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73" r:id="rId5"/>
    <p:sldId id="258" r:id="rId7"/>
    <p:sldId id="259" r:id="rId8"/>
    <p:sldId id="260" r:id="rId9"/>
    <p:sldId id="261" r:id="rId10"/>
    <p:sldId id="262" r:id="rId11"/>
    <p:sldId id="265" r:id="rId12"/>
    <p:sldId id="264" r:id="rId13"/>
    <p:sldId id="266" r:id="rId14"/>
    <p:sldId id="271" r:id="rId15"/>
    <p:sldId id="267" r:id="rId16"/>
    <p:sldId id="268" r:id="rId17"/>
    <p:sldId id="269" r:id="rId18"/>
    <p:sldId id="270" r:id="rId19"/>
    <p:sldId id="278" r:id="rId20"/>
    <p:sldId id="276" r:id="rId21"/>
    <p:sldId id="279" r:id="rId22"/>
    <p:sldId id="277" r:id="rId23"/>
    <p:sldId id="27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402" y="-15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1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68FE5-B58F-4086-9DC8-77623BEC2F9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793B3-5C0B-46E0-9BA4-61C518A333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BA9-EDF3-4018-9E0E-8B588C70C6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BA9-EDF3-4018-9E0E-8B588C70C6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7BBA9-EDF3-4018-9E0E-8B588C70C6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microsoft.com/office/2007/relationships/hdphoto" Target="../media/hdphoto1.wdp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8A3CF-F8CC-43EA-8EA8-2D4DE6B01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7D8A9-170F-4A8E-B196-27C5CA650506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206138" cy="6858000"/>
            <a:chOff x="-14138" y="0"/>
            <a:chExt cx="12206138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-14138" y="0"/>
              <a:ext cx="12206138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14138" y="0"/>
              <a:ext cx="12206138" cy="6858000"/>
            </a:xfrm>
            <a:prstGeom prst="rect">
              <a:avLst/>
            </a:prstGeom>
            <a:solidFill>
              <a:schemeClr val="tx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hdphoto3.wdp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2.wdp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65425" y="2551837"/>
            <a:ext cx="666115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Workbiton Slides</a:t>
            </a:r>
            <a:endParaRPr lang="zh-CN" altLang="en-US" sz="7200" dirty="0">
              <a:solidFill>
                <a:schemeClr val="bg1"/>
              </a:solidFill>
              <a:latin typeface="Malgun Gothic" panose="020B0503020000020004" pitchFamily="34" charset="-127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156200" y="1289989"/>
            <a:ext cx="187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62470" y="4532958"/>
            <a:ext cx="546706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en-GB" altLang="zh-CN" dirty="0">
                <a:solidFill>
                  <a:schemeClr val="bg1"/>
                </a:solidFill>
              </a:rPr>
              <a:t>Lorem ipsum </a:t>
            </a:r>
            <a:r>
              <a:rPr lang="en-GB" altLang="zh-CN" dirty="0" err="1">
                <a:solidFill>
                  <a:schemeClr val="bg1"/>
                </a:solidFill>
              </a:rPr>
              <a:t>dolor</a:t>
            </a:r>
            <a:r>
              <a:rPr lang="en-GB" altLang="zh-CN" dirty="0">
                <a:solidFill>
                  <a:schemeClr val="bg1"/>
                </a:solidFill>
              </a:rPr>
              <a:t> sit </a:t>
            </a:r>
            <a:r>
              <a:rPr lang="en-GB" altLang="zh-CN" dirty="0" err="1">
                <a:solidFill>
                  <a:schemeClr val="bg1"/>
                </a:solidFill>
              </a:rPr>
              <a:t>amet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consectetuer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adipiscing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elit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sed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diam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nonummy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nibh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euismod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tincidunt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laoreet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dolore</a:t>
            </a:r>
            <a:r>
              <a:rPr lang="en-GB" altLang="zh-CN" dirty="0">
                <a:solidFill>
                  <a:schemeClr val="bg1"/>
                </a:solidFill>
              </a:rPr>
              <a:t> magna </a:t>
            </a:r>
            <a:r>
              <a:rPr lang="en-GB" altLang="zh-CN" dirty="0" err="1">
                <a:solidFill>
                  <a:schemeClr val="bg1"/>
                </a:solidFill>
              </a:rPr>
              <a:t>aliquam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erat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volutpat</a:t>
            </a:r>
            <a:r>
              <a:rPr lang="en-GB" altLang="zh-CN" dirty="0">
                <a:solidFill>
                  <a:schemeClr val="bg1"/>
                </a:solidFill>
              </a:rPr>
              <a:t>. </a:t>
            </a:r>
            <a:endParaRPr lang="en-GB" altLang="zh-CN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69730" y="383694"/>
            <a:ext cx="2252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BIGE</a:t>
            </a:r>
            <a:endParaRPr lang="zh-CN" altLang="en-US" sz="4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69730" y="1411554"/>
            <a:ext cx="19024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All for </a:t>
            </a:r>
            <a:r>
              <a:rPr lang="en-US" altLang="zh-CN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workbition</a:t>
            </a:r>
            <a:r>
              <a:rPr lang="en-US" altLang="zh-CN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zh-CN" altLang="en-US" dirty="0">
              <a:latin typeface="Malgun Gothic" panose="020B0503020000020004" pitchFamily="34" charset="-127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19667" y="763571"/>
            <a:ext cx="6661997" cy="310501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1458933" y="394855"/>
            <a:ext cx="3463637" cy="60682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56704" y="625623"/>
            <a:ext cx="2868093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Title Here</a:t>
            </a:r>
            <a:endParaRPr lang="en-US" altLang="zh-CN" sz="4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4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like this  </a:t>
            </a:r>
            <a:endParaRPr lang="zh-CN" altLang="en-US" sz="48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879185" y="2355274"/>
            <a:ext cx="13392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756704" y="2593844"/>
            <a:ext cx="2868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SOMETHING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HERE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 DESCRIPTION YOUR IDEA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LIKE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56704" y="4648267"/>
            <a:ext cx="28680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826227" y="4267657"/>
            <a:ext cx="1694551" cy="169455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0" name="矩形 19"/>
          <p:cNvSpPr/>
          <p:nvPr/>
        </p:nvSpPr>
        <p:spPr>
          <a:xfrm>
            <a:off x="7657018" y="1391981"/>
            <a:ext cx="38637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498350" y="4267147"/>
            <a:ext cx="3752097" cy="169455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23" name="文本框 22"/>
          <p:cNvSpPr txBox="1"/>
          <p:nvPr/>
        </p:nvSpPr>
        <p:spPr>
          <a:xfrm>
            <a:off x="7657018" y="622540"/>
            <a:ext cx="3791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sz="44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486974"/>
            <a:ext cx="12192000" cy="22824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44000"/>
                </a:schemeClr>
              </a:gs>
              <a:gs pos="0">
                <a:schemeClr val="bg1">
                  <a:alpha val="1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686174" y="3375761"/>
            <a:ext cx="504825" cy="5048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7877173" y="3375761"/>
            <a:ext cx="504825" cy="5048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7038" y="3581476"/>
            <a:ext cx="24920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3501" y="3006429"/>
            <a:ext cx="165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8037" y="3581476"/>
            <a:ext cx="24920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4500" y="3006429"/>
            <a:ext cx="165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40949" y="3581476"/>
            <a:ext cx="24920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57412" y="3006429"/>
            <a:ext cx="165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119264" y="2486974"/>
            <a:ext cx="91786" cy="2274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788766" y="540368"/>
            <a:ext cx="4614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sz="54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9749" y="5343225"/>
            <a:ext cx="109325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52523" y="1543792"/>
            <a:ext cx="2686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4138" y="0"/>
            <a:ext cx="12206138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" y="533400"/>
            <a:ext cx="11277600" cy="57912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自由: 形状 10"/>
          <p:cNvSpPr/>
          <p:nvPr/>
        </p:nvSpPr>
        <p:spPr>
          <a:xfrm>
            <a:off x="6604000" y="1162050"/>
            <a:ext cx="4533900" cy="4533900"/>
          </a:xfrm>
          <a:custGeom>
            <a:avLst/>
            <a:gdLst>
              <a:gd name="connsiteX0" fmla="*/ 0 w 4533900"/>
              <a:gd name="connsiteY0" fmla="*/ 0 h 4533900"/>
              <a:gd name="connsiteX1" fmla="*/ 4533900 w 4533900"/>
              <a:gd name="connsiteY1" fmla="*/ 0 h 4533900"/>
              <a:gd name="connsiteX2" fmla="*/ 4533900 w 4533900"/>
              <a:gd name="connsiteY2" fmla="*/ 4533900 h 4533900"/>
              <a:gd name="connsiteX3" fmla="*/ 0 w 4533900"/>
              <a:gd name="connsiteY3" fmla="*/ 4533900 h 4533900"/>
              <a:gd name="connsiteX4" fmla="*/ 0 w 4533900"/>
              <a:gd name="connsiteY4" fmla="*/ 2863850 h 4533900"/>
              <a:gd name="connsiteX5" fmla="*/ 566738 w 4533900"/>
              <a:gd name="connsiteY5" fmla="*/ 2863850 h 4533900"/>
              <a:gd name="connsiteX6" fmla="*/ 566738 w 4533900"/>
              <a:gd name="connsiteY6" fmla="*/ 3967163 h 4533900"/>
              <a:gd name="connsiteX7" fmla="*/ 3967163 w 4533900"/>
              <a:gd name="connsiteY7" fmla="*/ 3967163 h 4533900"/>
              <a:gd name="connsiteX8" fmla="*/ 3967163 w 4533900"/>
              <a:gd name="connsiteY8" fmla="*/ 566738 h 4533900"/>
              <a:gd name="connsiteX9" fmla="*/ 566738 w 4533900"/>
              <a:gd name="connsiteY9" fmla="*/ 566738 h 4533900"/>
              <a:gd name="connsiteX10" fmla="*/ 566738 w 4533900"/>
              <a:gd name="connsiteY10" fmla="*/ 1670050 h 4533900"/>
              <a:gd name="connsiteX11" fmla="*/ 0 w 4533900"/>
              <a:gd name="connsiteY11" fmla="*/ 167005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3900" h="4533900">
                <a:moveTo>
                  <a:pt x="0" y="0"/>
                </a:moveTo>
                <a:lnTo>
                  <a:pt x="4533900" y="0"/>
                </a:lnTo>
                <a:lnTo>
                  <a:pt x="4533900" y="4533900"/>
                </a:lnTo>
                <a:lnTo>
                  <a:pt x="0" y="4533900"/>
                </a:lnTo>
                <a:lnTo>
                  <a:pt x="0" y="2863850"/>
                </a:lnTo>
                <a:lnTo>
                  <a:pt x="566738" y="2863850"/>
                </a:lnTo>
                <a:lnTo>
                  <a:pt x="566738" y="3967163"/>
                </a:lnTo>
                <a:lnTo>
                  <a:pt x="3967163" y="3967163"/>
                </a:lnTo>
                <a:lnTo>
                  <a:pt x="3967163" y="566738"/>
                </a:lnTo>
                <a:lnTo>
                  <a:pt x="566738" y="566738"/>
                </a:lnTo>
                <a:lnTo>
                  <a:pt x="566738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8709" y="2833409"/>
            <a:ext cx="7537641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Title Here like this</a:t>
            </a:r>
            <a:endParaRPr lang="zh-CN" altLang="en-US" sz="72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67681" y="4033738"/>
            <a:ext cx="33617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62133" y="2002412"/>
            <a:ext cx="4241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vtks animal 2" panose="02000000000000000000" pitchFamily="2" charset="0"/>
                <a:ea typeface="微软雅黑" panose="020B0503020204020204" pitchFamily="34" charset="-122"/>
              </a:rPr>
              <a:t>PART three</a:t>
            </a:r>
            <a:endParaRPr lang="zh-CN" altLang="en-US" sz="4800" b="1" dirty="0">
              <a:solidFill>
                <a:schemeClr val="bg1"/>
              </a:solidFill>
              <a:latin typeface="vtks animal 2" panose="02000000000000000000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864987" y="372369"/>
            <a:ext cx="6462026" cy="1415772"/>
            <a:chOff x="2061220" y="372369"/>
            <a:chExt cx="6462026" cy="1415772"/>
          </a:xfrm>
        </p:grpSpPr>
        <p:sp>
          <p:nvSpPr>
            <p:cNvPr id="2" name="平行四边形 1"/>
            <p:cNvSpPr/>
            <p:nvPr/>
          </p:nvSpPr>
          <p:spPr>
            <a:xfrm>
              <a:off x="6210945" y="449484"/>
              <a:ext cx="2200275" cy="723900"/>
            </a:xfrm>
            <a:prstGeom prst="parallelogram">
              <a:avLst>
                <a:gd name="adj" fmla="val 3351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061220" y="372369"/>
              <a:ext cx="6462026" cy="14157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i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</a:t>
              </a:r>
              <a:r>
                <a:rPr lang="en-US" altLang="zh-CN" sz="5400" i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HERE </a:t>
              </a:r>
              <a:endParaRPr lang="en-US" altLang="zh-CN" sz="54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/>
              <a:r>
                <a:rPr lang="en-US" altLang="zh-CN" sz="3200" i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Make it big. Just like this</a:t>
              </a:r>
              <a:endParaRPr lang="zh-CN" altLang="en-US" sz="32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3340095" y="3537527"/>
            <a:ext cx="0" cy="3320473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3155950" y="4425950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082925" y="4352925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45561" y="376296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2012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1182" y="4398962"/>
            <a:ext cx="2808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61692" y="4983737"/>
            <a:ext cx="16482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061220" y="4360862"/>
            <a:ext cx="846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965574" y="3899525"/>
            <a:ext cx="6715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自由: 形状 20"/>
          <p:cNvSpPr/>
          <p:nvPr/>
        </p:nvSpPr>
        <p:spPr>
          <a:xfrm>
            <a:off x="2546565" y="1175768"/>
            <a:ext cx="5274694" cy="2491288"/>
          </a:xfrm>
          <a:custGeom>
            <a:avLst/>
            <a:gdLst>
              <a:gd name="connsiteX0" fmla="*/ 753352 w 5549831"/>
              <a:gd name="connsiteY0" fmla="*/ 0 h 2059709"/>
              <a:gd name="connsiteX1" fmla="*/ 5547024 w 5549831"/>
              <a:gd name="connsiteY1" fmla="*/ 92364 h 2059709"/>
              <a:gd name="connsiteX2" fmla="*/ 1492261 w 5549831"/>
              <a:gd name="connsiteY2" fmla="*/ 277091 h 2059709"/>
              <a:gd name="connsiteX3" fmla="*/ 4290879 w 5549831"/>
              <a:gd name="connsiteY3" fmla="*/ 655782 h 2059709"/>
              <a:gd name="connsiteX4" fmla="*/ 402370 w 5549831"/>
              <a:gd name="connsiteY4" fmla="*/ 1219200 h 2059709"/>
              <a:gd name="connsiteX5" fmla="*/ 319243 w 5549831"/>
              <a:gd name="connsiteY5" fmla="*/ 2059709 h 2059709"/>
              <a:gd name="connsiteX0-1" fmla="*/ 538839 w 5335318"/>
              <a:gd name="connsiteY0-2" fmla="*/ 0 h 2059709"/>
              <a:gd name="connsiteX1-3" fmla="*/ 5332511 w 5335318"/>
              <a:gd name="connsiteY1-4" fmla="*/ 92364 h 2059709"/>
              <a:gd name="connsiteX2-5" fmla="*/ 1277748 w 5335318"/>
              <a:gd name="connsiteY2-6" fmla="*/ 277091 h 2059709"/>
              <a:gd name="connsiteX3-7" fmla="*/ 4076366 w 5335318"/>
              <a:gd name="connsiteY3-8" fmla="*/ 655782 h 2059709"/>
              <a:gd name="connsiteX4-9" fmla="*/ 811744 w 5335318"/>
              <a:gd name="connsiteY4-10" fmla="*/ 1019175 h 2059709"/>
              <a:gd name="connsiteX5-11" fmla="*/ 104730 w 5335318"/>
              <a:gd name="connsiteY5-12" fmla="*/ 2059709 h 2059709"/>
              <a:gd name="connsiteX0-13" fmla="*/ 438893 w 5235372"/>
              <a:gd name="connsiteY0-14" fmla="*/ 0 h 2059709"/>
              <a:gd name="connsiteX1-15" fmla="*/ 5232565 w 5235372"/>
              <a:gd name="connsiteY1-16" fmla="*/ 92364 h 2059709"/>
              <a:gd name="connsiteX2-17" fmla="*/ 1177802 w 5235372"/>
              <a:gd name="connsiteY2-18" fmla="*/ 277091 h 2059709"/>
              <a:gd name="connsiteX3-19" fmla="*/ 3976420 w 5235372"/>
              <a:gd name="connsiteY3-20" fmla="*/ 655782 h 2059709"/>
              <a:gd name="connsiteX4-21" fmla="*/ 711798 w 5235372"/>
              <a:gd name="connsiteY4-22" fmla="*/ 1019175 h 2059709"/>
              <a:gd name="connsiteX5-23" fmla="*/ 4784 w 5235372"/>
              <a:gd name="connsiteY5-24" fmla="*/ 2059709 h 2059709"/>
              <a:gd name="connsiteX0-25" fmla="*/ 448167 w 5244646"/>
              <a:gd name="connsiteY0-26" fmla="*/ 0 h 1883497"/>
              <a:gd name="connsiteX1-27" fmla="*/ 5241839 w 5244646"/>
              <a:gd name="connsiteY1-28" fmla="*/ 92364 h 1883497"/>
              <a:gd name="connsiteX2-29" fmla="*/ 1187076 w 5244646"/>
              <a:gd name="connsiteY2-30" fmla="*/ 277091 h 1883497"/>
              <a:gd name="connsiteX3-31" fmla="*/ 3985694 w 5244646"/>
              <a:gd name="connsiteY3-32" fmla="*/ 655782 h 1883497"/>
              <a:gd name="connsiteX4-33" fmla="*/ 721072 w 5244646"/>
              <a:gd name="connsiteY4-34" fmla="*/ 1019175 h 1883497"/>
              <a:gd name="connsiteX5-35" fmla="*/ 4533 w 5244646"/>
              <a:gd name="connsiteY5-36" fmla="*/ 1883497 h 1883497"/>
              <a:gd name="connsiteX0-37" fmla="*/ 443527 w 5240006"/>
              <a:gd name="connsiteY0-38" fmla="*/ 0 h 1883497"/>
              <a:gd name="connsiteX1-39" fmla="*/ 5237199 w 5240006"/>
              <a:gd name="connsiteY1-40" fmla="*/ 92364 h 1883497"/>
              <a:gd name="connsiteX2-41" fmla="*/ 1182436 w 5240006"/>
              <a:gd name="connsiteY2-42" fmla="*/ 277091 h 1883497"/>
              <a:gd name="connsiteX3-43" fmla="*/ 3981054 w 5240006"/>
              <a:gd name="connsiteY3-44" fmla="*/ 655782 h 1883497"/>
              <a:gd name="connsiteX4-45" fmla="*/ 716432 w 5240006"/>
              <a:gd name="connsiteY4-46" fmla="*/ 1019175 h 1883497"/>
              <a:gd name="connsiteX5-47" fmla="*/ 4656 w 5240006"/>
              <a:gd name="connsiteY5-48" fmla="*/ 1883497 h 1883497"/>
              <a:gd name="connsiteX0-49" fmla="*/ 438871 w 5235350"/>
              <a:gd name="connsiteY0-50" fmla="*/ 0 h 1883497"/>
              <a:gd name="connsiteX1-51" fmla="*/ 5232543 w 5235350"/>
              <a:gd name="connsiteY1-52" fmla="*/ 92364 h 1883497"/>
              <a:gd name="connsiteX2-53" fmla="*/ 1177780 w 5235350"/>
              <a:gd name="connsiteY2-54" fmla="*/ 277091 h 1883497"/>
              <a:gd name="connsiteX3-55" fmla="*/ 3976398 w 5235350"/>
              <a:gd name="connsiteY3-56" fmla="*/ 655782 h 1883497"/>
              <a:gd name="connsiteX4-57" fmla="*/ 711776 w 5235350"/>
              <a:gd name="connsiteY4-58" fmla="*/ 1019175 h 1883497"/>
              <a:gd name="connsiteX5-59" fmla="*/ 0 w 5235350"/>
              <a:gd name="connsiteY5-60" fmla="*/ 1883497 h 1883497"/>
              <a:gd name="connsiteX0-61" fmla="*/ 439574 w 5236053"/>
              <a:gd name="connsiteY0-62" fmla="*/ 0 h 1883497"/>
              <a:gd name="connsiteX1-63" fmla="*/ 5233246 w 5236053"/>
              <a:gd name="connsiteY1-64" fmla="*/ 92364 h 1883497"/>
              <a:gd name="connsiteX2-65" fmla="*/ 1178483 w 5236053"/>
              <a:gd name="connsiteY2-66" fmla="*/ 277091 h 1883497"/>
              <a:gd name="connsiteX3-67" fmla="*/ 3977101 w 5236053"/>
              <a:gd name="connsiteY3-68" fmla="*/ 655782 h 1883497"/>
              <a:gd name="connsiteX4-69" fmla="*/ 712479 w 5236053"/>
              <a:gd name="connsiteY4-70" fmla="*/ 1019175 h 1883497"/>
              <a:gd name="connsiteX5-71" fmla="*/ 703 w 5236053"/>
              <a:gd name="connsiteY5-72" fmla="*/ 1883497 h 1883497"/>
              <a:gd name="connsiteX0-73" fmla="*/ 439574 w 5235918"/>
              <a:gd name="connsiteY0-74" fmla="*/ 0 h 1883497"/>
              <a:gd name="connsiteX1-75" fmla="*/ 5233246 w 5235918"/>
              <a:gd name="connsiteY1-76" fmla="*/ 92364 h 1883497"/>
              <a:gd name="connsiteX2-77" fmla="*/ 1178483 w 5235918"/>
              <a:gd name="connsiteY2-78" fmla="*/ 277091 h 1883497"/>
              <a:gd name="connsiteX3-79" fmla="*/ 3977101 w 5235918"/>
              <a:gd name="connsiteY3-80" fmla="*/ 655782 h 1883497"/>
              <a:gd name="connsiteX4-81" fmla="*/ 712479 w 5235918"/>
              <a:gd name="connsiteY4-82" fmla="*/ 1019175 h 1883497"/>
              <a:gd name="connsiteX5-83" fmla="*/ 703 w 5235918"/>
              <a:gd name="connsiteY5-84" fmla="*/ 1883497 h 1883497"/>
              <a:gd name="connsiteX0-85" fmla="*/ 439574 w 5235918"/>
              <a:gd name="connsiteY0-86" fmla="*/ 55319 h 1938816"/>
              <a:gd name="connsiteX1-87" fmla="*/ 5233246 w 5235918"/>
              <a:gd name="connsiteY1-88" fmla="*/ 147683 h 1938816"/>
              <a:gd name="connsiteX2-89" fmla="*/ 1178483 w 5235918"/>
              <a:gd name="connsiteY2-90" fmla="*/ 332410 h 1938816"/>
              <a:gd name="connsiteX3-91" fmla="*/ 3977101 w 5235918"/>
              <a:gd name="connsiteY3-92" fmla="*/ 711101 h 1938816"/>
              <a:gd name="connsiteX4-93" fmla="*/ 712479 w 5235918"/>
              <a:gd name="connsiteY4-94" fmla="*/ 1074494 h 1938816"/>
              <a:gd name="connsiteX5-95" fmla="*/ 703 w 5235918"/>
              <a:gd name="connsiteY5-96" fmla="*/ 1938816 h 1938816"/>
              <a:gd name="connsiteX0-97" fmla="*/ 439574 w 5233383"/>
              <a:gd name="connsiteY0-98" fmla="*/ 112269 h 1995766"/>
              <a:gd name="connsiteX1-99" fmla="*/ 5233246 w 5233383"/>
              <a:gd name="connsiteY1-100" fmla="*/ 204633 h 1995766"/>
              <a:gd name="connsiteX2-101" fmla="*/ 1178483 w 5233383"/>
              <a:gd name="connsiteY2-102" fmla="*/ 389360 h 1995766"/>
              <a:gd name="connsiteX3-103" fmla="*/ 3977101 w 5233383"/>
              <a:gd name="connsiteY3-104" fmla="*/ 768051 h 1995766"/>
              <a:gd name="connsiteX4-105" fmla="*/ 712479 w 5233383"/>
              <a:gd name="connsiteY4-106" fmla="*/ 1131444 h 1995766"/>
              <a:gd name="connsiteX5-107" fmla="*/ 703 w 5233383"/>
              <a:gd name="connsiteY5-108" fmla="*/ 1995766 h 1995766"/>
              <a:gd name="connsiteX0-109" fmla="*/ 439574 w 5233336"/>
              <a:gd name="connsiteY0-110" fmla="*/ 127922 h 2011419"/>
              <a:gd name="connsiteX1-111" fmla="*/ 5233246 w 5233336"/>
              <a:gd name="connsiteY1-112" fmla="*/ 220286 h 2011419"/>
              <a:gd name="connsiteX2-113" fmla="*/ 1178483 w 5233336"/>
              <a:gd name="connsiteY2-114" fmla="*/ 405013 h 2011419"/>
              <a:gd name="connsiteX3-115" fmla="*/ 3977101 w 5233336"/>
              <a:gd name="connsiteY3-116" fmla="*/ 783704 h 2011419"/>
              <a:gd name="connsiteX4-117" fmla="*/ 712479 w 5233336"/>
              <a:gd name="connsiteY4-118" fmla="*/ 1147097 h 2011419"/>
              <a:gd name="connsiteX5-119" fmla="*/ 703 w 5233336"/>
              <a:gd name="connsiteY5-120" fmla="*/ 2011419 h 2011419"/>
              <a:gd name="connsiteX0-121" fmla="*/ 439574 w 5235955"/>
              <a:gd name="connsiteY0-122" fmla="*/ 80368 h 1963865"/>
              <a:gd name="connsiteX1-123" fmla="*/ 5233246 w 5235955"/>
              <a:gd name="connsiteY1-124" fmla="*/ 172732 h 1963865"/>
              <a:gd name="connsiteX2-125" fmla="*/ 1183246 w 5235955"/>
              <a:gd name="connsiteY2-126" fmla="*/ 562246 h 1963865"/>
              <a:gd name="connsiteX3-127" fmla="*/ 3977101 w 5235955"/>
              <a:gd name="connsiteY3-128" fmla="*/ 736150 h 1963865"/>
              <a:gd name="connsiteX4-129" fmla="*/ 712479 w 5235955"/>
              <a:gd name="connsiteY4-130" fmla="*/ 1099543 h 1963865"/>
              <a:gd name="connsiteX5-131" fmla="*/ 703 w 5235955"/>
              <a:gd name="connsiteY5-132" fmla="*/ 1963865 h 1963865"/>
              <a:gd name="connsiteX0-133" fmla="*/ 439556 w 5236075"/>
              <a:gd name="connsiteY0-134" fmla="*/ 80368 h 1963865"/>
              <a:gd name="connsiteX1-135" fmla="*/ 5233228 w 5236075"/>
              <a:gd name="connsiteY1-136" fmla="*/ 172732 h 1963865"/>
              <a:gd name="connsiteX2-137" fmla="*/ 1183228 w 5236075"/>
              <a:gd name="connsiteY2-138" fmla="*/ 562246 h 1963865"/>
              <a:gd name="connsiteX3-139" fmla="*/ 3962795 w 5236075"/>
              <a:gd name="connsiteY3-140" fmla="*/ 1026663 h 1963865"/>
              <a:gd name="connsiteX4-141" fmla="*/ 712461 w 5236075"/>
              <a:gd name="connsiteY4-142" fmla="*/ 1099543 h 1963865"/>
              <a:gd name="connsiteX5-143" fmla="*/ 685 w 5236075"/>
              <a:gd name="connsiteY5-144" fmla="*/ 1963865 h 1963865"/>
              <a:gd name="connsiteX0-145" fmla="*/ 439556 w 5233299"/>
              <a:gd name="connsiteY0-146" fmla="*/ 147956 h 2031453"/>
              <a:gd name="connsiteX1-147" fmla="*/ 5233228 w 5233299"/>
              <a:gd name="connsiteY1-148" fmla="*/ 240320 h 2031453"/>
              <a:gd name="connsiteX2-149" fmla="*/ 1183228 w 5233299"/>
              <a:gd name="connsiteY2-150" fmla="*/ 629834 h 2031453"/>
              <a:gd name="connsiteX3-151" fmla="*/ 3962795 w 5233299"/>
              <a:gd name="connsiteY3-152" fmla="*/ 1094251 h 2031453"/>
              <a:gd name="connsiteX4-153" fmla="*/ 712461 w 5233299"/>
              <a:gd name="connsiteY4-154" fmla="*/ 1167131 h 2031453"/>
              <a:gd name="connsiteX5-155" fmla="*/ 685 w 5233299"/>
              <a:gd name="connsiteY5-156" fmla="*/ 2031453 h 2031453"/>
              <a:gd name="connsiteX0-157" fmla="*/ 439556 w 5233295"/>
              <a:gd name="connsiteY0-158" fmla="*/ 147956 h 2031453"/>
              <a:gd name="connsiteX1-159" fmla="*/ 5233228 w 5233295"/>
              <a:gd name="connsiteY1-160" fmla="*/ 240320 h 2031453"/>
              <a:gd name="connsiteX2-161" fmla="*/ 1183228 w 5233295"/>
              <a:gd name="connsiteY2-162" fmla="*/ 629834 h 2031453"/>
              <a:gd name="connsiteX3-163" fmla="*/ 3962795 w 5233295"/>
              <a:gd name="connsiteY3-164" fmla="*/ 1094251 h 2031453"/>
              <a:gd name="connsiteX4-165" fmla="*/ 712461 w 5233295"/>
              <a:gd name="connsiteY4-166" fmla="*/ 1167131 h 2031453"/>
              <a:gd name="connsiteX5-167" fmla="*/ 685 w 5233295"/>
              <a:gd name="connsiteY5-168" fmla="*/ 2031453 h 2031453"/>
              <a:gd name="connsiteX0-169" fmla="*/ 439556 w 5233295"/>
              <a:gd name="connsiteY0-170" fmla="*/ 147956 h 2031453"/>
              <a:gd name="connsiteX1-171" fmla="*/ 5233228 w 5233295"/>
              <a:gd name="connsiteY1-172" fmla="*/ 240320 h 2031453"/>
              <a:gd name="connsiteX2-173" fmla="*/ 1183228 w 5233295"/>
              <a:gd name="connsiteY2-174" fmla="*/ 629834 h 2031453"/>
              <a:gd name="connsiteX3-175" fmla="*/ 3962795 w 5233295"/>
              <a:gd name="connsiteY3-176" fmla="*/ 1094251 h 2031453"/>
              <a:gd name="connsiteX4-177" fmla="*/ 712461 w 5233295"/>
              <a:gd name="connsiteY4-178" fmla="*/ 1167131 h 2031453"/>
              <a:gd name="connsiteX5-179" fmla="*/ 685 w 5233295"/>
              <a:gd name="connsiteY5-180" fmla="*/ 2031453 h 2031453"/>
              <a:gd name="connsiteX0-181" fmla="*/ 439556 w 5233295"/>
              <a:gd name="connsiteY0-182" fmla="*/ 147956 h 2031453"/>
              <a:gd name="connsiteX1-183" fmla="*/ 5233228 w 5233295"/>
              <a:gd name="connsiteY1-184" fmla="*/ 240320 h 2031453"/>
              <a:gd name="connsiteX2-185" fmla="*/ 1183228 w 5233295"/>
              <a:gd name="connsiteY2-186" fmla="*/ 629834 h 2031453"/>
              <a:gd name="connsiteX3-187" fmla="*/ 3962795 w 5233295"/>
              <a:gd name="connsiteY3-188" fmla="*/ 1094251 h 2031453"/>
              <a:gd name="connsiteX4-189" fmla="*/ 712461 w 5233295"/>
              <a:gd name="connsiteY4-190" fmla="*/ 1167131 h 2031453"/>
              <a:gd name="connsiteX5-191" fmla="*/ 685 w 5233295"/>
              <a:gd name="connsiteY5-192" fmla="*/ 2031453 h 2031453"/>
              <a:gd name="connsiteX0-193" fmla="*/ 439636 w 5233375"/>
              <a:gd name="connsiteY0-194" fmla="*/ 147956 h 2031453"/>
              <a:gd name="connsiteX1-195" fmla="*/ 5233308 w 5233375"/>
              <a:gd name="connsiteY1-196" fmla="*/ 240320 h 2031453"/>
              <a:gd name="connsiteX2-197" fmla="*/ 1183308 w 5233375"/>
              <a:gd name="connsiteY2-198" fmla="*/ 629834 h 2031453"/>
              <a:gd name="connsiteX3-199" fmla="*/ 3962875 w 5233375"/>
              <a:gd name="connsiteY3-200" fmla="*/ 1094251 h 2031453"/>
              <a:gd name="connsiteX4-201" fmla="*/ 703016 w 5233375"/>
              <a:gd name="connsiteY4-202" fmla="*/ 1314768 h 2031453"/>
              <a:gd name="connsiteX5-203" fmla="*/ 765 w 5233375"/>
              <a:gd name="connsiteY5-204" fmla="*/ 2031453 h 2031453"/>
              <a:gd name="connsiteX0-205" fmla="*/ 439853 w 5233592"/>
              <a:gd name="connsiteY0-206" fmla="*/ 147956 h 2031453"/>
              <a:gd name="connsiteX1-207" fmla="*/ 5233525 w 5233592"/>
              <a:gd name="connsiteY1-208" fmla="*/ 240320 h 2031453"/>
              <a:gd name="connsiteX2-209" fmla="*/ 1183525 w 5233592"/>
              <a:gd name="connsiteY2-210" fmla="*/ 629834 h 2031453"/>
              <a:gd name="connsiteX3-211" fmla="*/ 3963092 w 5233592"/>
              <a:gd name="connsiteY3-212" fmla="*/ 1094251 h 2031453"/>
              <a:gd name="connsiteX4-213" fmla="*/ 684183 w 5233592"/>
              <a:gd name="connsiteY4-214" fmla="*/ 1395731 h 2031453"/>
              <a:gd name="connsiteX5-215" fmla="*/ 982 w 5233592"/>
              <a:gd name="connsiteY5-216" fmla="*/ 2031453 h 2031453"/>
              <a:gd name="connsiteX0-217" fmla="*/ 439997 w 5233736"/>
              <a:gd name="connsiteY0-218" fmla="*/ 147956 h 2031453"/>
              <a:gd name="connsiteX1-219" fmla="*/ 5233669 w 5233736"/>
              <a:gd name="connsiteY1-220" fmla="*/ 240320 h 2031453"/>
              <a:gd name="connsiteX2-221" fmla="*/ 1183669 w 5233736"/>
              <a:gd name="connsiteY2-222" fmla="*/ 629834 h 2031453"/>
              <a:gd name="connsiteX3-223" fmla="*/ 3963236 w 5233736"/>
              <a:gd name="connsiteY3-224" fmla="*/ 1094251 h 2031453"/>
              <a:gd name="connsiteX4-225" fmla="*/ 684327 w 5233736"/>
              <a:gd name="connsiteY4-226" fmla="*/ 1395731 h 2031453"/>
              <a:gd name="connsiteX5-227" fmla="*/ 1126 w 5233736"/>
              <a:gd name="connsiteY5-228" fmla="*/ 2031453 h 2031453"/>
              <a:gd name="connsiteX0-229" fmla="*/ 439997 w 5233736"/>
              <a:gd name="connsiteY0-230" fmla="*/ 147956 h 2031453"/>
              <a:gd name="connsiteX1-231" fmla="*/ 5233669 w 5233736"/>
              <a:gd name="connsiteY1-232" fmla="*/ 240320 h 2031453"/>
              <a:gd name="connsiteX2-233" fmla="*/ 1183669 w 5233736"/>
              <a:gd name="connsiteY2-234" fmla="*/ 629834 h 2031453"/>
              <a:gd name="connsiteX3-235" fmla="*/ 3963236 w 5233736"/>
              <a:gd name="connsiteY3-236" fmla="*/ 1094251 h 2031453"/>
              <a:gd name="connsiteX4-237" fmla="*/ 684327 w 5233736"/>
              <a:gd name="connsiteY4-238" fmla="*/ 1395731 h 2031453"/>
              <a:gd name="connsiteX5-239" fmla="*/ 1126 w 5233736"/>
              <a:gd name="connsiteY5-240" fmla="*/ 2031453 h 2031453"/>
              <a:gd name="connsiteX0-241" fmla="*/ 439997 w 5233736"/>
              <a:gd name="connsiteY0-242" fmla="*/ 147956 h 2031453"/>
              <a:gd name="connsiteX1-243" fmla="*/ 5233669 w 5233736"/>
              <a:gd name="connsiteY1-244" fmla="*/ 240320 h 2031453"/>
              <a:gd name="connsiteX2-245" fmla="*/ 1183669 w 5233736"/>
              <a:gd name="connsiteY2-246" fmla="*/ 629834 h 2031453"/>
              <a:gd name="connsiteX3-247" fmla="*/ 3963236 w 5233736"/>
              <a:gd name="connsiteY3-248" fmla="*/ 1094251 h 2031453"/>
              <a:gd name="connsiteX4-249" fmla="*/ 684327 w 5233736"/>
              <a:gd name="connsiteY4-250" fmla="*/ 1395731 h 2031453"/>
              <a:gd name="connsiteX5-251" fmla="*/ 1126 w 5233736"/>
              <a:gd name="connsiteY5-252" fmla="*/ 2031453 h 2031453"/>
              <a:gd name="connsiteX0-253" fmla="*/ 439997 w 5233780"/>
              <a:gd name="connsiteY0-254" fmla="*/ 200184 h 2083681"/>
              <a:gd name="connsiteX1-255" fmla="*/ 5233669 w 5233780"/>
              <a:gd name="connsiteY1-256" fmla="*/ 292548 h 2083681"/>
              <a:gd name="connsiteX2-257" fmla="*/ 1183669 w 5233780"/>
              <a:gd name="connsiteY2-258" fmla="*/ 682062 h 2083681"/>
              <a:gd name="connsiteX3-259" fmla="*/ 3963236 w 5233780"/>
              <a:gd name="connsiteY3-260" fmla="*/ 1146479 h 2083681"/>
              <a:gd name="connsiteX4-261" fmla="*/ 684327 w 5233780"/>
              <a:gd name="connsiteY4-262" fmla="*/ 1447959 h 2083681"/>
              <a:gd name="connsiteX5-263" fmla="*/ 1126 w 5233780"/>
              <a:gd name="connsiteY5-264" fmla="*/ 2083681 h 2083681"/>
              <a:gd name="connsiteX0-265" fmla="*/ 439997 w 4486095"/>
              <a:gd name="connsiteY0-266" fmla="*/ 143180 h 2026677"/>
              <a:gd name="connsiteX1-267" fmla="*/ 4485957 w 4486095"/>
              <a:gd name="connsiteY1-268" fmla="*/ 354606 h 2026677"/>
              <a:gd name="connsiteX2-269" fmla="*/ 1183669 w 4486095"/>
              <a:gd name="connsiteY2-270" fmla="*/ 625058 h 2026677"/>
              <a:gd name="connsiteX3-271" fmla="*/ 3963236 w 4486095"/>
              <a:gd name="connsiteY3-272" fmla="*/ 1089475 h 2026677"/>
              <a:gd name="connsiteX4-273" fmla="*/ 684327 w 4486095"/>
              <a:gd name="connsiteY4-274" fmla="*/ 1390955 h 2026677"/>
              <a:gd name="connsiteX5-275" fmla="*/ 1126 w 4486095"/>
              <a:gd name="connsiteY5-276" fmla="*/ 2026677 h 2026677"/>
              <a:gd name="connsiteX0-277" fmla="*/ 439997 w 4485979"/>
              <a:gd name="connsiteY0-278" fmla="*/ 155836 h 2039333"/>
              <a:gd name="connsiteX1-279" fmla="*/ 4485957 w 4485979"/>
              <a:gd name="connsiteY1-280" fmla="*/ 367262 h 2039333"/>
              <a:gd name="connsiteX2-281" fmla="*/ 1183669 w 4485979"/>
              <a:gd name="connsiteY2-282" fmla="*/ 637714 h 2039333"/>
              <a:gd name="connsiteX3-283" fmla="*/ 3963236 w 4485979"/>
              <a:gd name="connsiteY3-284" fmla="*/ 1102131 h 2039333"/>
              <a:gd name="connsiteX4-285" fmla="*/ 684327 w 4485979"/>
              <a:gd name="connsiteY4-286" fmla="*/ 1403611 h 2039333"/>
              <a:gd name="connsiteX5-287" fmla="*/ 1126 w 4485979"/>
              <a:gd name="connsiteY5-288" fmla="*/ 2039333 h 2039333"/>
              <a:gd name="connsiteX0-289" fmla="*/ 439997 w 4485979"/>
              <a:gd name="connsiteY0-290" fmla="*/ 155836 h 2039333"/>
              <a:gd name="connsiteX1-291" fmla="*/ 4485957 w 4485979"/>
              <a:gd name="connsiteY1-292" fmla="*/ 367262 h 2039333"/>
              <a:gd name="connsiteX2-293" fmla="*/ 1183669 w 4485979"/>
              <a:gd name="connsiteY2-294" fmla="*/ 637714 h 2039333"/>
              <a:gd name="connsiteX3-295" fmla="*/ 3963236 w 4485979"/>
              <a:gd name="connsiteY3-296" fmla="*/ 1102131 h 2039333"/>
              <a:gd name="connsiteX4-297" fmla="*/ 684327 w 4485979"/>
              <a:gd name="connsiteY4-298" fmla="*/ 1403611 h 2039333"/>
              <a:gd name="connsiteX5-299" fmla="*/ 1126 w 4485979"/>
              <a:gd name="connsiteY5-300" fmla="*/ 2039333 h 2039333"/>
              <a:gd name="connsiteX0-301" fmla="*/ 0 w 5295687"/>
              <a:gd name="connsiteY0-302" fmla="*/ 19036 h 3112208"/>
              <a:gd name="connsiteX1-303" fmla="*/ 5274685 w 5295687"/>
              <a:gd name="connsiteY1-304" fmla="*/ 1440137 h 3112208"/>
              <a:gd name="connsiteX2-305" fmla="*/ 1972397 w 5295687"/>
              <a:gd name="connsiteY2-306" fmla="*/ 1710589 h 3112208"/>
              <a:gd name="connsiteX3-307" fmla="*/ 4751964 w 5295687"/>
              <a:gd name="connsiteY3-308" fmla="*/ 2175006 h 3112208"/>
              <a:gd name="connsiteX4-309" fmla="*/ 1473055 w 5295687"/>
              <a:gd name="connsiteY4-310" fmla="*/ 2476486 h 3112208"/>
              <a:gd name="connsiteX5-311" fmla="*/ 789854 w 5295687"/>
              <a:gd name="connsiteY5-312" fmla="*/ 3112208 h 3112208"/>
              <a:gd name="connsiteX0-313" fmla="*/ 0 w 5295687"/>
              <a:gd name="connsiteY0-314" fmla="*/ 0 h 3093172"/>
              <a:gd name="connsiteX1-315" fmla="*/ 5274685 w 5295687"/>
              <a:gd name="connsiteY1-316" fmla="*/ 1421101 h 3093172"/>
              <a:gd name="connsiteX2-317" fmla="*/ 1972397 w 5295687"/>
              <a:gd name="connsiteY2-318" fmla="*/ 1691553 h 3093172"/>
              <a:gd name="connsiteX3-319" fmla="*/ 4751964 w 5295687"/>
              <a:gd name="connsiteY3-320" fmla="*/ 2155970 h 3093172"/>
              <a:gd name="connsiteX4-321" fmla="*/ 1473055 w 5295687"/>
              <a:gd name="connsiteY4-322" fmla="*/ 2457450 h 3093172"/>
              <a:gd name="connsiteX5-323" fmla="*/ 789854 w 5295687"/>
              <a:gd name="connsiteY5-324" fmla="*/ 3093172 h 3093172"/>
              <a:gd name="connsiteX0-325" fmla="*/ 0 w 5274731"/>
              <a:gd name="connsiteY0-326" fmla="*/ 0 h 3093172"/>
              <a:gd name="connsiteX1-327" fmla="*/ 5274685 w 5274731"/>
              <a:gd name="connsiteY1-328" fmla="*/ 1421101 h 3093172"/>
              <a:gd name="connsiteX2-329" fmla="*/ 1972397 w 5274731"/>
              <a:gd name="connsiteY2-330" fmla="*/ 1691553 h 3093172"/>
              <a:gd name="connsiteX3-331" fmla="*/ 4751964 w 5274731"/>
              <a:gd name="connsiteY3-332" fmla="*/ 2155970 h 3093172"/>
              <a:gd name="connsiteX4-333" fmla="*/ 1473055 w 5274731"/>
              <a:gd name="connsiteY4-334" fmla="*/ 2457450 h 3093172"/>
              <a:gd name="connsiteX5-335" fmla="*/ 789854 w 5274731"/>
              <a:gd name="connsiteY5-336" fmla="*/ 3093172 h 3093172"/>
              <a:gd name="connsiteX0-337" fmla="*/ 0 w 5295928"/>
              <a:gd name="connsiteY0-338" fmla="*/ 0 h 3093172"/>
              <a:gd name="connsiteX1-339" fmla="*/ 5274685 w 5295928"/>
              <a:gd name="connsiteY1-340" fmla="*/ 1421101 h 3093172"/>
              <a:gd name="connsiteX2-341" fmla="*/ 1981922 w 5295928"/>
              <a:gd name="connsiteY2-342" fmla="*/ 1815378 h 3093172"/>
              <a:gd name="connsiteX3-343" fmla="*/ 4751964 w 5295928"/>
              <a:gd name="connsiteY3-344" fmla="*/ 2155970 h 3093172"/>
              <a:gd name="connsiteX4-345" fmla="*/ 1473055 w 5295928"/>
              <a:gd name="connsiteY4-346" fmla="*/ 2457450 h 3093172"/>
              <a:gd name="connsiteX5-347" fmla="*/ 789854 w 5295928"/>
              <a:gd name="connsiteY5-348" fmla="*/ 3093172 h 3093172"/>
              <a:gd name="connsiteX0-349" fmla="*/ 0 w 5296486"/>
              <a:gd name="connsiteY0-350" fmla="*/ 0 h 3093172"/>
              <a:gd name="connsiteX1-351" fmla="*/ 5274685 w 5296486"/>
              <a:gd name="connsiteY1-352" fmla="*/ 1421101 h 3093172"/>
              <a:gd name="connsiteX2-353" fmla="*/ 1981922 w 5296486"/>
              <a:gd name="connsiteY2-354" fmla="*/ 1815378 h 3093172"/>
              <a:gd name="connsiteX3-355" fmla="*/ 4723389 w 5296486"/>
              <a:gd name="connsiteY3-356" fmla="*/ 2346470 h 3093172"/>
              <a:gd name="connsiteX4-357" fmla="*/ 1473055 w 5296486"/>
              <a:gd name="connsiteY4-358" fmla="*/ 2457450 h 3093172"/>
              <a:gd name="connsiteX5-359" fmla="*/ 789854 w 5296486"/>
              <a:gd name="connsiteY5-360" fmla="*/ 3093172 h 3093172"/>
              <a:gd name="connsiteX0-361" fmla="*/ 0 w 5296486"/>
              <a:gd name="connsiteY0-362" fmla="*/ 0 h 3093172"/>
              <a:gd name="connsiteX1-363" fmla="*/ 5274685 w 5296486"/>
              <a:gd name="connsiteY1-364" fmla="*/ 1421101 h 3093172"/>
              <a:gd name="connsiteX2-365" fmla="*/ 1981922 w 5296486"/>
              <a:gd name="connsiteY2-366" fmla="*/ 1815378 h 3093172"/>
              <a:gd name="connsiteX3-367" fmla="*/ 4723389 w 5296486"/>
              <a:gd name="connsiteY3-368" fmla="*/ 2346470 h 3093172"/>
              <a:gd name="connsiteX4-369" fmla="*/ 1473055 w 5296486"/>
              <a:gd name="connsiteY4-370" fmla="*/ 2457450 h 3093172"/>
              <a:gd name="connsiteX5-371" fmla="*/ 789854 w 5296486"/>
              <a:gd name="connsiteY5-372" fmla="*/ 3093172 h 3093172"/>
              <a:gd name="connsiteX0-373" fmla="*/ 0 w 5296058"/>
              <a:gd name="connsiteY0-374" fmla="*/ 0 h 3093172"/>
              <a:gd name="connsiteX1-375" fmla="*/ 5274685 w 5296058"/>
              <a:gd name="connsiteY1-376" fmla="*/ 1421101 h 3093172"/>
              <a:gd name="connsiteX2-377" fmla="*/ 1981922 w 5296058"/>
              <a:gd name="connsiteY2-378" fmla="*/ 1815378 h 3093172"/>
              <a:gd name="connsiteX3-379" fmla="*/ 4723389 w 5296058"/>
              <a:gd name="connsiteY3-380" fmla="*/ 2346470 h 3093172"/>
              <a:gd name="connsiteX4-381" fmla="*/ 1473055 w 5296058"/>
              <a:gd name="connsiteY4-382" fmla="*/ 2457450 h 3093172"/>
              <a:gd name="connsiteX5-383" fmla="*/ 789854 w 5296058"/>
              <a:gd name="connsiteY5-384" fmla="*/ 3093172 h 3093172"/>
              <a:gd name="connsiteX0-385" fmla="*/ 0 w 5274694"/>
              <a:gd name="connsiteY0-386" fmla="*/ 0 h 3093172"/>
              <a:gd name="connsiteX1-387" fmla="*/ 5274685 w 5274694"/>
              <a:gd name="connsiteY1-388" fmla="*/ 1421101 h 3093172"/>
              <a:gd name="connsiteX2-389" fmla="*/ 1981922 w 5274694"/>
              <a:gd name="connsiteY2-390" fmla="*/ 1815378 h 3093172"/>
              <a:gd name="connsiteX3-391" fmla="*/ 4723389 w 5274694"/>
              <a:gd name="connsiteY3-392" fmla="*/ 2346470 h 3093172"/>
              <a:gd name="connsiteX4-393" fmla="*/ 1473055 w 5274694"/>
              <a:gd name="connsiteY4-394" fmla="*/ 2457450 h 3093172"/>
              <a:gd name="connsiteX5-395" fmla="*/ 789854 w 5274694"/>
              <a:gd name="connsiteY5-396" fmla="*/ 3093172 h 3093172"/>
              <a:gd name="connsiteX0-397" fmla="*/ 0 w 5274694"/>
              <a:gd name="connsiteY0-398" fmla="*/ 0 h 3093172"/>
              <a:gd name="connsiteX1-399" fmla="*/ 5274685 w 5274694"/>
              <a:gd name="connsiteY1-400" fmla="*/ 1421101 h 3093172"/>
              <a:gd name="connsiteX2-401" fmla="*/ 1981922 w 5274694"/>
              <a:gd name="connsiteY2-402" fmla="*/ 1815378 h 3093172"/>
              <a:gd name="connsiteX3-403" fmla="*/ 4723389 w 5274694"/>
              <a:gd name="connsiteY3-404" fmla="*/ 2346470 h 3093172"/>
              <a:gd name="connsiteX4-405" fmla="*/ 1473055 w 5274694"/>
              <a:gd name="connsiteY4-406" fmla="*/ 2457450 h 3093172"/>
              <a:gd name="connsiteX5-407" fmla="*/ 789854 w 5274694"/>
              <a:gd name="connsiteY5-408" fmla="*/ 3093172 h 3093172"/>
              <a:gd name="connsiteX0-409" fmla="*/ 0 w 5274694"/>
              <a:gd name="connsiteY0-410" fmla="*/ 0 h 3093172"/>
              <a:gd name="connsiteX1-411" fmla="*/ 5274685 w 5274694"/>
              <a:gd name="connsiteY1-412" fmla="*/ 1421101 h 3093172"/>
              <a:gd name="connsiteX2-413" fmla="*/ 1981922 w 5274694"/>
              <a:gd name="connsiteY2-414" fmla="*/ 1815378 h 3093172"/>
              <a:gd name="connsiteX3-415" fmla="*/ 4723389 w 5274694"/>
              <a:gd name="connsiteY3-416" fmla="*/ 2346470 h 3093172"/>
              <a:gd name="connsiteX4-417" fmla="*/ 1473055 w 5274694"/>
              <a:gd name="connsiteY4-418" fmla="*/ 2457450 h 3093172"/>
              <a:gd name="connsiteX5-419" fmla="*/ 789854 w 5274694"/>
              <a:gd name="connsiteY5-420" fmla="*/ 3093172 h 30931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5274694" h="3093172">
                <a:moveTo>
                  <a:pt x="0" y="0"/>
                </a:moveTo>
                <a:cubicBezTo>
                  <a:pt x="769216" y="1797676"/>
                  <a:pt x="5268215" y="642288"/>
                  <a:pt x="5274685" y="1421101"/>
                </a:cubicBezTo>
                <a:cubicBezTo>
                  <a:pt x="5281155" y="2199914"/>
                  <a:pt x="1997605" y="1165850"/>
                  <a:pt x="1981922" y="1815378"/>
                </a:cubicBezTo>
                <a:cubicBezTo>
                  <a:pt x="1966239" y="2464906"/>
                  <a:pt x="4760575" y="1801308"/>
                  <a:pt x="4723389" y="2346470"/>
                </a:cubicBezTo>
                <a:cubicBezTo>
                  <a:pt x="4686203" y="2891632"/>
                  <a:pt x="2185794" y="2510393"/>
                  <a:pt x="1473055" y="2457450"/>
                </a:cubicBezTo>
                <a:cubicBezTo>
                  <a:pt x="760316" y="2404507"/>
                  <a:pt x="790960" y="2648188"/>
                  <a:pt x="789854" y="3093172"/>
                </a:cubicBezTo>
              </a:path>
            </a:pathLst>
          </a:custGeom>
          <a:noFill/>
          <a:ln w="762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143250" y="1352550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70225" y="1279525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145561" y="68956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2012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182" y="1325562"/>
            <a:ext cx="2808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61692" y="1910337"/>
            <a:ext cx="16482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061220" y="1287462"/>
            <a:ext cx="846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965574" y="826125"/>
            <a:ext cx="6715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自由: 形状 10"/>
          <p:cNvSpPr/>
          <p:nvPr/>
        </p:nvSpPr>
        <p:spPr>
          <a:xfrm>
            <a:off x="3340095" y="-44450"/>
            <a:ext cx="5448305" cy="6946900"/>
          </a:xfrm>
          <a:custGeom>
            <a:avLst/>
            <a:gdLst>
              <a:gd name="connsiteX0" fmla="*/ 697807 w 8894346"/>
              <a:gd name="connsiteY0" fmla="*/ 0 h 6845300"/>
              <a:gd name="connsiteX1" fmla="*/ 710507 w 8894346"/>
              <a:gd name="connsiteY1" fmla="*/ 3390900 h 6845300"/>
              <a:gd name="connsiteX2" fmla="*/ 8051107 w 8894346"/>
              <a:gd name="connsiteY2" fmla="*/ 3429000 h 6845300"/>
              <a:gd name="connsiteX3" fmla="*/ 8432107 w 8894346"/>
              <a:gd name="connsiteY3" fmla="*/ 6845300 h 6845300"/>
              <a:gd name="connsiteX0-1" fmla="*/ 264893 w 8461432"/>
              <a:gd name="connsiteY0-2" fmla="*/ 0 h 6845300"/>
              <a:gd name="connsiteX1-3" fmla="*/ 277593 w 8461432"/>
              <a:gd name="connsiteY1-4" fmla="*/ 3390900 h 6845300"/>
              <a:gd name="connsiteX2-5" fmla="*/ 7618193 w 8461432"/>
              <a:gd name="connsiteY2-6" fmla="*/ 3429000 h 6845300"/>
              <a:gd name="connsiteX3-7" fmla="*/ 7999193 w 8461432"/>
              <a:gd name="connsiteY3-8" fmla="*/ 6845300 h 6845300"/>
              <a:gd name="connsiteX0-9" fmla="*/ 1963 w 8198502"/>
              <a:gd name="connsiteY0-10" fmla="*/ 0 h 6845300"/>
              <a:gd name="connsiteX1-11" fmla="*/ 14663 w 8198502"/>
              <a:gd name="connsiteY1-12" fmla="*/ 3390900 h 6845300"/>
              <a:gd name="connsiteX2-13" fmla="*/ 7355263 w 8198502"/>
              <a:gd name="connsiteY2-14" fmla="*/ 3429000 h 6845300"/>
              <a:gd name="connsiteX3-15" fmla="*/ 7736263 w 8198502"/>
              <a:gd name="connsiteY3-16" fmla="*/ 6845300 h 6845300"/>
              <a:gd name="connsiteX0-17" fmla="*/ 0 w 8196539"/>
              <a:gd name="connsiteY0-18" fmla="*/ 0 h 6845300"/>
              <a:gd name="connsiteX1-19" fmla="*/ 12700 w 8196539"/>
              <a:gd name="connsiteY1-20" fmla="*/ 3390900 h 6845300"/>
              <a:gd name="connsiteX2-21" fmla="*/ 7353300 w 8196539"/>
              <a:gd name="connsiteY2-22" fmla="*/ 3429000 h 6845300"/>
              <a:gd name="connsiteX3-23" fmla="*/ 7734300 w 8196539"/>
              <a:gd name="connsiteY3-24" fmla="*/ 6845300 h 6845300"/>
              <a:gd name="connsiteX0-25" fmla="*/ 0 w 8196539"/>
              <a:gd name="connsiteY0-26" fmla="*/ 0 h 6845300"/>
              <a:gd name="connsiteX1-27" fmla="*/ 12700 w 8196539"/>
              <a:gd name="connsiteY1-28" fmla="*/ 3390900 h 6845300"/>
              <a:gd name="connsiteX2-29" fmla="*/ 7353300 w 8196539"/>
              <a:gd name="connsiteY2-30" fmla="*/ 3429000 h 6845300"/>
              <a:gd name="connsiteX3-31" fmla="*/ 7734300 w 8196539"/>
              <a:gd name="connsiteY3-32" fmla="*/ 6845300 h 6845300"/>
              <a:gd name="connsiteX0-33" fmla="*/ 0 w 8196539"/>
              <a:gd name="connsiteY0-34" fmla="*/ 0 h 6845300"/>
              <a:gd name="connsiteX1-35" fmla="*/ 12700 w 8196539"/>
              <a:gd name="connsiteY1-36" fmla="*/ 3390900 h 6845300"/>
              <a:gd name="connsiteX2-37" fmla="*/ 7353300 w 8196539"/>
              <a:gd name="connsiteY2-38" fmla="*/ 3429000 h 6845300"/>
              <a:gd name="connsiteX3-39" fmla="*/ 7734300 w 8196539"/>
              <a:gd name="connsiteY3-40" fmla="*/ 6845300 h 6845300"/>
              <a:gd name="connsiteX0-41" fmla="*/ 0 w 8196539"/>
              <a:gd name="connsiteY0-42" fmla="*/ 0 h 6845300"/>
              <a:gd name="connsiteX1-43" fmla="*/ 12700 w 8196539"/>
              <a:gd name="connsiteY1-44" fmla="*/ 2959100 h 6845300"/>
              <a:gd name="connsiteX2-45" fmla="*/ 7353300 w 8196539"/>
              <a:gd name="connsiteY2-46" fmla="*/ 3429000 h 6845300"/>
              <a:gd name="connsiteX3-47" fmla="*/ 7734300 w 8196539"/>
              <a:gd name="connsiteY3-48" fmla="*/ 6845300 h 6845300"/>
              <a:gd name="connsiteX0-49" fmla="*/ 39013 w 8235552"/>
              <a:gd name="connsiteY0-50" fmla="*/ 0 h 6845300"/>
              <a:gd name="connsiteX1-51" fmla="*/ 51713 w 8235552"/>
              <a:gd name="connsiteY1-52" fmla="*/ 2959100 h 6845300"/>
              <a:gd name="connsiteX2-53" fmla="*/ 775613 w 8235552"/>
              <a:gd name="connsiteY2-54" fmla="*/ 3619500 h 6845300"/>
              <a:gd name="connsiteX3-55" fmla="*/ 7392313 w 8235552"/>
              <a:gd name="connsiteY3-56" fmla="*/ 3429000 h 6845300"/>
              <a:gd name="connsiteX4" fmla="*/ 7773313 w 8235552"/>
              <a:gd name="connsiteY4" fmla="*/ 6845300 h 6845300"/>
              <a:gd name="connsiteX0-57" fmla="*/ 149940 w 8312880"/>
              <a:gd name="connsiteY0-58" fmla="*/ 0 h 6845300"/>
              <a:gd name="connsiteX1-59" fmla="*/ 162640 w 8312880"/>
              <a:gd name="connsiteY1-60" fmla="*/ 2959100 h 6845300"/>
              <a:gd name="connsiteX2-61" fmla="*/ 696040 w 8312880"/>
              <a:gd name="connsiteY2-62" fmla="*/ 3429000 h 6845300"/>
              <a:gd name="connsiteX3-63" fmla="*/ 7503240 w 8312880"/>
              <a:gd name="connsiteY3-64" fmla="*/ 3429000 h 6845300"/>
              <a:gd name="connsiteX4-65" fmla="*/ 7884240 w 8312880"/>
              <a:gd name="connsiteY4-66" fmla="*/ 6845300 h 6845300"/>
              <a:gd name="connsiteX0-67" fmla="*/ 27518 w 8190458"/>
              <a:gd name="connsiteY0-68" fmla="*/ 0 h 6845300"/>
              <a:gd name="connsiteX1-69" fmla="*/ 40218 w 8190458"/>
              <a:gd name="connsiteY1-70" fmla="*/ 2959100 h 6845300"/>
              <a:gd name="connsiteX2-71" fmla="*/ 573618 w 8190458"/>
              <a:gd name="connsiteY2-72" fmla="*/ 3429000 h 6845300"/>
              <a:gd name="connsiteX3-73" fmla="*/ 7380818 w 8190458"/>
              <a:gd name="connsiteY3-74" fmla="*/ 3429000 h 6845300"/>
              <a:gd name="connsiteX4-75" fmla="*/ 7761818 w 8190458"/>
              <a:gd name="connsiteY4-76" fmla="*/ 6845300 h 6845300"/>
              <a:gd name="connsiteX0-77" fmla="*/ 0 w 8162940"/>
              <a:gd name="connsiteY0-78" fmla="*/ 0 h 6845300"/>
              <a:gd name="connsiteX1-79" fmla="*/ 12700 w 8162940"/>
              <a:gd name="connsiteY1-80" fmla="*/ 2959100 h 6845300"/>
              <a:gd name="connsiteX2-81" fmla="*/ 546100 w 8162940"/>
              <a:gd name="connsiteY2-82" fmla="*/ 3429000 h 6845300"/>
              <a:gd name="connsiteX3-83" fmla="*/ 7353300 w 8162940"/>
              <a:gd name="connsiteY3-84" fmla="*/ 3429000 h 6845300"/>
              <a:gd name="connsiteX4-85" fmla="*/ 7734300 w 8162940"/>
              <a:gd name="connsiteY4-86" fmla="*/ 6845300 h 6845300"/>
              <a:gd name="connsiteX0-87" fmla="*/ 0 w 8162940"/>
              <a:gd name="connsiteY0-88" fmla="*/ 0 h 6845300"/>
              <a:gd name="connsiteX1-89" fmla="*/ 12700 w 8162940"/>
              <a:gd name="connsiteY1-90" fmla="*/ 2959100 h 6845300"/>
              <a:gd name="connsiteX2-91" fmla="*/ 546100 w 8162940"/>
              <a:gd name="connsiteY2-92" fmla="*/ 3429000 h 6845300"/>
              <a:gd name="connsiteX3-93" fmla="*/ 7353300 w 8162940"/>
              <a:gd name="connsiteY3-94" fmla="*/ 3429000 h 6845300"/>
              <a:gd name="connsiteX4-95" fmla="*/ 7734300 w 8162940"/>
              <a:gd name="connsiteY4-96" fmla="*/ 6845300 h 6845300"/>
              <a:gd name="connsiteX0-97" fmla="*/ 0 w 8162940"/>
              <a:gd name="connsiteY0-98" fmla="*/ 0 h 6845300"/>
              <a:gd name="connsiteX1-99" fmla="*/ 12700 w 8162940"/>
              <a:gd name="connsiteY1-100" fmla="*/ 2959100 h 6845300"/>
              <a:gd name="connsiteX2-101" fmla="*/ 546100 w 8162940"/>
              <a:gd name="connsiteY2-102" fmla="*/ 3429000 h 6845300"/>
              <a:gd name="connsiteX3-103" fmla="*/ 7353300 w 8162940"/>
              <a:gd name="connsiteY3-104" fmla="*/ 3429000 h 6845300"/>
              <a:gd name="connsiteX4-105" fmla="*/ 7734300 w 8162940"/>
              <a:gd name="connsiteY4-106" fmla="*/ 6845300 h 6845300"/>
              <a:gd name="connsiteX0-107" fmla="*/ 0 w 8162940"/>
              <a:gd name="connsiteY0-108" fmla="*/ 0 h 6845300"/>
              <a:gd name="connsiteX1-109" fmla="*/ 12700 w 8162940"/>
              <a:gd name="connsiteY1-110" fmla="*/ 2959100 h 6845300"/>
              <a:gd name="connsiteX2-111" fmla="*/ 546100 w 8162940"/>
              <a:gd name="connsiteY2-112" fmla="*/ 3429000 h 6845300"/>
              <a:gd name="connsiteX3-113" fmla="*/ 7353300 w 8162940"/>
              <a:gd name="connsiteY3-114" fmla="*/ 3429000 h 6845300"/>
              <a:gd name="connsiteX4-115" fmla="*/ 7734300 w 8162940"/>
              <a:gd name="connsiteY4-116" fmla="*/ 6845300 h 6845300"/>
              <a:gd name="connsiteX0-117" fmla="*/ 0 w 8162940"/>
              <a:gd name="connsiteY0-118" fmla="*/ 0 h 6845300"/>
              <a:gd name="connsiteX1-119" fmla="*/ 12700 w 8162940"/>
              <a:gd name="connsiteY1-120" fmla="*/ 2959100 h 6845300"/>
              <a:gd name="connsiteX2-121" fmla="*/ 546100 w 8162940"/>
              <a:gd name="connsiteY2-122" fmla="*/ 3429000 h 6845300"/>
              <a:gd name="connsiteX3-123" fmla="*/ 7353300 w 8162940"/>
              <a:gd name="connsiteY3-124" fmla="*/ 3429000 h 6845300"/>
              <a:gd name="connsiteX4-125" fmla="*/ 7734300 w 8162940"/>
              <a:gd name="connsiteY4-126" fmla="*/ 6845300 h 6845300"/>
              <a:gd name="connsiteX0-127" fmla="*/ 0 w 8162940"/>
              <a:gd name="connsiteY0-128" fmla="*/ 0 h 6845300"/>
              <a:gd name="connsiteX1-129" fmla="*/ 12700 w 8162940"/>
              <a:gd name="connsiteY1-130" fmla="*/ 2959100 h 6845300"/>
              <a:gd name="connsiteX2-131" fmla="*/ 546100 w 8162940"/>
              <a:gd name="connsiteY2-132" fmla="*/ 3429000 h 6845300"/>
              <a:gd name="connsiteX3-133" fmla="*/ 7353300 w 8162940"/>
              <a:gd name="connsiteY3-134" fmla="*/ 3429000 h 6845300"/>
              <a:gd name="connsiteX4-135" fmla="*/ 7734300 w 8162940"/>
              <a:gd name="connsiteY4-136" fmla="*/ 6845300 h 6845300"/>
              <a:gd name="connsiteX0-137" fmla="*/ 327 w 8163267"/>
              <a:gd name="connsiteY0-138" fmla="*/ 0 h 6845300"/>
              <a:gd name="connsiteX1-139" fmla="*/ 327 w 8163267"/>
              <a:gd name="connsiteY1-140" fmla="*/ 2959100 h 6845300"/>
              <a:gd name="connsiteX2-141" fmla="*/ 546427 w 8163267"/>
              <a:gd name="connsiteY2-142" fmla="*/ 3429000 h 6845300"/>
              <a:gd name="connsiteX3-143" fmla="*/ 7353627 w 8163267"/>
              <a:gd name="connsiteY3-144" fmla="*/ 3429000 h 6845300"/>
              <a:gd name="connsiteX4-145" fmla="*/ 7734627 w 8163267"/>
              <a:gd name="connsiteY4-146" fmla="*/ 6845300 h 6845300"/>
              <a:gd name="connsiteX0-147" fmla="*/ 327 w 8182364"/>
              <a:gd name="connsiteY0-148" fmla="*/ 0 h 6845300"/>
              <a:gd name="connsiteX1-149" fmla="*/ 327 w 8182364"/>
              <a:gd name="connsiteY1-150" fmla="*/ 2959100 h 6845300"/>
              <a:gd name="connsiteX2-151" fmla="*/ 546427 w 8182364"/>
              <a:gd name="connsiteY2-152" fmla="*/ 3429000 h 6845300"/>
              <a:gd name="connsiteX3-153" fmla="*/ 7353627 w 8182364"/>
              <a:gd name="connsiteY3-154" fmla="*/ 3429000 h 6845300"/>
              <a:gd name="connsiteX4-155" fmla="*/ 7734627 w 8182364"/>
              <a:gd name="connsiteY4-156" fmla="*/ 6845300 h 6845300"/>
              <a:gd name="connsiteX0-157" fmla="*/ 327 w 8182364"/>
              <a:gd name="connsiteY0-158" fmla="*/ 0 h 6845300"/>
              <a:gd name="connsiteX1-159" fmla="*/ 327 w 8182364"/>
              <a:gd name="connsiteY1-160" fmla="*/ 2959100 h 6845300"/>
              <a:gd name="connsiteX2-161" fmla="*/ 546427 w 8182364"/>
              <a:gd name="connsiteY2-162" fmla="*/ 3429000 h 6845300"/>
              <a:gd name="connsiteX3-163" fmla="*/ 7353627 w 8182364"/>
              <a:gd name="connsiteY3-164" fmla="*/ 3429000 h 6845300"/>
              <a:gd name="connsiteX4-165" fmla="*/ 7734627 w 8182364"/>
              <a:gd name="connsiteY4-166" fmla="*/ 6845300 h 6845300"/>
              <a:gd name="connsiteX0-167" fmla="*/ 327 w 8195175"/>
              <a:gd name="connsiteY0-168" fmla="*/ 0 h 6845300"/>
              <a:gd name="connsiteX1-169" fmla="*/ 327 w 8195175"/>
              <a:gd name="connsiteY1-170" fmla="*/ 2959100 h 6845300"/>
              <a:gd name="connsiteX2-171" fmla="*/ 546427 w 8195175"/>
              <a:gd name="connsiteY2-172" fmla="*/ 3429000 h 6845300"/>
              <a:gd name="connsiteX3-173" fmla="*/ 7353627 w 8195175"/>
              <a:gd name="connsiteY3-174" fmla="*/ 3429000 h 6845300"/>
              <a:gd name="connsiteX4-175" fmla="*/ 8128328 w 8195175"/>
              <a:gd name="connsiteY4-176" fmla="*/ 4013200 h 6845300"/>
              <a:gd name="connsiteX5" fmla="*/ 7734627 w 8195175"/>
              <a:gd name="connsiteY5" fmla="*/ 6845300 h 6845300"/>
              <a:gd name="connsiteX0-177" fmla="*/ 327 w 8071889"/>
              <a:gd name="connsiteY0-178" fmla="*/ 0 h 6845300"/>
              <a:gd name="connsiteX1-179" fmla="*/ 327 w 8071889"/>
              <a:gd name="connsiteY1-180" fmla="*/ 2959100 h 6845300"/>
              <a:gd name="connsiteX2-181" fmla="*/ 546427 w 8071889"/>
              <a:gd name="connsiteY2-182" fmla="*/ 3429000 h 6845300"/>
              <a:gd name="connsiteX3-183" fmla="*/ 7353627 w 8071889"/>
              <a:gd name="connsiteY3-184" fmla="*/ 3429000 h 6845300"/>
              <a:gd name="connsiteX4-185" fmla="*/ 7912428 w 8071889"/>
              <a:gd name="connsiteY4-186" fmla="*/ 4051300 h 6845300"/>
              <a:gd name="connsiteX5-187" fmla="*/ 7734627 w 8071889"/>
              <a:gd name="connsiteY5-188" fmla="*/ 6845300 h 6845300"/>
              <a:gd name="connsiteX0-189" fmla="*/ 327 w 8085254"/>
              <a:gd name="connsiteY0-190" fmla="*/ 0 h 6845300"/>
              <a:gd name="connsiteX1-191" fmla="*/ 327 w 8085254"/>
              <a:gd name="connsiteY1-192" fmla="*/ 2959100 h 6845300"/>
              <a:gd name="connsiteX2-193" fmla="*/ 546427 w 8085254"/>
              <a:gd name="connsiteY2-194" fmla="*/ 3429000 h 6845300"/>
              <a:gd name="connsiteX3-195" fmla="*/ 7353627 w 8085254"/>
              <a:gd name="connsiteY3-196" fmla="*/ 3429000 h 6845300"/>
              <a:gd name="connsiteX4-197" fmla="*/ 7912428 w 8085254"/>
              <a:gd name="connsiteY4-198" fmla="*/ 4051300 h 6845300"/>
              <a:gd name="connsiteX5-199" fmla="*/ 7734627 w 8085254"/>
              <a:gd name="connsiteY5-200" fmla="*/ 6845300 h 6845300"/>
              <a:gd name="connsiteX0-201" fmla="*/ 327 w 7926037"/>
              <a:gd name="connsiteY0-202" fmla="*/ 0 h 6845300"/>
              <a:gd name="connsiteX1-203" fmla="*/ 327 w 7926037"/>
              <a:gd name="connsiteY1-204" fmla="*/ 2959100 h 6845300"/>
              <a:gd name="connsiteX2-205" fmla="*/ 546427 w 7926037"/>
              <a:gd name="connsiteY2-206" fmla="*/ 3429000 h 6845300"/>
              <a:gd name="connsiteX3-207" fmla="*/ 7353627 w 7926037"/>
              <a:gd name="connsiteY3-208" fmla="*/ 3429000 h 6845300"/>
              <a:gd name="connsiteX4-209" fmla="*/ 7912428 w 7926037"/>
              <a:gd name="connsiteY4-210" fmla="*/ 4051300 h 6845300"/>
              <a:gd name="connsiteX5-211" fmla="*/ 7734627 w 7926037"/>
              <a:gd name="connsiteY5-212" fmla="*/ 6845300 h 6845300"/>
              <a:gd name="connsiteX0-213" fmla="*/ 327 w 7993349"/>
              <a:gd name="connsiteY0-214" fmla="*/ 0 h 6845300"/>
              <a:gd name="connsiteX1-215" fmla="*/ 327 w 7993349"/>
              <a:gd name="connsiteY1-216" fmla="*/ 2959100 h 6845300"/>
              <a:gd name="connsiteX2-217" fmla="*/ 546427 w 7993349"/>
              <a:gd name="connsiteY2-218" fmla="*/ 3429000 h 6845300"/>
              <a:gd name="connsiteX3-219" fmla="*/ 7353627 w 7993349"/>
              <a:gd name="connsiteY3-220" fmla="*/ 3429000 h 6845300"/>
              <a:gd name="connsiteX4-221" fmla="*/ 7912428 w 7993349"/>
              <a:gd name="connsiteY4-222" fmla="*/ 4051300 h 6845300"/>
              <a:gd name="connsiteX5-223" fmla="*/ 7963227 w 7993349"/>
              <a:gd name="connsiteY5-224" fmla="*/ 6845300 h 6845300"/>
              <a:gd name="connsiteX0-225" fmla="*/ 327 w 7963227"/>
              <a:gd name="connsiteY0-226" fmla="*/ 0 h 6845300"/>
              <a:gd name="connsiteX1-227" fmla="*/ 327 w 7963227"/>
              <a:gd name="connsiteY1-228" fmla="*/ 2959100 h 6845300"/>
              <a:gd name="connsiteX2-229" fmla="*/ 546427 w 7963227"/>
              <a:gd name="connsiteY2-230" fmla="*/ 3429000 h 6845300"/>
              <a:gd name="connsiteX3-231" fmla="*/ 7353627 w 7963227"/>
              <a:gd name="connsiteY3-232" fmla="*/ 3429000 h 6845300"/>
              <a:gd name="connsiteX4-233" fmla="*/ 7912428 w 7963227"/>
              <a:gd name="connsiteY4-234" fmla="*/ 4051300 h 6845300"/>
              <a:gd name="connsiteX5-235" fmla="*/ 7963227 w 7963227"/>
              <a:gd name="connsiteY5-236" fmla="*/ 6845300 h 6845300"/>
              <a:gd name="connsiteX0-237" fmla="*/ 327 w 7963227"/>
              <a:gd name="connsiteY0-238" fmla="*/ 0 h 6845300"/>
              <a:gd name="connsiteX1-239" fmla="*/ 327 w 7963227"/>
              <a:gd name="connsiteY1-240" fmla="*/ 2959100 h 6845300"/>
              <a:gd name="connsiteX2-241" fmla="*/ 546427 w 7963227"/>
              <a:gd name="connsiteY2-242" fmla="*/ 3429000 h 6845300"/>
              <a:gd name="connsiteX3-243" fmla="*/ 7353627 w 7963227"/>
              <a:gd name="connsiteY3-244" fmla="*/ 3429000 h 6845300"/>
              <a:gd name="connsiteX4-245" fmla="*/ 7912428 w 7963227"/>
              <a:gd name="connsiteY4-246" fmla="*/ 4051300 h 6845300"/>
              <a:gd name="connsiteX5-247" fmla="*/ 7963227 w 7963227"/>
              <a:gd name="connsiteY5-248" fmla="*/ 6845300 h 6845300"/>
              <a:gd name="connsiteX0-249" fmla="*/ 327 w 7915227"/>
              <a:gd name="connsiteY0-250" fmla="*/ 0 h 6832600"/>
              <a:gd name="connsiteX1-251" fmla="*/ 327 w 7915227"/>
              <a:gd name="connsiteY1-252" fmla="*/ 2959100 h 6832600"/>
              <a:gd name="connsiteX2-253" fmla="*/ 546427 w 7915227"/>
              <a:gd name="connsiteY2-254" fmla="*/ 3429000 h 6832600"/>
              <a:gd name="connsiteX3-255" fmla="*/ 7353627 w 7915227"/>
              <a:gd name="connsiteY3-256" fmla="*/ 3429000 h 6832600"/>
              <a:gd name="connsiteX4-257" fmla="*/ 7912428 w 7915227"/>
              <a:gd name="connsiteY4-258" fmla="*/ 4051300 h 6832600"/>
              <a:gd name="connsiteX5-259" fmla="*/ 7912427 w 7915227"/>
              <a:gd name="connsiteY5-260" fmla="*/ 6832600 h 6832600"/>
              <a:gd name="connsiteX0-261" fmla="*/ 327 w 7922761"/>
              <a:gd name="connsiteY0-262" fmla="*/ 0 h 6832600"/>
              <a:gd name="connsiteX1-263" fmla="*/ 327 w 7922761"/>
              <a:gd name="connsiteY1-264" fmla="*/ 2959100 h 6832600"/>
              <a:gd name="connsiteX2-265" fmla="*/ 546427 w 7922761"/>
              <a:gd name="connsiteY2-266" fmla="*/ 3429000 h 6832600"/>
              <a:gd name="connsiteX3-267" fmla="*/ 7353627 w 7922761"/>
              <a:gd name="connsiteY3-268" fmla="*/ 3429000 h 6832600"/>
              <a:gd name="connsiteX4-269" fmla="*/ 7912428 w 7922761"/>
              <a:gd name="connsiteY4-270" fmla="*/ 4051300 h 6832600"/>
              <a:gd name="connsiteX5-271" fmla="*/ 7912427 w 7922761"/>
              <a:gd name="connsiteY5-272" fmla="*/ 6832600 h 6832600"/>
              <a:gd name="connsiteX0-273" fmla="*/ 327 w 7922761"/>
              <a:gd name="connsiteY0-274" fmla="*/ 0 h 6832600"/>
              <a:gd name="connsiteX1-275" fmla="*/ 327 w 7922761"/>
              <a:gd name="connsiteY1-276" fmla="*/ 2959100 h 6832600"/>
              <a:gd name="connsiteX2-277" fmla="*/ 546427 w 7922761"/>
              <a:gd name="connsiteY2-278" fmla="*/ 3429000 h 6832600"/>
              <a:gd name="connsiteX3-279" fmla="*/ 7353627 w 7922761"/>
              <a:gd name="connsiteY3-280" fmla="*/ 3413760 h 6832600"/>
              <a:gd name="connsiteX4-281" fmla="*/ 7912428 w 7922761"/>
              <a:gd name="connsiteY4-282" fmla="*/ 4051300 h 6832600"/>
              <a:gd name="connsiteX5-283" fmla="*/ 7912427 w 7922761"/>
              <a:gd name="connsiteY5-284" fmla="*/ 6832600 h 6832600"/>
              <a:gd name="connsiteX0-285" fmla="*/ 327 w 7922761"/>
              <a:gd name="connsiteY0-286" fmla="*/ 0 h 6832600"/>
              <a:gd name="connsiteX1-287" fmla="*/ 327 w 7922761"/>
              <a:gd name="connsiteY1-288" fmla="*/ 2959100 h 6832600"/>
              <a:gd name="connsiteX2-289" fmla="*/ 546427 w 7922761"/>
              <a:gd name="connsiteY2-290" fmla="*/ 3429000 h 6832600"/>
              <a:gd name="connsiteX3-291" fmla="*/ 7353627 w 7922761"/>
              <a:gd name="connsiteY3-292" fmla="*/ 3413760 h 6832600"/>
              <a:gd name="connsiteX4-293" fmla="*/ 7912428 w 7922761"/>
              <a:gd name="connsiteY4-294" fmla="*/ 4051300 h 6832600"/>
              <a:gd name="connsiteX5-295" fmla="*/ 7912427 w 7922761"/>
              <a:gd name="connsiteY5-296" fmla="*/ 6832600 h 6832600"/>
              <a:gd name="connsiteX0-297" fmla="*/ 327 w 7917241"/>
              <a:gd name="connsiteY0-298" fmla="*/ 0 h 6832600"/>
              <a:gd name="connsiteX1-299" fmla="*/ 327 w 7917241"/>
              <a:gd name="connsiteY1-300" fmla="*/ 2959100 h 6832600"/>
              <a:gd name="connsiteX2-301" fmla="*/ 546427 w 7917241"/>
              <a:gd name="connsiteY2-302" fmla="*/ 3429000 h 6832600"/>
              <a:gd name="connsiteX3-303" fmla="*/ 7353627 w 7917241"/>
              <a:gd name="connsiteY3-304" fmla="*/ 3413760 h 6832600"/>
              <a:gd name="connsiteX4-305" fmla="*/ 7912428 w 7917241"/>
              <a:gd name="connsiteY4-306" fmla="*/ 4051300 h 6832600"/>
              <a:gd name="connsiteX5-307" fmla="*/ 7912427 w 7917241"/>
              <a:gd name="connsiteY5-308" fmla="*/ 6832600 h 6832600"/>
              <a:gd name="connsiteX0-309" fmla="*/ 7336 w 7924250"/>
              <a:gd name="connsiteY0-310" fmla="*/ 0 h 6832600"/>
              <a:gd name="connsiteX1-311" fmla="*/ 7336 w 7924250"/>
              <a:gd name="connsiteY1-312" fmla="*/ 2959100 h 6832600"/>
              <a:gd name="connsiteX2-313" fmla="*/ 553436 w 7924250"/>
              <a:gd name="connsiteY2-314" fmla="*/ 3429000 h 6832600"/>
              <a:gd name="connsiteX3-315" fmla="*/ 7360636 w 7924250"/>
              <a:gd name="connsiteY3-316" fmla="*/ 3413760 h 6832600"/>
              <a:gd name="connsiteX4-317" fmla="*/ 7919437 w 7924250"/>
              <a:gd name="connsiteY4-318" fmla="*/ 4051300 h 6832600"/>
              <a:gd name="connsiteX5-319" fmla="*/ 7919436 w 7924250"/>
              <a:gd name="connsiteY5-320" fmla="*/ 6832600 h 6832600"/>
              <a:gd name="connsiteX0-321" fmla="*/ 7336 w 7924250"/>
              <a:gd name="connsiteY0-322" fmla="*/ 0 h 6832600"/>
              <a:gd name="connsiteX1-323" fmla="*/ 7336 w 7924250"/>
              <a:gd name="connsiteY1-324" fmla="*/ 2959100 h 6832600"/>
              <a:gd name="connsiteX2-325" fmla="*/ 553436 w 7924250"/>
              <a:gd name="connsiteY2-326" fmla="*/ 3429000 h 6832600"/>
              <a:gd name="connsiteX3-327" fmla="*/ 7360636 w 7924250"/>
              <a:gd name="connsiteY3-328" fmla="*/ 3413760 h 6832600"/>
              <a:gd name="connsiteX4-329" fmla="*/ 7919437 w 7924250"/>
              <a:gd name="connsiteY4-330" fmla="*/ 4051300 h 6832600"/>
              <a:gd name="connsiteX5-331" fmla="*/ 7919436 w 7924250"/>
              <a:gd name="connsiteY5-332" fmla="*/ 6832600 h 6832600"/>
              <a:gd name="connsiteX0-333" fmla="*/ 4 w 7916918"/>
              <a:gd name="connsiteY0-334" fmla="*/ 0 h 6832600"/>
              <a:gd name="connsiteX1-335" fmla="*/ 4 w 7916918"/>
              <a:gd name="connsiteY1-336" fmla="*/ 2959100 h 6832600"/>
              <a:gd name="connsiteX2-337" fmla="*/ 546104 w 7916918"/>
              <a:gd name="connsiteY2-338" fmla="*/ 3429000 h 6832600"/>
              <a:gd name="connsiteX3-339" fmla="*/ 7353304 w 7916918"/>
              <a:gd name="connsiteY3-340" fmla="*/ 3413760 h 6832600"/>
              <a:gd name="connsiteX4-341" fmla="*/ 7912105 w 7916918"/>
              <a:gd name="connsiteY4-342" fmla="*/ 4051300 h 6832600"/>
              <a:gd name="connsiteX5-343" fmla="*/ 7912104 w 7916918"/>
              <a:gd name="connsiteY5-344" fmla="*/ 6832600 h 6832600"/>
              <a:gd name="connsiteX0-345" fmla="*/ 4 w 7916918"/>
              <a:gd name="connsiteY0-346" fmla="*/ 0 h 6832600"/>
              <a:gd name="connsiteX1-347" fmla="*/ 4 w 7916918"/>
              <a:gd name="connsiteY1-348" fmla="*/ 2959100 h 6832600"/>
              <a:gd name="connsiteX2-349" fmla="*/ 546104 w 7916918"/>
              <a:gd name="connsiteY2-350" fmla="*/ 3429000 h 6832600"/>
              <a:gd name="connsiteX3-351" fmla="*/ 7353304 w 7916918"/>
              <a:gd name="connsiteY3-352" fmla="*/ 3413760 h 6832600"/>
              <a:gd name="connsiteX4-353" fmla="*/ 7912105 w 7916918"/>
              <a:gd name="connsiteY4-354" fmla="*/ 4051300 h 6832600"/>
              <a:gd name="connsiteX5-355" fmla="*/ 7912104 w 7916918"/>
              <a:gd name="connsiteY5-356" fmla="*/ 6832600 h 6832600"/>
              <a:gd name="connsiteX0-357" fmla="*/ 4 w 7916918"/>
              <a:gd name="connsiteY0-358" fmla="*/ 0 h 6832600"/>
              <a:gd name="connsiteX1-359" fmla="*/ 4 w 7916918"/>
              <a:gd name="connsiteY1-360" fmla="*/ 2959100 h 6832600"/>
              <a:gd name="connsiteX2-361" fmla="*/ 546104 w 7916918"/>
              <a:gd name="connsiteY2-362" fmla="*/ 3429000 h 6832600"/>
              <a:gd name="connsiteX3-363" fmla="*/ 7353304 w 7916918"/>
              <a:gd name="connsiteY3-364" fmla="*/ 3413760 h 6832600"/>
              <a:gd name="connsiteX4-365" fmla="*/ 7912105 w 7916918"/>
              <a:gd name="connsiteY4-366" fmla="*/ 4051300 h 6832600"/>
              <a:gd name="connsiteX5-367" fmla="*/ 7912104 w 7916918"/>
              <a:gd name="connsiteY5-368" fmla="*/ 6832600 h 6832600"/>
              <a:gd name="connsiteX0-369" fmla="*/ 4 w 7916918"/>
              <a:gd name="connsiteY0-370" fmla="*/ 0 h 6832600"/>
              <a:gd name="connsiteX1-371" fmla="*/ 4 w 7916918"/>
              <a:gd name="connsiteY1-372" fmla="*/ 2959100 h 6832600"/>
              <a:gd name="connsiteX2-373" fmla="*/ 546104 w 7916918"/>
              <a:gd name="connsiteY2-374" fmla="*/ 3429000 h 6832600"/>
              <a:gd name="connsiteX3-375" fmla="*/ 7321554 w 7916918"/>
              <a:gd name="connsiteY3-376" fmla="*/ 3420110 h 6832600"/>
              <a:gd name="connsiteX4-377" fmla="*/ 7912105 w 7916918"/>
              <a:gd name="connsiteY4-378" fmla="*/ 4051300 h 6832600"/>
              <a:gd name="connsiteX5-379" fmla="*/ 7912104 w 7916918"/>
              <a:gd name="connsiteY5-380" fmla="*/ 6832600 h 6832600"/>
              <a:gd name="connsiteX0-381" fmla="*/ 4 w 7916918"/>
              <a:gd name="connsiteY0-382" fmla="*/ 0 h 6832600"/>
              <a:gd name="connsiteX1-383" fmla="*/ 4 w 7916918"/>
              <a:gd name="connsiteY1-384" fmla="*/ 2959100 h 6832600"/>
              <a:gd name="connsiteX2-385" fmla="*/ 546104 w 7916918"/>
              <a:gd name="connsiteY2-386" fmla="*/ 3429000 h 6832600"/>
              <a:gd name="connsiteX3-387" fmla="*/ 7321554 w 7916918"/>
              <a:gd name="connsiteY3-388" fmla="*/ 3420110 h 6832600"/>
              <a:gd name="connsiteX4-389" fmla="*/ 7912105 w 7916918"/>
              <a:gd name="connsiteY4-390" fmla="*/ 4051300 h 6832600"/>
              <a:gd name="connsiteX5-391" fmla="*/ 7912104 w 7916918"/>
              <a:gd name="connsiteY5-392" fmla="*/ 6832600 h 6832600"/>
              <a:gd name="connsiteX0-393" fmla="*/ 4 w 7916918"/>
              <a:gd name="connsiteY0-394" fmla="*/ 0 h 6832600"/>
              <a:gd name="connsiteX1-395" fmla="*/ 4 w 7916918"/>
              <a:gd name="connsiteY1-396" fmla="*/ 2959100 h 6832600"/>
              <a:gd name="connsiteX2-397" fmla="*/ 546104 w 7916918"/>
              <a:gd name="connsiteY2-398" fmla="*/ 3429000 h 6832600"/>
              <a:gd name="connsiteX3-399" fmla="*/ 7321554 w 7916918"/>
              <a:gd name="connsiteY3-400" fmla="*/ 3432810 h 6832600"/>
              <a:gd name="connsiteX4-401" fmla="*/ 7912105 w 7916918"/>
              <a:gd name="connsiteY4-402" fmla="*/ 4051300 h 6832600"/>
              <a:gd name="connsiteX5-403" fmla="*/ 7912104 w 7916918"/>
              <a:gd name="connsiteY5-404" fmla="*/ 6832600 h 6832600"/>
              <a:gd name="connsiteX0-405" fmla="*/ 4 w 7916918"/>
              <a:gd name="connsiteY0-406" fmla="*/ 0 h 6832600"/>
              <a:gd name="connsiteX1-407" fmla="*/ 4 w 7916918"/>
              <a:gd name="connsiteY1-408" fmla="*/ 2959100 h 6832600"/>
              <a:gd name="connsiteX2-409" fmla="*/ 546104 w 7916918"/>
              <a:gd name="connsiteY2-410" fmla="*/ 3429000 h 6832600"/>
              <a:gd name="connsiteX3-411" fmla="*/ 7321554 w 7916918"/>
              <a:gd name="connsiteY3-412" fmla="*/ 3432810 h 6832600"/>
              <a:gd name="connsiteX4-413" fmla="*/ 7912105 w 7916918"/>
              <a:gd name="connsiteY4-414" fmla="*/ 3860800 h 6832600"/>
              <a:gd name="connsiteX5-415" fmla="*/ 7912104 w 7916918"/>
              <a:gd name="connsiteY5-416" fmla="*/ 6832600 h 6832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65" y="connsiteY4-66"/>
              </a:cxn>
              <a:cxn ang="0">
                <a:pos x="connsiteX5-187" y="connsiteY5-188"/>
              </a:cxn>
            </a:cxnLst>
            <a:rect l="l" t="t" r="r" b="b"/>
            <a:pathLst>
              <a:path w="7916918" h="6832600">
                <a:moveTo>
                  <a:pt x="4" y="0"/>
                </a:moveTo>
                <a:cubicBezTo>
                  <a:pt x="3179" y="1447800"/>
                  <a:pt x="1062" y="2444750"/>
                  <a:pt x="4" y="2959100"/>
                </a:cubicBezTo>
                <a:cubicBezTo>
                  <a:pt x="-1054" y="3473450"/>
                  <a:pt x="237071" y="3414183"/>
                  <a:pt x="546104" y="3429000"/>
                </a:cubicBezTo>
                <a:lnTo>
                  <a:pt x="7321554" y="3432810"/>
                </a:lnTo>
                <a:cubicBezTo>
                  <a:pt x="7774521" y="3447627"/>
                  <a:pt x="7886705" y="3545417"/>
                  <a:pt x="7912105" y="3860800"/>
                </a:cubicBezTo>
                <a:cubicBezTo>
                  <a:pt x="7924805" y="5166783"/>
                  <a:pt x="7907871" y="5989108"/>
                  <a:pt x="7912104" y="6832600"/>
                </a:cubicBezTo>
              </a:path>
            </a:pathLst>
          </a:custGeom>
          <a:noFill/>
          <a:ln w="762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045570" y="444876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2012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45570" y="5084762"/>
            <a:ext cx="2808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045570" y="5669537"/>
            <a:ext cx="16482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147170" y="5046662"/>
            <a:ext cx="846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331528" y="4512260"/>
            <a:ext cx="6715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585195" y="5084762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512170" y="5011737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8591550" y="1227763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518525" y="1154738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185270" y="766098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2012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85270" y="1402100"/>
            <a:ext cx="2808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85270" y="1986875"/>
            <a:ext cx="16482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286870" y="1364000"/>
            <a:ext cx="846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71228" y="829598"/>
            <a:ext cx="6715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自由: 形状 11"/>
          <p:cNvSpPr/>
          <p:nvPr/>
        </p:nvSpPr>
        <p:spPr>
          <a:xfrm flipH="1">
            <a:off x="3340093" y="-44450"/>
            <a:ext cx="5448305" cy="6946900"/>
          </a:xfrm>
          <a:custGeom>
            <a:avLst/>
            <a:gdLst>
              <a:gd name="connsiteX0" fmla="*/ 697807 w 8894346"/>
              <a:gd name="connsiteY0" fmla="*/ 0 h 6845300"/>
              <a:gd name="connsiteX1" fmla="*/ 710507 w 8894346"/>
              <a:gd name="connsiteY1" fmla="*/ 3390900 h 6845300"/>
              <a:gd name="connsiteX2" fmla="*/ 8051107 w 8894346"/>
              <a:gd name="connsiteY2" fmla="*/ 3429000 h 6845300"/>
              <a:gd name="connsiteX3" fmla="*/ 8432107 w 8894346"/>
              <a:gd name="connsiteY3" fmla="*/ 6845300 h 6845300"/>
              <a:gd name="connsiteX0-1" fmla="*/ 264893 w 8461432"/>
              <a:gd name="connsiteY0-2" fmla="*/ 0 h 6845300"/>
              <a:gd name="connsiteX1-3" fmla="*/ 277593 w 8461432"/>
              <a:gd name="connsiteY1-4" fmla="*/ 3390900 h 6845300"/>
              <a:gd name="connsiteX2-5" fmla="*/ 7618193 w 8461432"/>
              <a:gd name="connsiteY2-6" fmla="*/ 3429000 h 6845300"/>
              <a:gd name="connsiteX3-7" fmla="*/ 7999193 w 8461432"/>
              <a:gd name="connsiteY3-8" fmla="*/ 6845300 h 6845300"/>
              <a:gd name="connsiteX0-9" fmla="*/ 1963 w 8198502"/>
              <a:gd name="connsiteY0-10" fmla="*/ 0 h 6845300"/>
              <a:gd name="connsiteX1-11" fmla="*/ 14663 w 8198502"/>
              <a:gd name="connsiteY1-12" fmla="*/ 3390900 h 6845300"/>
              <a:gd name="connsiteX2-13" fmla="*/ 7355263 w 8198502"/>
              <a:gd name="connsiteY2-14" fmla="*/ 3429000 h 6845300"/>
              <a:gd name="connsiteX3-15" fmla="*/ 7736263 w 8198502"/>
              <a:gd name="connsiteY3-16" fmla="*/ 6845300 h 6845300"/>
              <a:gd name="connsiteX0-17" fmla="*/ 0 w 8196539"/>
              <a:gd name="connsiteY0-18" fmla="*/ 0 h 6845300"/>
              <a:gd name="connsiteX1-19" fmla="*/ 12700 w 8196539"/>
              <a:gd name="connsiteY1-20" fmla="*/ 3390900 h 6845300"/>
              <a:gd name="connsiteX2-21" fmla="*/ 7353300 w 8196539"/>
              <a:gd name="connsiteY2-22" fmla="*/ 3429000 h 6845300"/>
              <a:gd name="connsiteX3-23" fmla="*/ 7734300 w 8196539"/>
              <a:gd name="connsiteY3-24" fmla="*/ 6845300 h 6845300"/>
              <a:gd name="connsiteX0-25" fmla="*/ 0 w 8196539"/>
              <a:gd name="connsiteY0-26" fmla="*/ 0 h 6845300"/>
              <a:gd name="connsiteX1-27" fmla="*/ 12700 w 8196539"/>
              <a:gd name="connsiteY1-28" fmla="*/ 3390900 h 6845300"/>
              <a:gd name="connsiteX2-29" fmla="*/ 7353300 w 8196539"/>
              <a:gd name="connsiteY2-30" fmla="*/ 3429000 h 6845300"/>
              <a:gd name="connsiteX3-31" fmla="*/ 7734300 w 8196539"/>
              <a:gd name="connsiteY3-32" fmla="*/ 6845300 h 6845300"/>
              <a:gd name="connsiteX0-33" fmla="*/ 0 w 8196539"/>
              <a:gd name="connsiteY0-34" fmla="*/ 0 h 6845300"/>
              <a:gd name="connsiteX1-35" fmla="*/ 12700 w 8196539"/>
              <a:gd name="connsiteY1-36" fmla="*/ 3390900 h 6845300"/>
              <a:gd name="connsiteX2-37" fmla="*/ 7353300 w 8196539"/>
              <a:gd name="connsiteY2-38" fmla="*/ 3429000 h 6845300"/>
              <a:gd name="connsiteX3-39" fmla="*/ 7734300 w 8196539"/>
              <a:gd name="connsiteY3-40" fmla="*/ 6845300 h 6845300"/>
              <a:gd name="connsiteX0-41" fmla="*/ 0 w 8196539"/>
              <a:gd name="connsiteY0-42" fmla="*/ 0 h 6845300"/>
              <a:gd name="connsiteX1-43" fmla="*/ 12700 w 8196539"/>
              <a:gd name="connsiteY1-44" fmla="*/ 2959100 h 6845300"/>
              <a:gd name="connsiteX2-45" fmla="*/ 7353300 w 8196539"/>
              <a:gd name="connsiteY2-46" fmla="*/ 3429000 h 6845300"/>
              <a:gd name="connsiteX3-47" fmla="*/ 7734300 w 8196539"/>
              <a:gd name="connsiteY3-48" fmla="*/ 6845300 h 6845300"/>
              <a:gd name="connsiteX0-49" fmla="*/ 39013 w 8235552"/>
              <a:gd name="connsiteY0-50" fmla="*/ 0 h 6845300"/>
              <a:gd name="connsiteX1-51" fmla="*/ 51713 w 8235552"/>
              <a:gd name="connsiteY1-52" fmla="*/ 2959100 h 6845300"/>
              <a:gd name="connsiteX2-53" fmla="*/ 775613 w 8235552"/>
              <a:gd name="connsiteY2-54" fmla="*/ 3619500 h 6845300"/>
              <a:gd name="connsiteX3-55" fmla="*/ 7392313 w 8235552"/>
              <a:gd name="connsiteY3-56" fmla="*/ 3429000 h 6845300"/>
              <a:gd name="connsiteX4" fmla="*/ 7773313 w 8235552"/>
              <a:gd name="connsiteY4" fmla="*/ 6845300 h 6845300"/>
              <a:gd name="connsiteX0-57" fmla="*/ 149940 w 8312880"/>
              <a:gd name="connsiteY0-58" fmla="*/ 0 h 6845300"/>
              <a:gd name="connsiteX1-59" fmla="*/ 162640 w 8312880"/>
              <a:gd name="connsiteY1-60" fmla="*/ 2959100 h 6845300"/>
              <a:gd name="connsiteX2-61" fmla="*/ 696040 w 8312880"/>
              <a:gd name="connsiteY2-62" fmla="*/ 3429000 h 6845300"/>
              <a:gd name="connsiteX3-63" fmla="*/ 7503240 w 8312880"/>
              <a:gd name="connsiteY3-64" fmla="*/ 3429000 h 6845300"/>
              <a:gd name="connsiteX4-65" fmla="*/ 7884240 w 8312880"/>
              <a:gd name="connsiteY4-66" fmla="*/ 6845300 h 6845300"/>
              <a:gd name="connsiteX0-67" fmla="*/ 27518 w 8190458"/>
              <a:gd name="connsiteY0-68" fmla="*/ 0 h 6845300"/>
              <a:gd name="connsiteX1-69" fmla="*/ 40218 w 8190458"/>
              <a:gd name="connsiteY1-70" fmla="*/ 2959100 h 6845300"/>
              <a:gd name="connsiteX2-71" fmla="*/ 573618 w 8190458"/>
              <a:gd name="connsiteY2-72" fmla="*/ 3429000 h 6845300"/>
              <a:gd name="connsiteX3-73" fmla="*/ 7380818 w 8190458"/>
              <a:gd name="connsiteY3-74" fmla="*/ 3429000 h 6845300"/>
              <a:gd name="connsiteX4-75" fmla="*/ 7761818 w 8190458"/>
              <a:gd name="connsiteY4-76" fmla="*/ 6845300 h 6845300"/>
              <a:gd name="connsiteX0-77" fmla="*/ 0 w 8162940"/>
              <a:gd name="connsiteY0-78" fmla="*/ 0 h 6845300"/>
              <a:gd name="connsiteX1-79" fmla="*/ 12700 w 8162940"/>
              <a:gd name="connsiteY1-80" fmla="*/ 2959100 h 6845300"/>
              <a:gd name="connsiteX2-81" fmla="*/ 546100 w 8162940"/>
              <a:gd name="connsiteY2-82" fmla="*/ 3429000 h 6845300"/>
              <a:gd name="connsiteX3-83" fmla="*/ 7353300 w 8162940"/>
              <a:gd name="connsiteY3-84" fmla="*/ 3429000 h 6845300"/>
              <a:gd name="connsiteX4-85" fmla="*/ 7734300 w 8162940"/>
              <a:gd name="connsiteY4-86" fmla="*/ 6845300 h 6845300"/>
              <a:gd name="connsiteX0-87" fmla="*/ 0 w 8162940"/>
              <a:gd name="connsiteY0-88" fmla="*/ 0 h 6845300"/>
              <a:gd name="connsiteX1-89" fmla="*/ 12700 w 8162940"/>
              <a:gd name="connsiteY1-90" fmla="*/ 2959100 h 6845300"/>
              <a:gd name="connsiteX2-91" fmla="*/ 546100 w 8162940"/>
              <a:gd name="connsiteY2-92" fmla="*/ 3429000 h 6845300"/>
              <a:gd name="connsiteX3-93" fmla="*/ 7353300 w 8162940"/>
              <a:gd name="connsiteY3-94" fmla="*/ 3429000 h 6845300"/>
              <a:gd name="connsiteX4-95" fmla="*/ 7734300 w 8162940"/>
              <a:gd name="connsiteY4-96" fmla="*/ 6845300 h 6845300"/>
              <a:gd name="connsiteX0-97" fmla="*/ 0 w 8162940"/>
              <a:gd name="connsiteY0-98" fmla="*/ 0 h 6845300"/>
              <a:gd name="connsiteX1-99" fmla="*/ 12700 w 8162940"/>
              <a:gd name="connsiteY1-100" fmla="*/ 2959100 h 6845300"/>
              <a:gd name="connsiteX2-101" fmla="*/ 546100 w 8162940"/>
              <a:gd name="connsiteY2-102" fmla="*/ 3429000 h 6845300"/>
              <a:gd name="connsiteX3-103" fmla="*/ 7353300 w 8162940"/>
              <a:gd name="connsiteY3-104" fmla="*/ 3429000 h 6845300"/>
              <a:gd name="connsiteX4-105" fmla="*/ 7734300 w 8162940"/>
              <a:gd name="connsiteY4-106" fmla="*/ 6845300 h 6845300"/>
              <a:gd name="connsiteX0-107" fmla="*/ 0 w 8162940"/>
              <a:gd name="connsiteY0-108" fmla="*/ 0 h 6845300"/>
              <a:gd name="connsiteX1-109" fmla="*/ 12700 w 8162940"/>
              <a:gd name="connsiteY1-110" fmla="*/ 2959100 h 6845300"/>
              <a:gd name="connsiteX2-111" fmla="*/ 546100 w 8162940"/>
              <a:gd name="connsiteY2-112" fmla="*/ 3429000 h 6845300"/>
              <a:gd name="connsiteX3-113" fmla="*/ 7353300 w 8162940"/>
              <a:gd name="connsiteY3-114" fmla="*/ 3429000 h 6845300"/>
              <a:gd name="connsiteX4-115" fmla="*/ 7734300 w 8162940"/>
              <a:gd name="connsiteY4-116" fmla="*/ 6845300 h 6845300"/>
              <a:gd name="connsiteX0-117" fmla="*/ 0 w 8162940"/>
              <a:gd name="connsiteY0-118" fmla="*/ 0 h 6845300"/>
              <a:gd name="connsiteX1-119" fmla="*/ 12700 w 8162940"/>
              <a:gd name="connsiteY1-120" fmla="*/ 2959100 h 6845300"/>
              <a:gd name="connsiteX2-121" fmla="*/ 546100 w 8162940"/>
              <a:gd name="connsiteY2-122" fmla="*/ 3429000 h 6845300"/>
              <a:gd name="connsiteX3-123" fmla="*/ 7353300 w 8162940"/>
              <a:gd name="connsiteY3-124" fmla="*/ 3429000 h 6845300"/>
              <a:gd name="connsiteX4-125" fmla="*/ 7734300 w 8162940"/>
              <a:gd name="connsiteY4-126" fmla="*/ 6845300 h 6845300"/>
              <a:gd name="connsiteX0-127" fmla="*/ 0 w 8162940"/>
              <a:gd name="connsiteY0-128" fmla="*/ 0 h 6845300"/>
              <a:gd name="connsiteX1-129" fmla="*/ 12700 w 8162940"/>
              <a:gd name="connsiteY1-130" fmla="*/ 2959100 h 6845300"/>
              <a:gd name="connsiteX2-131" fmla="*/ 546100 w 8162940"/>
              <a:gd name="connsiteY2-132" fmla="*/ 3429000 h 6845300"/>
              <a:gd name="connsiteX3-133" fmla="*/ 7353300 w 8162940"/>
              <a:gd name="connsiteY3-134" fmla="*/ 3429000 h 6845300"/>
              <a:gd name="connsiteX4-135" fmla="*/ 7734300 w 8162940"/>
              <a:gd name="connsiteY4-136" fmla="*/ 6845300 h 6845300"/>
              <a:gd name="connsiteX0-137" fmla="*/ 327 w 8163267"/>
              <a:gd name="connsiteY0-138" fmla="*/ 0 h 6845300"/>
              <a:gd name="connsiteX1-139" fmla="*/ 327 w 8163267"/>
              <a:gd name="connsiteY1-140" fmla="*/ 2959100 h 6845300"/>
              <a:gd name="connsiteX2-141" fmla="*/ 546427 w 8163267"/>
              <a:gd name="connsiteY2-142" fmla="*/ 3429000 h 6845300"/>
              <a:gd name="connsiteX3-143" fmla="*/ 7353627 w 8163267"/>
              <a:gd name="connsiteY3-144" fmla="*/ 3429000 h 6845300"/>
              <a:gd name="connsiteX4-145" fmla="*/ 7734627 w 8163267"/>
              <a:gd name="connsiteY4-146" fmla="*/ 6845300 h 6845300"/>
              <a:gd name="connsiteX0-147" fmla="*/ 327 w 8182364"/>
              <a:gd name="connsiteY0-148" fmla="*/ 0 h 6845300"/>
              <a:gd name="connsiteX1-149" fmla="*/ 327 w 8182364"/>
              <a:gd name="connsiteY1-150" fmla="*/ 2959100 h 6845300"/>
              <a:gd name="connsiteX2-151" fmla="*/ 546427 w 8182364"/>
              <a:gd name="connsiteY2-152" fmla="*/ 3429000 h 6845300"/>
              <a:gd name="connsiteX3-153" fmla="*/ 7353627 w 8182364"/>
              <a:gd name="connsiteY3-154" fmla="*/ 3429000 h 6845300"/>
              <a:gd name="connsiteX4-155" fmla="*/ 7734627 w 8182364"/>
              <a:gd name="connsiteY4-156" fmla="*/ 6845300 h 6845300"/>
              <a:gd name="connsiteX0-157" fmla="*/ 327 w 8182364"/>
              <a:gd name="connsiteY0-158" fmla="*/ 0 h 6845300"/>
              <a:gd name="connsiteX1-159" fmla="*/ 327 w 8182364"/>
              <a:gd name="connsiteY1-160" fmla="*/ 2959100 h 6845300"/>
              <a:gd name="connsiteX2-161" fmla="*/ 546427 w 8182364"/>
              <a:gd name="connsiteY2-162" fmla="*/ 3429000 h 6845300"/>
              <a:gd name="connsiteX3-163" fmla="*/ 7353627 w 8182364"/>
              <a:gd name="connsiteY3-164" fmla="*/ 3429000 h 6845300"/>
              <a:gd name="connsiteX4-165" fmla="*/ 7734627 w 8182364"/>
              <a:gd name="connsiteY4-166" fmla="*/ 6845300 h 6845300"/>
              <a:gd name="connsiteX0-167" fmla="*/ 327 w 8195175"/>
              <a:gd name="connsiteY0-168" fmla="*/ 0 h 6845300"/>
              <a:gd name="connsiteX1-169" fmla="*/ 327 w 8195175"/>
              <a:gd name="connsiteY1-170" fmla="*/ 2959100 h 6845300"/>
              <a:gd name="connsiteX2-171" fmla="*/ 546427 w 8195175"/>
              <a:gd name="connsiteY2-172" fmla="*/ 3429000 h 6845300"/>
              <a:gd name="connsiteX3-173" fmla="*/ 7353627 w 8195175"/>
              <a:gd name="connsiteY3-174" fmla="*/ 3429000 h 6845300"/>
              <a:gd name="connsiteX4-175" fmla="*/ 8128328 w 8195175"/>
              <a:gd name="connsiteY4-176" fmla="*/ 4013200 h 6845300"/>
              <a:gd name="connsiteX5" fmla="*/ 7734627 w 8195175"/>
              <a:gd name="connsiteY5" fmla="*/ 6845300 h 6845300"/>
              <a:gd name="connsiteX0-177" fmla="*/ 327 w 8071889"/>
              <a:gd name="connsiteY0-178" fmla="*/ 0 h 6845300"/>
              <a:gd name="connsiteX1-179" fmla="*/ 327 w 8071889"/>
              <a:gd name="connsiteY1-180" fmla="*/ 2959100 h 6845300"/>
              <a:gd name="connsiteX2-181" fmla="*/ 546427 w 8071889"/>
              <a:gd name="connsiteY2-182" fmla="*/ 3429000 h 6845300"/>
              <a:gd name="connsiteX3-183" fmla="*/ 7353627 w 8071889"/>
              <a:gd name="connsiteY3-184" fmla="*/ 3429000 h 6845300"/>
              <a:gd name="connsiteX4-185" fmla="*/ 7912428 w 8071889"/>
              <a:gd name="connsiteY4-186" fmla="*/ 4051300 h 6845300"/>
              <a:gd name="connsiteX5-187" fmla="*/ 7734627 w 8071889"/>
              <a:gd name="connsiteY5-188" fmla="*/ 6845300 h 6845300"/>
              <a:gd name="connsiteX0-189" fmla="*/ 327 w 8085254"/>
              <a:gd name="connsiteY0-190" fmla="*/ 0 h 6845300"/>
              <a:gd name="connsiteX1-191" fmla="*/ 327 w 8085254"/>
              <a:gd name="connsiteY1-192" fmla="*/ 2959100 h 6845300"/>
              <a:gd name="connsiteX2-193" fmla="*/ 546427 w 8085254"/>
              <a:gd name="connsiteY2-194" fmla="*/ 3429000 h 6845300"/>
              <a:gd name="connsiteX3-195" fmla="*/ 7353627 w 8085254"/>
              <a:gd name="connsiteY3-196" fmla="*/ 3429000 h 6845300"/>
              <a:gd name="connsiteX4-197" fmla="*/ 7912428 w 8085254"/>
              <a:gd name="connsiteY4-198" fmla="*/ 4051300 h 6845300"/>
              <a:gd name="connsiteX5-199" fmla="*/ 7734627 w 8085254"/>
              <a:gd name="connsiteY5-200" fmla="*/ 6845300 h 6845300"/>
              <a:gd name="connsiteX0-201" fmla="*/ 327 w 7926037"/>
              <a:gd name="connsiteY0-202" fmla="*/ 0 h 6845300"/>
              <a:gd name="connsiteX1-203" fmla="*/ 327 w 7926037"/>
              <a:gd name="connsiteY1-204" fmla="*/ 2959100 h 6845300"/>
              <a:gd name="connsiteX2-205" fmla="*/ 546427 w 7926037"/>
              <a:gd name="connsiteY2-206" fmla="*/ 3429000 h 6845300"/>
              <a:gd name="connsiteX3-207" fmla="*/ 7353627 w 7926037"/>
              <a:gd name="connsiteY3-208" fmla="*/ 3429000 h 6845300"/>
              <a:gd name="connsiteX4-209" fmla="*/ 7912428 w 7926037"/>
              <a:gd name="connsiteY4-210" fmla="*/ 4051300 h 6845300"/>
              <a:gd name="connsiteX5-211" fmla="*/ 7734627 w 7926037"/>
              <a:gd name="connsiteY5-212" fmla="*/ 6845300 h 6845300"/>
              <a:gd name="connsiteX0-213" fmla="*/ 327 w 7993349"/>
              <a:gd name="connsiteY0-214" fmla="*/ 0 h 6845300"/>
              <a:gd name="connsiteX1-215" fmla="*/ 327 w 7993349"/>
              <a:gd name="connsiteY1-216" fmla="*/ 2959100 h 6845300"/>
              <a:gd name="connsiteX2-217" fmla="*/ 546427 w 7993349"/>
              <a:gd name="connsiteY2-218" fmla="*/ 3429000 h 6845300"/>
              <a:gd name="connsiteX3-219" fmla="*/ 7353627 w 7993349"/>
              <a:gd name="connsiteY3-220" fmla="*/ 3429000 h 6845300"/>
              <a:gd name="connsiteX4-221" fmla="*/ 7912428 w 7993349"/>
              <a:gd name="connsiteY4-222" fmla="*/ 4051300 h 6845300"/>
              <a:gd name="connsiteX5-223" fmla="*/ 7963227 w 7993349"/>
              <a:gd name="connsiteY5-224" fmla="*/ 6845300 h 6845300"/>
              <a:gd name="connsiteX0-225" fmla="*/ 327 w 7963227"/>
              <a:gd name="connsiteY0-226" fmla="*/ 0 h 6845300"/>
              <a:gd name="connsiteX1-227" fmla="*/ 327 w 7963227"/>
              <a:gd name="connsiteY1-228" fmla="*/ 2959100 h 6845300"/>
              <a:gd name="connsiteX2-229" fmla="*/ 546427 w 7963227"/>
              <a:gd name="connsiteY2-230" fmla="*/ 3429000 h 6845300"/>
              <a:gd name="connsiteX3-231" fmla="*/ 7353627 w 7963227"/>
              <a:gd name="connsiteY3-232" fmla="*/ 3429000 h 6845300"/>
              <a:gd name="connsiteX4-233" fmla="*/ 7912428 w 7963227"/>
              <a:gd name="connsiteY4-234" fmla="*/ 4051300 h 6845300"/>
              <a:gd name="connsiteX5-235" fmla="*/ 7963227 w 7963227"/>
              <a:gd name="connsiteY5-236" fmla="*/ 6845300 h 6845300"/>
              <a:gd name="connsiteX0-237" fmla="*/ 327 w 7963227"/>
              <a:gd name="connsiteY0-238" fmla="*/ 0 h 6845300"/>
              <a:gd name="connsiteX1-239" fmla="*/ 327 w 7963227"/>
              <a:gd name="connsiteY1-240" fmla="*/ 2959100 h 6845300"/>
              <a:gd name="connsiteX2-241" fmla="*/ 546427 w 7963227"/>
              <a:gd name="connsiteY2-242" fmla="*/ 3429000 h 6845300"/>
              <a:gd name="connsiteX3-243" fmla="*/ 7353627 w 7963227"/>
              <a:gd name="connsiteY3-244" fmla="*/ 3429000 h 6845300"/>
              <a:gd name="connsiteX4-245" fmla="*/ 7912428 w 7963227"/>
              <a:gd name="connsiteY4-246" fmla="*/ 4051300 h 6845300"/>
              <a:gd name="connsiteX5-247" fmla="*/ 7963227 w 7963227"/>
              <a:gd name="connsiteY5-248" fmla="*/ 6845300 h 6845300"/>
              <a:gd name="connsiteX0-249" fmla="*/ 327 w 7915227"/>
              <a:gd name="connsiteY0-250" fmla="*/ 0 h 6832600"/>
              <a:gd name="connsiteX1-251" fmla="*/ 327 w 7915227"/>
              <a:gd name="connsiteY1-252" fmla="*/ 2959100 h 6832600"/>
              <a:gd name="connsiteX2-253" fmla="*/ 546427 w 7915227"/>
              <a:gd name="connsiteY2-254" fmla="*/ 3429000 h 6832600"/>
              <a:gd name="connsiteX3-255" fmla="*/ 7353627 w 7915227"/>
              <a:gd name="connsiteY3-256" fmla="*/ 3429000 h 6832600"/>
              <a:gd name="connsiteX4-257" fmla="*/ 7912428 w 7915227"/>
              <a:gd name="connsiteY4-258" fmla="*/ 4051300 h 6832600"/>
              <a:gd name="connsiteX5-259" fmla="*/ 7912427 w 7915227"/>
              <a:gd name="connsiteY5-260" fmla="*/ 6832600 h 6832600"/>
              <a:gd name="connsiteX0-261" fmla="*/ 327 w 7922761"/>
              <a:gd name="connsiteY0-262" fmla="*/ 0 h 6832600"/>
              <a:gd name="connsiteX1-263" fmla="*/ 327 w 7922761"/>
              <a:gd name="connsiteY1-264" fmla="*/ 2959100 h 6832600"/>
              <a:gd name="connsiteX2-265" fmla="*/ 546427 w 7922761"/>
              <a:gd name="connsiteY2-266" fmla="*/ 3429000 h 6832600"/>
              <a:gd name="connsiteX3-267" fmla="*/ 7353627 w 7922761"/>
              <a:gd name="connsiteY3-268" fmla="*/ 3429000 h 6832600"/>
              <a:gd name="connsiteX4-269" fmla="*/ 7912428 w 7922761"/>
              <a:gd name="connsiteY4-270" fmla="*/ 4051300 h 6832600"/>
              <a:gd name="connsiteX5-271" fmla="*/ 7912427 w 7922761"/>
              <a:gd name="connsiteY5-272" fmla="*/ 6832600 h 6832600"/>
              <a:gd name="connsiteX0-273" fmla="*/ 327 w 7922761"/>
              <a:gd name="connsiteY0-274" fmla="*/ 0 h 6832600"/>
              <a:gd name="connsiteX1-275" fmla="*/ 327 w 7922761"/>
              <a:gd name="connsiteY1-276" fmla="*/ 2959100 h 6832600"/>
              <a:gd name="connsiteX2-277" fmla="*/ 546427 w 7922761"/>
              <a:gd name="connsiteY2-278" fmla="*/ 3429000 h 6832600"/>
              <a:gd name="connsiteX3-279" fmla="*/ 7353627 w 7922761"/>
              <a:gd name="connsiteY3-280" fmla="*/ 3413760 h 6832600"/>
              <a:gd name="connsiteX4-281" fmla="*/ 7912428 w 7922761"/>
              <a:gd name="connsiteY4-282" fmla="*/ 4051300 h 6832600"/>
              <a:gd name="connsiteX5-283" fmla="*/ 7912427 w 7922761"/>
              <a:gd name="connsiteY5-284" fmla="*/ 6832600 h 6832600"/>
              <a:gd name="connsiteX0-285" fmla="*/ 327 w 7922761"/>
              <a:gd name="connsiteY0-286" fmla="*/ 0 h 6832600"/>
              <a:gd name="connsiteX1-287" fmla="*/ 327 w 7922761"/>
              <a:gd name="connsiteY1-288" fmla="*/ 2959100 h 6832600"/>
              <a:gd name="connsiteX2-289" fmla="*/ 546427 w 7922761"/>
              <a:gd name="connsiteY2-290" fmla="*/ 3429000 h 6832600"/>
              <a:gd name="connsiteX3-291" fmla="*/ 7353627 w 7922761"/>
              <a:gd name="connsiteY3-292" fmla="*/ 3413760 h 6832600"/>
              <a:gd name="connsiteX4-293" fmla="*/ 7912428 w 7922761"/>
              <a:gd name="connsiteY4-294" fmla="*/ 4051300 h 6832600"/>
              <a:gd name="connsiteX5-295" fmla="*/ 7912427 w 7922761"/>
              <a:gd name="connsiteY5-296" fmla="*/ 6832600 h 6832600"/>
              <a:gd name="connsiteX0-297" fmla="*/ 327 w 7917241"/>
              <a:gd name="connsiteY0-298" fmla="*/ 0 h 6832600"/>
              <a:gd name="connsiteX1-299" fmla="*/ 327 w 7917241"/>
              <a:gd name="connsiteY1-300" fmla="*/ 2959100 h 6832600"/>
              <a:gd name="connsiteX2-301" fmla="*/ 546427 w 7917241"/>
              <a:gd name="connsiteY2-302" fmla="*/ 3429000 h 6832600"/>
              <a:gd name="connsiteX3-303" fmla="*/ 7353627 w 7917241"/>
              <a:gd name="connsiteY3-304" fmla="*/ 3413760 h 6832600"/>
              <a:gd name="connsiteX4-305" fmla="*/ 7912428 w 7917241"/>
              <a:gd name="connsiteY4-306" fmla="*/ 4051300 h 6832600"/>
              <a:gd name="connsiteX5-307" fmla="*/ 7912427 w 7917241"/>
              <a:gd name="connsiteY5-308" fmla="*/ 6832600 h 6832600"/>
              <a:gd name="connsiteX0-309" fmla="*/ 7336 w 7924250"/>
              <a:gd name="connsiteY0-310" fmla="*/ 0 h 6832600"/>
              <a:gd name="connsiteX1-311" fmla="*/ 7336 w 7924250"/>
              <a:gd name="connsiteY1-312" fmla="*/ 2959100 h 6832600"/>
              <a:gd name="connsiteX2-313" fmla="*/ 553436 w 7924250"/>
              <a:gd name="connsiteY2-314" fmla="*/ 3429000 h 6832600"/>
              <a:gd name="connsiteX3-315" fmla="*/ 7360636 w 7924250"/>
              <a:gd name="connsiteY3-316" fmla="*/ 3413760 h 6832600"/>
              <a:gd name="connsiteX4-317" fmla="*/ 7919437 w 7924250"/>
              <a:gd name="connsiteY4-318" fmla="*/ 4051300 h 6832600"/>
              <a:gd name="connsiteX5-319" fmla="*/ 7919436 w 7924250"/>
              <a:gd name="connsiteY5-320" fmla="*/ 6832600 h 6832600"/>
              <a:gd name="connsiteX0-321" fmla="*/ 7336 w 7924250"/>
              <a:gd name="connsiteY0-322" fmla="*/ 0 h 6832600"/>
              <a:gd name="connsiteX1-323" fmla="*/ 7336 w 7924250"/>
              <a:gd name="connsiteY1-324" fmla="*/ 2959100 h 6832600"/>
              <a:gd name="connsiteX2-325" fmla="*/ 553436 w 7924250"/>
              <a:gd name="connsiteY2-326" fmla="*/ 3429000 h 6832600"/>
              <a:gd name="connsiteX3-327" fmla="*/ 7360636 w 7924250"/>
              <a:gd name="connsiteY3-328" fmla="*/ 3413760 h 6832600"/>
              <a:gd name="connsiteX4-329" fmla="*/ 7919437 w 7924250"/>
              <a:gd name="connsiteY4-330" fmla="*/ 4051300 h 6832600"/>
              <a:gd name="connsiteX5-331" fmla="*/ 7919436 w 7924250"/>
              <a:gd name="connsiteY5-332" fmla="*/ 6832600 h 6832600"/>
              <a:gd name="connsiteX0-333" fmla="*/ 4 w 7916918"/>
              <a:gd name="connsiteY0-334" fmla="*/ 0 h 6832600"/>
              <a:gd name="connsiteX1-335" fmla="*/ 4 w 7916918"/>
              <a:gd name="connsiteY1-336" fmla="*/ 2959100 h 6832600"/>
              <a:gd name="connsiteX2-337" fmla="*/ 546104 w 7916918"/>
              <a:gd name="connsiteY2-338" fmla="*/ 3429000 h 6832600"/>
              <a:gd name="connsiteX3-339" fmla="*/ 7353304 w 7916918"/>
              <a:gd name="connsiteY3-340" fmla="*/ 3413760 h 6832600"/>
              <a:gd name="connsiteX4-341" fmla="*/ 7912105 w 7916918"/>
              <a:gd name="connsiteY4-342" fmla="*/ 4051300 h 6832600"/>
              <a:gd name="connsiteX5-343" fmla="*/ 7912104 w 7916918"/>
              <a:gd name="connsiteY5-344" fmla="*/ 6832600 h 6832600"/>
              <a:gd name="connsiteX0-345" fmla="*/ 4 w 7916918"/>
              <a:gd name="connsiteY0-346" fmla="*/ 0 h 6832600"/>
              <a:gd name="connsiteX1-347" fmla="*/ 4 w 7916918"/>
              <a:gd name="connsiteY1-348" fmla="*/ 2959100 h 6832600"/>
              <a:gd name="connsiteX2-349" fmla="*/ 546104 w 7916918"/>
              <a:gd name="connsiteY2-350" fmla="*/ 3429000 h 6832600"/>
              <a:gd name="connsiteX3-351" fmla="*/ 7353304 w 7916918"/>
              <a:gd name="connsiteY3-352" fmla="*/ 3413760 h 6832600"/>
              <a:gd name="connsiteX4-353" fmla="*/ 7912105 w 7916918"/>
              <a:gd name="connsiteY4-354" fmla="*/ 4051300 h 6832600"/>
              <a:gd name="connsiteX5-355" fmla="*/ 7912104 w 7916918"/>
              <a:gd name="connsiteY5-356" fmla="*/ 6832600 h 6832600"/>
              <a:gd name="connsiteX0-357" fmla="*/ 4 w 7916918"/>
              <a:gd name="connsiteY0-358" fmla="*/ 0 h 6832600"/>
              <a:gd name="connsiteX1-359" fmla="*/ 4 w 7916918"/>
              <a:gd name="connsiteY1-360" fmla="*/ 2959100 h 6832600"/>
              <a:gd name="connsiteX2-361" fmla="*/ 546104 w 7916918"/>
              <a:gd name="connsiteY2-362" fmla="*/ 3429000 h 6832600"/>
              <a:gd name="connsiteX3-363" fmla="*/ 7353304 w 7916918"/>
              <a:gd name="connsiteY3-364" fmla="*/ 3413760 h 6832600"/>
              <a:gd name="connsiteX4-365" fmla="*/ 7912105 w 7916918"/>
              <a:gd name="connsiteY4-366" fmla="*/ 4051300 h 6832600"/>
              <a:gd name="connsiteX5-367" fmla="*/ 7912104 w 7916918"/>
              <a:gd name="connsiteY5-368" fmla="*/ 6832600 h 6832600"/>
              <a:gd name="connsiteX0-369" fmla="*/ 4 w 7916918"/>
              <a:gd name="connsiteY0-370" fmla="*/ 0 h 6832600"/>
              <a:gd name="connsiteX1-371" fmla="*/ 4 w 7916918"/>
              <a:gd name="connsiteY1-372" fmla="*/ 2959100 h 6832600"/>
              <a:gd name="connsiteX2-373" fmla="*/ 546104 w 7916918"/>
              <a:gd name="connsiteY2-374" fmla="*/ 3429000 h 6832600"/>
              <a:gd name="connsiteX3-375" fmla="*/ 7321554 w 7916918"/>
              <a:gd name="connsiteY3-376" fmla="*/ 3420110 h 6832600"/>
              <a:gd name="connsiteX4-377" fmla="*/ 7912105 w 7916918"/>
              <a:gd name="connsiteY4-378" fmla="*/ 4051300 h 6832600"/>
              <a:gd name="connsiteX5-379" fmla="*/ 7912104 w 7916918"/>
              <a:gd name="connsiteY5-380" fmla="*/ 6832600 h 6832600"/>
              <a:gd name="connsiteX0-381" fmla="*/ 4 w 7916918"/>
              <a:gd name="connsiteY0-382" fmla="*/ 0 h 6832600"/>
              <a:gd name="connsiteX1-383" fmla="*/ 4 w 7916918"/>
              <a:gd name="connsiteY1-384" fmla="*/ 2959100 h 6832600"/>
              <a:gd name="connsiteX2-385" fmla="*/ 546104 w 7916918"/>
              <a:gd name="connsiteY2-386" fmla="*/ 3429000 h 6832600"/>
              <a:gd name="connsiteX3-387" fmla="*/ 7321554 w 7916918"/>
              <a:gd name="connsiteY3-388" fmla="*/ 3420110 h 6832600"/>
              <a:gd name="connsiteX4-389" fmla="*/ 7912105 w 7916918"/>
              <a:gd name="connsiteY4-390" fmla="*/ 4051300 h 6832600"/>
              <a:gd name="connsiteX5-391" fmla="*/ 7912104 w 7916918"/>
              <a:gd name="connsiteY5-392" fmla="*/ 6832600 h 6832600"/>
              <a:gd name="connsiteX0-393" fmla="*/ 4 w 7916918"/>
              <a:gd name="connsiteY0-394" fmla="*/ 0 h 6832600"/>
              <a:gd name="connsiteX1-395" fmla="*/ 4 w 7916918"/>
              <a:gd name="connsiteY1-396" fmla="*/ 2959100 h 6832600"/>
              <a:gd name="connsiteX2-397" fmla="*/ 546104 w 7916918"/>
              <a:gd name="connsiteY2-398" fmla="*/ 3429000 h 6832600"/>
              <a:gd name="connsiteX3-399" fmla="*/ 7321554 w 7916918"/>
              <a:gd name="connsiteY3-400" fmla="*/ 3432810 h 6832600"/>
              <a:gd name="connsiteX4-401" fmla="*/ 7912105 w 7916918"/>
              <a:gd name="connsiteY4-402" fmla="*/ 4051300 h 6832600"/>
              <a:gd name="connsiteX5-403" fmla="*/ 7912104 w 7916918"/>
              <a:gd name="connsiteY5-404" fmla="*/ 6832600 h 6832600"/>
              <a:gd name="connsiteX0-405" fmla="*/ 4 w 7916918"/>
              <a:gd name="connsiteY0-406" fmla="*/ 0 h 6832600"/>
              <a:gd name="connsiteX1-407" fmla="*/ 4 w 7916918"/>
              <a:gd name="connsiteY1-408" fmla="*/ 2959100 h 6832600"/>
              <a:gd name="connsiteX2-409" fmla="*/ 546104 w 7916918"/>
              <a:gd name="connsiteY2-410" fmla="*/ 3429000 h 6832600"/>
              <a:gd name="connsiteX3-411" fmla="*/ 7321554 w 7916918"/>
              <a:gd name="connsiteY3-412" fmla="*/ 3432810 h 6832600"/>
              <a:gd name="connsiteX4-413" fmla="*/ 7912105 w 7916918"/>
              <a:gd name="connsiteY4-414" fmla="*/ 3860800 h 6832600"/>
              <a:gd name="connsiteX5-415" fmla="*/ 7912104 w 7916918"/>
              <a:gd name="connsiteY5-416" fmla="*/ 6832600 h 6832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65" y="connsiteY4-66"/>
              </a:cxn>
              <a:cxn ang="0">
                <a:pos x="connsiteX5-187" y="connsiteY5-188"/>
              </a:cxn>
            </a:cxnLst>
            <a:rect l="l" t="t" r="r" b="b"/>
            <a:pathLst>
              <a:path w="7916918" h="6832600">
                <a:moveTo>
                  <a:pt x="4" y="0"/>
                </a:moveTo>
                <a:cubicBezTo>
                  <a:pt x="3179" y="1447800"/>
                  <a:pt x="1062" y="2444750"/>
                  <a:pt x="4" y="2959100"/>
                </a:cubicBezTo>
                <a:cubicBezTo>
                  <a:pt x="-1054" y="3473450"/>
                  <a:pt x="237071" y="3414183"/>
                  <a:pt x="546104" y="3429000"/>
                </a:cubicBezTo>
                <a:lnTo>
                  <a:pt x="7321554" y="3432810"/>
                </a:lnTo>
                <a:cubicBezTo>
                  <a:pt x="7774521" y="3447627"/>
                  <a:pt x="7886705" y="3545417"/>
                  <a:pt x="7912105" y="3860800"/>
                </a:cubicBezTo>
                <a:cubicBezTo>
                  <a:pt x="7924805" y="5166783"/>
                  <a:pt x="7907871" y="5989108"/>
                  <a:pt x="7912104" y="6832600"/>
                </a:cubicBezTo>
              </a:path>
            </a:pathLst>
          </a:custGeom>
          <a:noFill/>
          <a:ln w="762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143250" y="4959350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070225" y="4886325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145561" y="429636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2012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1182" y="4932362"/>
            <a:ext cx="2808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61692" y="5517137"/>
            <a:ext cx="16482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2061220" y="4894262"/>
            <a:ext cx="846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965574" y="4432925"/>
            <a:ext cx="6715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340095" y="-152400"/>
            <a:ext cx="0" cy="334010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2843338" y="2727455"/>
            <a:ext cx="993514" cy="99351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659058" y="2543175"/>
            <a:ext cx="1362075" cy="1362075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143250" y="1365250"/>
            <a:ext cx="393700" cy="3937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070225" y="1292225"/>
            <a:ext cx="539750" cy="53975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45561" y="899110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2012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1182" y="1535112"/>
            <a:ext cx="2808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sz="32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61692" y="2119887"/>
            <a:ext cx="16482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big, Just like this</a:t>
            </a:r>
            <a:endParaRPr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061220" y="1497012"/>
            <a:ext cx="846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965574" y="927253"/>
            <a:ext cx="6715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26547" y="303954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END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67445" y="3905825"/>
            <a:ext cx="612698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r>
              <a:rPr lang="en-US" altLang="zh-CN" sz="8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</a:t>
            </a:r>
            <a:endParaRPr lang="zh-CN" altLang="en-US" sz="8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1083" y="4032805"/>
            <a:ext cx="5775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1960933" y="5794671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/>
        </p:nvSpPr>
        <p:spPr>
          <a:xfrm>
            <a:off x="2486450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平行四边形 17"/>
          <p:cNvSpPr/>
          <p:nvPr/>
        </p:nvSpPr>
        <p:spPr>
          <a:xfrm>
            <a:off x="3011967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平行四边形 18"/>
          <p:cNvSpPr/>
          <p:nvPr/>
        </p:nvSpPr>
        <p:spPr>
          <a:xfrm>
            <a:off x="3537485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9"/>
          <p:cNvSpPr/>
          <p:nvPr/>
        </p:nvSpPr>
        <p:spPr>
          <a:xfrm>
            <a:off x="4063002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平行四边形 20"/>
          <p:cNvSpPr/>
          <p:nvPr/>
        </p:nvSpPr>
        <p:spPr>
          <a:xfrm>
            <a:off x="4588519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平行四边形 21"/>
          <p:cNvSpPr/>
          <p:nvPr/>
        </p:nvSpPr>
        <p:spPr>
          <a:xfrm>
            <a:off x="5114037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平行四边形 22"/>
          <p:cNvSpPr/>
          <p:nvPr/>
        </p:nvSpPr>
        <p:spPr>
          <a:xfrm>
            <a:off x="5639553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平行四边形 23"/>
          <p:cNvSpPr/>
          <p:nvPr/>
        </p:nvSpPr>
        <p:spPr>
          <a:xfrm>
            <a:off x="6165071" y="5788532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平行四边形 24"/>
          <p:cNvSpPr/>
          <p:nvPr/>
        </p:nvSpPr>
        <p:spPr>
          <a:xfrm>
            <a:off x="1435415" y="5794671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平行四边形 25"/>
          <p:cNvSpPr/>
          <p:nvPr/>
        </p:nvSpPr>
        <p:spPr>
          <a:xfrm>
            <a:off x="912210" y="5794671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/>
          <p:nvPr/>
        </p:nvSpPr>
        <p:spPr>
          <a:xfrm>
            <a:off x="389675" y="5794671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14138" y="0"/>
            <a:ext cx="12206138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" y="533400"/>
            <a:ext cx="11277600" cy="57912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自由: 形状 10"/>
          <p:cNvSpPr/>
          <p:nvPr/>
        </p:nvSpPr>
        <p:spPr>
          <a:xfrm>
            <a:off x="6604000" y="1162050"/>
            <a:ext cx="4533900" cy="4533900"/>
          </a:xfrm>
          <a:custGeom>
            <a:avLst/>
            <a:gdLst>
              <a:gd name="connsiteX0" fmla="*/ 0 w 4533900"/>
              <a:gd name="connsiteY0" fmla="*/ 0 h 4533900"/>
              <a:gd name="connsiteX1" fmla="*/ 4533900 w 4533900"/>
              <a:gd name="connsiteY1" fmla="*/ 0 h 4533900"/>
              <a:gd name="connsiteX2" fmla="*/ 4533900 w 4533900"/>
              <a:gd name="connsiteY2" fmla="*/ 4533900 h 4533900"/>
              <a:gd name="connsiteX3" fmla="*/ 0 w 4533900"/>
              <a:gd name="connsiteY3" fmla="*/ 4533900 h 4533900"/>
              <a:gd name="connsiteX4" fmla="*/ 0 w 4533900"/>
              <a:gd name="connsiteY4" fmla="*/ 2863850 h 4533900"/>
              <a:gd name="connsiteX5" fmla="*/ 566738 w 4533900"/>
              <a:gd name="connsiteY5" fmla="*/ 2863850 h 4533900"/>
              <a:gd name="connsiteX6" fmla="*/ 566738 w 4533900"/>
              <a:gd name="connsiteY6" fmla="*/ 3967163 h 4533900"/>
              <a:gd name="connsiteX7" fmla="*/ 3967163 w 4533900"/>
              <a:gd name="connsiteY7" fmla="*/ 3967163 h 4533900"/>
              <a:gd name="connsiteX8" fmla="*/ 3967163 w 4533900"/>
              <a:gd name="connsiteY8" fmla="*/ 566738 h 4533900"/>
              <a:gd name="connsiteX9" fmla="*/ 566738 w 4533900"/>
              <a:gd name="connsiteY9" fmla="*/ 566738 h 4533900"/>
              <a:gd name="connsiteX10" fmla="*/ 566738 w 4533900"/>
              <a:gd name="connsiteY10" fmla="*/ 1670050 h 4533900"/>
              <a:gd name="connsiteX11" fmla="*/ 0 w 4533900"/>
              <a:gd name="connsiteY11" fmla="*/ 167005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3900" h="4533900">
                <a:moveTo>
                  <a:pt x="0" y="0"/>
                </a:moveTo>
                <a:lnTo>
                  <a:pt x="4533900" y="0"/>
                </a:lnTo>
                <a:lnTo>
                  <a:pt x="4533900" y="4533900"/>
                </a:lnTo>
                <a:lnTo>
                  <a:pt x="0" y="4533900"/>
                </a:lnTo>
                <a:lnTo>
                  <a:pt x="0" y="2863850"/>
                </a:lnTo>
                <a:lnTo>
                  <a:pt x="566738" y="2863850"/>
                </a:lnTo>
                <a:lnTo>
                  <a:pt x="566738" y="3967163"/>
                </a:lnTo>
                <a:lnTo>
                  <a:pt x="3967163" y="3967163"/>
                </a:lnTo>
                <a:lnTo>
                  <a:pt x="3967163" y="566738"/>
                </a:lnTo>
                <a:lnTo>
                  <a:pt x="566738" y="566738"/>
                </a:lnTo>
                <a:lnTo>
                  <a:pt x="566738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8709" y="2833409"/>
            <a:ext cx="7537641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Title Here like this</a:t>
            </a:r>
            <a:endParaRPr lang="zh-CN" altLang="en-US" sz="72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67681" y="4033738"/>
            <a:ext cx="33617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86929" y="2002412"/>
            <a:ext cx="3817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vtks animal 2" panose="02000000000000000000" pitchFamily="2" charset="0"/>
                <a:ea typeface="微软雅黑" panose="020B0503020204020204" pitchFamily="34" charset="-122"/>
              </a:rPr>
              <a:t>PART FOUR</a:t>
            </a:r>
            <a:endParaRPr lang="zh-CN" altLang="en-US" sz="4800" b="1" dirty="0">
              <a:solidFill>
                <a:schemeClr val="bg1"/>
              </a:solidFill>
              <a:latin typeface="vtks animal 2" panose="02000000000000000000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211060" y="485776"/>
            <a:ext cx="2980565" cy="421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>
            <a:off x="757129" y="4939267"/>
            <a:ext cx="231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00545" y="304800"/>
            <a:ext cx="49359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HERE IS TITLE</a:t>
            </a:r>
            <a:endParaRPr lang="en-US" altLang="zh-CN" sz="6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MAKE IT</a:t>
            </a:r>
            <a:endParaRPr lang="en-US" altLang="zh-CN" sz="6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SIMPLE &amp; BIG</a:t>
            </a:r>
            <a:endParaRPr lang="zh-CN" altLang="en-US" sz="6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0545" y="3130707"/>
            <a:ext cx="32544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SOMETHING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HERE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 DESCRIPTION YOUR IDEA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SUCH AS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 MTTO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545" y="5169834"/>
            <a:ext cx="64620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00545" y="1596066"/>
            <a:ext cx="49359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HERE IS TITLE</a:t>
            </a:r>
            <a:endParaRPr lang="en-US" altLang="zh-CN" sz="6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r"/>
            <a:r>
              <a:rPr lang="en-US" altLang="zh-CN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MAKE IT</a:t>
            </a:r>
            <a:endParaRPr lang="en-US" altLang="zh-CN" sz="6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r"/>
            <a:r>
              <a:rPr lang="en-US" altLang="zh-CN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SIMPLE &amp; BIG</a:t>
            </a:r>
            <a:endParaRPr lang="zh-CN" altLang="en-US" sz="60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82095" y="4802316"/>
            <a:ext cx="32544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SOMETHING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HERE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 DESCRIPTION YOUR IDEA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SUCH AS</a:t>
            </a:r>
            <a:endParaRPr lang="en-US" altLang="zh-CN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 MTTO</a:t>
            </a:r>
            <a:endParaRPr lang="zh-CN" altLang="en-US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414608" y="2627178"/>
            <a:ext cx="800099" cy="80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414609" y="578356"/>
            <a:ext cx="800099" cy="80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414608" y="4676000"/>
            <a:ext cx="800099" cy="800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349092" y="1243281"/>
            <a:ext cx="430950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349093" y="578356"/>
            <a:ext cx="313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sz="36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349092" y="3245293"/>
            <a:ext cx="430950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349093" y="2580368"/>
            <a:ext cx="313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sz="36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349092" y="5340925"/>
            <a:ext cx="430950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349093" y="4676000"/>
            <a:ext cx="3139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endParaRPr lang="zh-CN" altLang="en-US" sz="3600" dirty="0">
              <a:solidFill>
                <a:srgbClr val="FFC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3" name="平行四边形 52"/>
          <p:cNvSpPr/>
          <p:nvPr/>
        </p:nvSpPr>
        <p:spPr>
          <a:xfrm>
            <a:off x="980966" y="715839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平行四边形 53"/>
          <p:cNvSpPr/>
          <p:nvPr/>
        </p:nvSpPr>
        <p:spPr>
          <a:xfrm>
            <a:off x="1506483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平行四边形 54"/>
          <p:cNvSpPr/>
          <p:nvPr/>
        </p:nvSpPr>
        <p:spPr>
          <a:xfrm>
            <a:off x="2032000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平行四边形 55"/>
          <p:cNvSpPr/>
          <p:nvPr/>
        </p:nvSpPr>
        <p:spPr>
          <a:xfrm>
            <a:off x="2557518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平行四边形 56"/>
          <p:cNvSpPr/>
          <p:nvPr/>
        </p:nvSpPr>
        <p:spPr>
          <a:xfrm>
            <a:off x="3083035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平行四边形 57"/>
          <p:cNvSpPr/>
          <p:nvPr/>
        </p:nvSpPr>
        <p:spPr>
          <a:xfrm>
            <a:off x="3608552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平行四边形 58"/>
          <p:cNvSpPr/>
          <p:nvPr/>
        </p:nvSpPr>
        <p:spPr>
          <a:xfrm>
            <a:off x="4134070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平行四边形 59"/>
          <p:cNvSpPr/>
          <p:nvPr/>
        </p:nvSpPr>
        <p:spPr>
          <a:xfrm>
            <a:off x="4659586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平行四边形 60"/>
          <p:cNvSpPr/>
          <p:nvPr/>
        </p:nvSpPr>
        <p:spPr>
          <a:xfrm>
            <a:off x="5185104" y="709700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4138" y="0"/>
            <a:ext cx="12206138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" y="533400"/>
            <a:ext cx="11277600" cy="57912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自由: 形状 10"/>
          <p:cNvSpPr/>
          <p:nvPr/>
        </p:nvSpPr>
        <p:spPr>
          <a:xfrm>
            <a:off x="6604000" y="1162050"/>
            <a:ext cx="4533900" cy="4533900"/>
          </a:xfrm>
          <a:custGeom>
            <a:avLst/>
            <a:gdLst>
              <a:gd name="connsiteX0" fmla="*/ 0 w 4533900"/>
              <a:gd name="connsiteY0" fmla="*/ 0 h 4533900"/>
              <a:gd name="connsiteX1" fmla="*/ 4533900 w 4533900"/>
              <a:gd name="connsiteY1" fmla="*/ 0 h 4533900"/>
              <a:gd name="connsiteX2" fmla="*/ 4533900 w 4533900"/>
              <a:gd name="connsiteY2" fmla="*/ 4533900 h 4533900"/>
              <a:gd name="connsiteX3" fmla="*/ 0 w 4533900"/>
              <a:gd name="connsiteY3" fmla="*/ 4533900 h 4533900"/>
              <a:gd name="connsiteX4" fmla="*/ 0 w 4533900"/>
              <a:gd name="connsiteY4" fmla="*/ 2863850 h 4533900"/>
              <a:gd name="connsiteX5" fmla="*/ 566738 w 4533900"/>
              <a:gd name="connsiteY5" fmla="*/ 2863850 h 4533900"/>
              <a:gd name="connsiteX6" fmla="*/ 566738 w 4533900"/>
              <a:gd name="connsiteY6" fmla="*/ 3967163 h 4533900"/>
              <a:gd name="connsiteX7" fmla="*/ 3967163 w 4533900"/>
              <a:gd name="connsiteY7" fmla="*/ 3967163 h 4533900"/>
              <a:gd name="connsiteX8" fmla="*/ 3967163 w 4533900"/>
              <a:gd name="connsiteY8" fmla="*/ 566738 h 4533900"/>
              <a:gd name="connsiteX9" fmla="*/ 566738 w 4533900"/>
              <a:gd name="connsiteY9" fmla="*/ 566738 h 4533900"/>
              <a:gd name="connsiteX10" fmla="*/ 566738 w 4533900"/>
              <a:gd name="connsiteY10" fmla="*/ 1670050 h 4533900"/>
              <a:gd name="connsiteX11" fmla="*/ 0 w 4533900"/>
              <a:gd name="connsiteY11" fmla="*/ 167005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3900" h="4533900">
                <a:moveTo>
                  <a:pt x="0" y="0"/>
                </a:moveTo>
                <a:lnTo>
                  <a:pt x="4533900" y="0"/>
                </a:lnTo>
                <a:lnTo>
                  <a:pt x="4533900" y="4533900"/>
                </a:lnTo>
                <a:lnTo>
                  <a:pt x="0" y="4533900"/>
                </a:lnTo>
                <a:lnTo>
                  <a:pt x="0" y="2863850"/>
                </a:lnTo>
                <a:lnTo>
                  <a:pt x="566738" y="2863850"/>
                </a:lnTo>
                <a:lnTo>
                  <a:pt x="566738" y="3967163"/>
                </a:lnTo>
                <a:lnTo>
                  <a:pt x="3967163" y="3967163"/>
                </a:lnTo>
                <a:lnTo>
                  <a:pt x="3967163" y="566738"/>
                </a:lnTo>
                <a:lnTo>
                  <a:pt x="566738" y="566738"/>
                </a:lnTo>
                <a:lnTo>
                  <a:pt x="566738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8709" y="2833409"/>
            <a:ext cx="7537641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Title Here like this</a:t>
            </a:r>
            <a:endParaRPr lang="zh-CN" altLang="en-US" sz="72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67681" y="4033738"/>
            <a:ext cx="33617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94706" y="2002412"/>
            <a:ext cx="3509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vtks animal 2" panose="02000000000000000000" pitchFamily="2" charset="0"/>
                <a:ea typeface="微软雅黑" panose="020B0503020204020204" pitchFamily="34" charset="-122"/>
              </a:rPr>
              <a:t>PART ONE</a:t>
            </a:r>
            <a:endParaRPr lang="zh-CN" altLang="en-US" sz="4800" b="1" dirty="0">
              <a:solidFill>
                <a:schemeClr val="bg1"/>
              </a:solidFill>
              <a:latin typeface="vtks animal 2" panose="02000000000000000000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1176904" y="5159935"/>
            <a:ext cx="2589666" cy="2589935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31718" y="768927"/>
            <a:ext cx="6129131" cy="5320146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928145" y="3940096"/>
            <a:ext cx="2311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71561" y="1143268"/>
            <a:ext cx="44566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HERE IS TITLE</a:t>
            </a:r>
            <a:endParaRPr lang="en-US" altLang="zh-CN" sz="54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5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MAKE IT</a:t>
            </a:r>
            <a:endParaRPr lang="en-US" altLang="zh-CN" sz="54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54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SIMPLE &amp; BIG</a:t>
            </a:r>
            <a:endParaRPr lang="zh-CN" altLang="en-US" sz="54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1561" y="4310363"/>
            <a:ext cx="417340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176818" y="1143268"/>
            <a:ext cx="5346700" cy="47803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44685" y="1582615"/>
            <a:ext cx="4603606" cy="2767712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 rot="18225067">
            <a:off x="5320190" y="3675806"/>
            <a:ext cx="1911830" cy="1752970"/>
            <a:chOff x="5320190" y="3675806"/>
            <a:chExt cx="1911830" cy="1752970"/>
          </a:xfrm>
        </p:grpSpPr>
        <p:sp>
          <p:nvSpPr>
            <p:cNvPr id="20" name="自由: 形状 19"/>
            <p:cNvSpPr/>
            <p:nvPr/>
          </p:nvSpPr>
          <p:spPr>
            <a:xfrm>
              <a:off x="5320190" y="3675806"/>
              <a:ext cx="1911830" cy="1752970"/>
            </a:xfrm>
            <a:custGeom>
              <a:avLst/>
              <a:gdLst>
                <a:gd name="connsiteX0" fmla="*/ 955915 w 1911830"/>
                <a:gd name="connsiteY0" fmla="*/ 0 h 1752970"/>
                <a:gd name="connsiteX1" fmla="*/ 1911830 w 1911830"/>
                <a:gd name="connsiteY1" fmla="*/ 955915 h 1752970"/>
                <a:gd name="connsiteX2" fmla="*/ 1490376 w 1911830"/>
                <a:gd name="connsiteY2" fmla="*/ 1748575 h 1752970"/>
                <a:gd name="connsiteX3" fmla="*/ 1483142 w 1911830"/>
                <a:gd name="connsiteY3" fmla="*/ 1752970 h 1752970"/>
                <a:gd name="connsiteX4" fmla="*/ 428689 w 1911830"/>
                <a:gd name="connsiteY4" fmla="*/ 1752970 h 1752970"/>
                <a:gd name="connsiteX5" fmla="*/ 421454 w 1911830"/>
                <a:gd name="connsiteY5" fmla="*/ 1748575 h 1752970"/>
                <a:gd name="connsiteX6" fmla="*/ 0 w 1911830"/>
                <a:gd name="connsiteY6" fmla="*/ 955915 h 1752970"/>
                <a:gd name="connsiteX7" fmla="*/ 955915 w 1911830"/>
                <a:gd name="connsiteY7" fmla="*/ 0 h 175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1830" h="1752970">
                  <a:moveTo>
                    <a:pt x="955915" y="0"/>
                  </a:moveTo>
                  <a:cubicBezTo>
                    <a:pt x="1483852" y="0"/>
                    <a:pt x="1911830" y="427978"/>
                    <a:pt x="1911830" y="955915"/>
                  </a:cubicBezTo>
                  <a:cubicBezTo>
                    <a:pt x="1911830" y="1285876"/>
                    <a:pt x="1744651" y="1576790"/>
                    <a:pt x="1490376" y="1748575"/>
                  </a:cubicBezTo>
                  <a:lnTo>
                    <a:pt x="1483142" y="1752970"/>
                  </a:lnTo>
                  <a:lnTo>
                    <a:pt x="428689" y="1752970"/>
                  </a:lnTo>
                  <a:lnTo>
                    <a:pt x="421454" y="1748575"/>
                  </a:lnTo>
                  <a:cubicBezTo>
                    <a:pt x="167179" y="1576790"/>
                    <a:pt x="0" y="1285876"/>
                    <a:pt x="0" y="955915"/>
                  </a:cubicBezTo>
                  <a:cubicBezTo>
                    <a:pt x="0" y="427978"/>
                    <a:pt x="427978" y="0"/>
                    <a:pt x="95591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自由: 形状 21"/>
            <p:cNvSpPr/>
            <p:nvPr/>
          </p:nvSpPr>
          <p:spPr>
            <a:xfrm flipV="1">
              <a:off x="5748878" y="5269916"/>
              <a:ext cx="1054453" cy="158860"/>
            </a:xfrm>
            <a:custGeom>
              <a:avLst/>
              <a:gdLst>
                <a:gd name="connsiteX0" fmla="*/ 0 w 1054453"/>
                <a:gd name="connsiteY0" fmla="*/ 0 h 158860"/>
                <a:gd name="connsiteX1" fmla="*/ 1054453 w 1054453"/>
                <a:gd name="connsiteY1" fmla="*/ 0 h 158860"/>
                <a:gd name="connsiteX2" fmla="*/ 982872 w 1054453"/>
                <a:gd name="connsiteY2" fmla="*/ 43486 h 158860"/>
                <a:gd name="connsiteX3" fmla="*/ 527226 w 1054453"/>
                <a:gd name="connsiteY3" fmla="*/ 158860 h 158860"/>
                <a:gd name="connsiteX4" fmla="*/ 71580 w 1054453"/>
                <a:gd name="connsiteY4" fmla="*/ 43486 h 158860"/>
                <a:gd name="connsiteX5" fmla="*/ 0 w 1054453"/>
                <a:gd name="connsiteY5" fmla="*/ 0 h 15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453" h="158860">
                  <a:moveTo>
                    <a:pt x="0" y="0"/>
                  </a:moveTo>
                  <a:lnTo>
                    <a:pt x="1054453" y="0"/>
                  </a:lnTo>
                  <a:lnTo>
                    <a:pt x="982872" y="43486"/>
                  </a:lnTo>
                  <a:cubicBezTo>
                    <a:pt x="847425" y="117066"/>
                    <a:pt x="692207" y="158860"/>
                    <a:pt x="527226" y="158860"/>
                  </a:cubicBezTo>
                  <a:cubicBezTo>
                    <a:pt x="362246" y="158860"/>
                    <a:pt x="207027" y="117066"/>
                    <a:pt x="71580" y="434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558601" y="3848737"/>
            <a:ext cx="1435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$</a:t>
            </a:r>
            <a:r>
              <a:rPr lang="en-US" altLang="zh-CN" sz="7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98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08056" y="493158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Price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5"/>
          <p:cNvSpPr txBox="1"/>
          <p:nvPr/>
        </p:nvSpPr>
        <p:spPr>
          <a:xfrm>
            <a:off x="3662479" y="2551837"/>
            <a:ext cx="48670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dirty="0" smtClean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Thanks</a:t>
            </a:r>
            <a:r>
              <a:rPr lang="zh-CN" altLang="en-US" sz="8800" dirty="0" smtClean="0">
                <a:solidFill>
                  <a:srgbClr val="FFC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！</a:t>
            </a:r>
            <a:endParaRPr lang="zh-CN" altLang="en-US" sz="8800" dirty="0">
              <a:solidFill>
                <a:srgbClr val="FFC000"/>
              </a:solidFill>
              <a:latin typeface="Malgun Gothic" panose="020B0503020000020004" pitchFamily="34" charset="-127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64986" y="450434"/>
            <a:ext cx="6462026" cy="1415772"/>
            <a:chOff x="2061220" y="372369"/>
            <a:chExt cx="6462026" cy="1415772"/>
          </a:xfrm>
        </p:grpSpPr>
        <p:sp>
          <p:nvSpPr>
            <p:cNvPr id="3" name="平行四边形 2"/>
            <p:cNvSpPr/>
            <p:nvPr/>
          </p:nvSpPr>
          <p:spPr>
            <a:xfrm>
              <a:off x="6210945" y="449484"/>
              <a:ext cx="2200275" cy="723900"/>
            </a:xfrm>
            <a:prstGeom prst="parallelogram">
              <a:avLst>
                <a:gd name="adj" fmla="val 3351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061220" y="372369"/>
              <a:ext cx="6462026" cy="14157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i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KEYWORD </a:t>
              </a:r>
              <a:r>
                <a:rPr lang="en-US" altLang="zh-CN" sz="5400" i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HERE </a:t>
              </a:r>
              <a:endParaRPr lang="en-US" altLang="zh-CN" sz="54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/>
              <a:r>
                <a:rPr lang="en-US" altLang="zh-CN" sz="3200" i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Make it big. Just like this</a:t>
              </a:r>
              <a:endParaRPr lang="zh-CN" altLang="en-US" sz="3200" i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518656" y="4291340"/>
            <a:ext cx="2385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 name</a:t>
            </a:r>
            <a:endParaRPr lang="zh-CN" altLang="en-US" sz="36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05116" y="4935853"/>
            <a:ext cx="651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Job</a:t>
            </a:r>
            <a:endParaRPr lang="zh-CN" altLang="en-US" sz="2000" b="1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44411" y="5448398"/>
            <a:ext cx="3172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Here is a sentence to descript something about her. And make it simple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03205" y="4291340"/>
            <a:ext cx="2385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 name</a:t>
            </a:r>
            <a:endParaRPr lang="zh-CN" altLang="en-US" sz="36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89665" y="4935853"/>
            <a:ext cx="651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Job</a:t>
            </a:r>
            <a:endParaRPr lang="zh-CN" altLang="en-US" sz="2000" b="1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8960" y="5448398"/>
            <a:ext cx="3172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Here is a sentence to descript something about her. And make it simple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287754" y="4291340"/>
            <a:ext cx="2385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 name</a:t>
            </a:r>
            <a:endParaRPr lang="zh-CN" altLang="en-US" sz="36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74214" y="4935853"/>
            <a:ext cx="651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Job</a:t>
            </a:r>
            <a:endParaRPr lang="zh-CN" altLang="en-US" sz="2000" b="1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13509" y="5448398"/>
            <a:ext cx="3172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Here is a sentence to descript something about her. And make it simple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485920" y="2984500"/>
            <a:ext cx="0" cy="215140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790410" y="2984500"/>
            <a:ext cx="0" cy="215140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726355" y="612844"/>
            <a:ext cx="7836276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6000" b="1" dirty="0" err="1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60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magna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6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6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endParaRPr lang="en-GB" altLang="zh-CN" sz="6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4743" y="3594099"/>
            <a:ext cx="245291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87444" y="2540080"/>
            <a:ext cx="7814960" cy="924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9500" dirty="0">
                <a:solidFill>
                  <a:schemeClr val="bg1"/>
                </a:solidFill>
              </a:rPr>
              <a:t>”</a:t>
            </a:r>
            <a:endParaRPr lang="zh-CN" altLang="en-US" sz="59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9525" y="0"/>
            <a:ext cx="122110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4064000" y="4457700"/>
            <a:ext cx="0" cy="1752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8153400" y="4457700"/>
            <a:ext cx="0" cy="1752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02282" y="5440859"/>
            <a:ext cx="3361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endParaRPr lang="en-GB" altLang="zh-CN" sz="1100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866631" y="4447408"/>
            <a:ext cx="873270" cy="718164"/>
          </a:xfrm>
          <a:custGeom>
            <a:avLst/>
            <a:gdLst>
              <a:gd name="T0" fmla="*/ 1835 w 2044"/>
              <a:gd name="T1" fmla="*/ 414 h 1662"/>
              <a:gd name="T2" fmla="*/ 1836 w 2044"/>
              <a:gd name="T3" fmla="*/ 468 h 1662"/>
              <a:gd name="T4" fmla="*/ 643 w 2044"/>
              <a:gd name="T5" fmla="*/ 1662 h 1662"/>
              <a:gd name="T6" fmla="*/ 0 w 2044"/>
              <a:gd name="T7" fmla="*/ 1473 h 1662"/>
              <a:gd name="T8" fmla="*/ 100 w 2044"/>
              <a:gd name="T9" fmla="*/ 1479 h 1662"/>
              <a:gd name="T10" fmla="*/ 621 w 2044"/>
              <a:gd name="T11" fmla="*/ 1299 h 1662"/>
              <a:gd name="T12" fmla="*/ 229 w 2044"/>
              <a:gd name="T13" fmla="*/ 1008 h 1662"/>
              <a:gd name="T14" fmla="*/ 308 w 2044"/>
              <a:gd name="T15" fmla="*/ 1016 h 1662"/>
              <a:gd name="T16" fmla="*/ 419 w 2044"/>
              <a:gd name="T17" fmla="*/ 1001 h 1662"/>
              <a:gd name="T18" fmla="*/ 82 w 2044"/>
              <a:gd name="T19" fmla="*/ 590 h 1662"/>
              <a:gd name="T20" fmla="*/ 82 w 2044"/>
              <a:gd name="T21" fmla="*/ 585 h 1662"/>
              <a:gd name="T22" fmla="*/ 272 w 2044"/>
              <a:gd name="T23" fmla="*/ 637 h 1662"/>
              <a:gd name="T24" fmla="*/ 86 w 2044"/>
              <a:gd name="T25" fmla="*/ 288 h 1662"/>
              <a:gd name="T26" fmla="*/ 142 w 2044"/>
              <a:gd name="T27" fmla="*/ 77 h 1662"/>
              <a:gd name="T28" fmla="*/ 1007 w 2044"/>
              <a:gd name="T29" fmla="*/ 515 h 1662"/>
              <a:gd name="T30" fmla="*/ 996 w 2044"/>
              <a:gd name="T31" fmla="*/ 420 h 1662"/>
              <a:gd name="T32" fmla="*/ 1415 w 2044"/>
              <a:gd name="T33" fmla="*/ 0 h 1662"/>
              <a:gd name="T34" fmla="*/ 1721 w 2044"/>
              <a:gd name="T35" fmla="*/ 133 h 1662"/>
              <a:gd name="T36" fmla="*/ 1987 w 2044"/>
              <a:gd name="T37" fmla="*/ 31 h 1662"/>
              <a:gd name="T38" fmla="*/ 1803 w 2044"/>
              <a:gd name="T39" fmla="*/ 263 h 1662"/>
              <a:gd name="T40" fmla="*/ 2044 w 2044"/>
              <a:gd name="T41" fmla="*/ 197 h 1662"/>
              <a:gd name="T42" fmla="*/ 1835 w 2044"/>
              <a:gd name="T43" fmla="*/ 414 h 1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44" h="1662">
                <a:moveTo>
                  <a:pt x="1835" y="414"/>
                </a:moveTo>
                <a:cubicBezTo>
                  <a:pt x="1836" y="432"/>
                  <a:pt x="1836" y="450"/>
                  <a:pt x="1836" y="468"/>
                </a:cubicBezTo>
                <a:cubicBezTo>
                  <a:pt x="1836" y="1023"/>
                  <a:pt x="1414" y="1662"/>
                  <a:pt x="643" y="1662"/>
                </a:cubicBezTo>
                <a:cubicBezTo>
                  <a:pt x="406" y="1662"/>
                  <a:pt x="186" y="1592"/>
                  <a:pt x="0" y="1473"/>
                </a:cubicBezTo>
                <a:cubicBezTo>
                  <a:pt x="33" y="1477"/>
                  <a:pt x="66" y="1479"/>
                  <a:pt x="100" y="1479"/>
                </a:cubicBezTo>
                <a:cubicBezTo>
                  <a:pt x="297" y="1479"/>
                  <a:pt x="477" y="1412"/>
                  <a:pt x="621" y="1299"/>
                </a:cubicBezTo>
                <a:cubicBezTo>
                  <a:pt x="437" y="1296"/>
                  <a:pt x="283" y="1175"/>
                  <a:pt x="229" y="1008"/>
                </a:cubicBezTo>
                <a:cubicBezTo>
                  <a:pt x="255" y="1013"/>
                  <a:pt x="281" y="1016"/>
                  <a:pt x="308" y="1016"/>
                </a:cubicBezTo>
                <a:cubicBezTo>
                  <a:pt x="346" y="1016"/>
                  <a:pt x="383" y="1011"/>
                  <a:pt x="419" y="1001"/>
                </a:cubicBezTo>
                <a:cubicBezTo>
                  <a:pt x="227" y="963"/>
                  <a:pt x="82" y="793"/>
                  <a:pt x="82" y="590"/>
                </a:cubicBezTo>
                <a:cubicBezTo>
                  <a:pt x="82" y="588"/>
                  <a:pt x="82" y="586"/>
                  <a:pt x="82" y="585"/>
                </a:cubicBezTo>
                <a:cubicBezTo>
                  <a:pt x="139" y="616"/>
                  <a:pt x="203" y="635"/>
                  <a:pt x="272" y="637"/>
                </a:cubicBezTo>
                <a:cubicBezTo>
                  <a:pt x="160" y="562"/>
                  <a:pt x="86" y="434"/>
                  <a:pt x="86" y="288"/>
                </a:cubicBezTo>
                <a:cubicBezTo>
                  <a:pt x="86" y="211"/>
                  <a:pt x="106" y="139"/>
                  <a:pt x="142" y="77"/>
                </a:cubicBezTo>
                <a:cubicBezTo>
                  <a:pt x="349" y="331"/>
                  <a:pt x="658" y="498"/>
                  <a:pt x="1007" y="515"/>
                </a:cubicBezTo>
                <a:cubicBezTo>
                  <a:pt x="999" y="485"/>
                  <a:pt x="996" y="453"/>
                  <a:pt x="996" y="420"/>
                </a:cubicBezTo>
                <a:cubicBezTo>
                  <a:pt x="996" y="188"/>
                  <a:pt x="1184" y="0"/>
                  <a:pt x="1415" y="0"/>
                </a:cubicBezTo>
                <a:cubicBezTo>
                  <a:pt x="1536" y="0"/>
                  <a:pt x="1645" y="51"/>
                  <a:pt x="1721" y="133"/>
                </a:cubicBezTo>
                <a:cubicBezTo>
                  <a:pt x="1817" y="114"/>
                  <a:pt x="1906" y="79"/>
                  <a:pt x="1987" y="31"/>
                </a:cubicBezTo>
                <a:cubicBezTo>
                  <a:pt x="1956" y="129"/>
                  <a:pt x="1890" y="211"/>
                  <a:pt x="1803" y="263"/>
                </a:cubicBezTo>
                <a:cubicBezTo>
                  <a:pt x="1888" y="253"/>
                  <a:pt x="1969" y="230"/>
                  <a:pt x="2044" y="197"/>
                </a:cubicBezTo>
                <a:cubicBezTo>
                  <a:pt x="1988" y="281"/>
                  <a:pt x="1917" y="355"/>
                  <a:pt x="1835" y="4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4427462" y="4447677"/>
            <a:ext cx="1200534" cy="716364"/>
          </a:xfrm>
          <a:custGeom>
            <a:avLst/>
            <a:gdLst>
              <a:gd name="T0" fmla="*/ 418 w 2052"/>
              <a:gd name="T1" fmla="*/ 1090 h 1210"/>
              <a:gd name="T2" fmla="*/ 427 w 2052"/>
              <a:gd name="T3" fmla="*/ 1120 h 1210"/>
              <a:gd name="T4" fmla="*/ 206 w 2052"/>
              <a:gd name="T5" fmla="*/ 1118 h 1210"/>
              <a:gd name="T6" fmla="*/ 21 w 2052"/>
              <a:gd name="T7" fmla="*/ 964 h 1210"/>
              <a:gd name="T8" fmla="*/ 0 w 2052"/>
              <a:gd name="T9" fmla="*/ 844 h 1210"/>
              <a:gd name="T10" fmla="*/ 18 w 2052"/>
              <a:gd name="T11" fmla="*/ 728 h 1210"/>
              <a:gd name="T12" fmla="*/ 200 w 2052"/>
              <a:gd name="T13" fmla="*/ 582 h 1210"/>
              <a:gd name="T14" fmla="*/ 236 w 2052"/>
              <a:gd name="T15" fmla="*/ 567 h 1210"/>
              <a:gd name="T16" fmla="*/ 242 w 2052"/>
              <a:gd name="T17" fmla="*/ 516 h 1210"/>
              <a:gd name="T18" fmla="*/ 477 w 2052"/>
              <a:gd name="T19" fmla="*/ 201 h 1210"/>
              <a:gd name="T20" fmla="*/ 718 w 2052"/>
              <a:gd name="T21" fmla="*/ 215 h 1210"/>
              <a:gd name="T22" fmla="*/ 793 w 2052"/>
              <a:gd name="T23" fmla="*/ 158 h 1210"/>
              <a:gd name="T24" fmla="*/ 939 w 2052"/>
              <a:gd name="T25" fmla="*/ 41 h 1210"/>
              <a:gd name="T26" fmla="*/ 1121 w 2052"/>
              <a:gd name="T27" fmla="*/ 0 h 1210"/>
              <a:gd name="T28" fmla="*/ 1542 w 2052"/>
              <a:gd name="T29" fmla="*/ 306 h 1210"/>
              <a:gd name="T30" fmla="*/ 1538 w 2052"/>
              <a:gd name="T31" fmla="*/ 382 h 1210"/>
              <a:gd name="T32" fmla="*/ 1473 w 2052"/>
              <a:gd name="T33" fmla="*/ 394 h 1210"/>
              <a:gd name="T34" fmla="*/ 1427 w 2052"/>
              <a:gd name="T35" fmla="*/ 406 h 1210"/>
              <a:gd name="T36" fmla="*/ 1385 w 2052"/>
              <a:gd name="T37" fmla="*/ 364 h 1210"/>
              <a:gd name="T38" fmla="*/ 909 w 2052"/>
              <a:gd name="T39" fmla="*/ 301 h 1210"/>
              <a:gd name="T40" fmla="*/ 751 w 2052"/>
              <a:gd name="T41" fmla="*/ 441 h 1210"/>
              <a:gd name="T42" fmla="*/ 686 w 2052"/>
              <a:gd name="T43" fmla="*/ 584 h 1210"/>
              <a:gd name="T44" fmla="*/ 626 w 2052"/>
              <a:gd name="T45" fmla="*/ 622 h 1210"/>
              <a:gd name="T46" fmla="*/ 385 w 2052"/>
              <a:gd name="T47" fmla="*/ 934 h 1210"/>
              <a:gd name="T48" fmla="*/ 418 w 2052"/>
              <a:gd name="T49" fmla="*/ 1090 h 1210"/>
              <a:gd name="T50" fmla="*/ 1892 w 2052"/>
              <a:gd name="T51" fmla="*/ 780 h 1210"/>
              <a:gd name="T52" fmla="*/ 1854 w 2052"/>
              <a:gd name="T53" fmla="*/ 766 h 1210"/>
              <a:gd name="T54" fmla="*/ 1850 w 2052"/>
              <a:gd name="T55" fmla="*/ 714 h 1210"/>
              <a:gd name="T56" fmla="*/ 1448 w 2052"/>
              <a:gd name="T57" fmla="*/ 476 h 1210"/>
              <a:gd name="T58" fmla="*/ 1408 w 2052"/>
              <a:gd name="T59" fmla="*/ 490 h 1210"/>
              <a:gd name="T60" fmla="*/ 1363 w 2052"/>
              <a:gd name="T61" fmla="*/ 443 h 1210"/>
              <a:gd name="T62" fmla="*/ 1108 w 2052"/>
              <a:gd name="T63" fmla="*/ 332 h 1210"/>
              <a:gd name="T64" fmla="*/ 924 w 2052"/>
              <a:gd name="T65" fmla="*/ 373 h 1210"/>
              <a:gd name="T66" fmla="*/ 766 w 2052"/>
              <a:gd name="T67" fmla="*/ 580 h 1210"/>
              <a:gd name="T68" fmla="*/ 753 w 2052"/>
              <a:gd name="T69" fmla="*/ 632 h 1210"/>
              <a:gd name="T70" fmla="*/ 688 w 2052"/>
              <a:gd name="T71" fmla="*/ 679 h 1210"/>
              <a:gd name="T72" fmla="*/ 485 w 2052"/>
              <a:gd name="T73" fmla="*/ 828 h 1210"/>
              <a:gd name="T74" fmla="*/ 470 w 2052"/>
              <a:gd name="T75" fmla="*/ 927 h 1210"/>
              <a:gd name="T76" fmla="*/ 663 w 2052"/>
              <a:gd name="T77" fmla="*/ 1202 h 1210"/>
              <a:gd name="T78" fmla="*/ 1305 w 2052"/>
              <a:gd name="T79" fmla="*/ 1209 h 1210"/>
              <a:gd name="T80" fmla="*/ 1914 w 2052"/>
              <a:gd name="T81" fmla="*/ 1208 h 1210"/>
              <a:gd name="T82" fmla="*/ 1942 w 2052"/>
              <a:gd name="T83" fmla="*/ 1194 h 1210"/>
              <a:gd name="T84" fmla="*/ 2043 w 2052"/>
              <a:gd name="T85" fmla="*/ 1021 h 1210"/>
              <a:gd name="T86" fmla="*/ 1892 w 2052"/>
              <a:gd name="T87" fmla="*/ 780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52" h="1210">
                <a:moveTo>
                  <a:pt x="418" y="1090"/>
                </a:moveTo>
                <a:cubicBezTo>
                  <a:pt x="425" y="1105"/>
                  <a:pt x="429" y="1118"/>
                  <a:pt x="427" y="1120"/>
                </a:cubicBezTo>
                <a:cubicBezTo>
                  <a:pt x="421" y="1126"/>
                  <a:pt x="232" y="1124"/>
                  <a:pt x="206" y="1118"/>
                </a:cubicBezTo>
                <a:cubicBezTo>
                  <a:pt x="134" y="1101"/>
                  <a:pt x="57" y="1037"/>
                  <a:pt x="21" y="964"/>
                </a:cubicBezTo>
                <a:cubicBezTo>
                  <a:pt x="1" y="923"/>
                  <a:pt x="0" y="917"/>
                  <a:pt x="0" y="844"/>
                </a:cubicBezTo>
                <a:cubicBezTo>
                  <a:pt x="0" y="774"/>
                  <a:pt x="2" y="763"/>
                  <a:pt x="18" y="728"/>
                </a:cubicBezTo>
                <a:cubicBezTo>
                  <a:pt x="52" y="655"/>
                  <a:pt x="118" y="603"/>
                  <a:pt x="200" y="582"/>
                </a:cubicBezTo>
                <a:cubicBezTo>
                  <a:pt x="217" y="578"/>
                  <a:pt x="233" y="571"/>
                  <a:pt x="236" y="567"/>
                </a:cubicBezTo>
                <a:cubicBezTo>
                  <a:pt x="238" y="562"/>
                  <a:pt x="241" y="540"/>
                  <a:pt x="242" y="516"/>
                </a:cubicBezTo>
                <a:cubicBezTo>
                  <a:pt x="248" y="370"/>
                  <a:pt x="344" y="242"/>
                  <a:pt x="477" y="201"/>
                </a:cubicBezTo>
                <a:cubicBezTo>
                  <a:pt x="549" y="178"/>
                  <a:pt x="640" y="184"/>
                  <a:pt x="718" y="215"/>
                </a:cubicBezTo>
                <a:cubicBezTo>
                  <a:pt x="743" y="225"/>
                  <a:pt x="741" y="227"/>
                  <a:pt x="793" y="158"/>
                </a:cubicBezTo>
                <a:cubicBezTo>
                  <a:pt x="824" y="118"/>
                  <a:pt x="887" y="67"/>
                  <a:pt x="939" y="41"/>
                </a:cubicBezTo>
                <a:cubicBezTo>
                  <a:pt x="994" y="13"/>
                  <a:pt x="1052" y="0"/>
                  <a:pt x="1121" y="0"/>
                </a:cubicBezTo>
                <a:cubicBezTo>
                  <a:pt x="1314" y="1"/>
                  <a:pt x="1481" y="122"/>
                  <a:pt x="1542" y="306"/>
                </a:cubicBezTo>
                <a:cubicBezTo>
                  <a:pt x="1562" y="365"/>
                  <a:pt x="1561" y="381"/>
                  <a:pt x="1538" y="382"/>
                </a:cubicBezTo>
                <a:cubicBezTo>
                  <a:pt x="1528" y="382"/>
                  <a:pt x="1499" y="388"/>
                  <a:pt x="1473" y="394"/>
                </a:cubicBezTo>
                <a:cubicBezTo>
                  <a:pt x="1427" y="406"/>
                  <a:pt x="1427" y="406"/>
                  <a:pt x="1427" y="406"/>
                </a:cubicBezTo>
                <a:cubicBezTo>
                  <a:pt x="1385" y="364"/>
                  <a:pt x="1385" y="364"/>
                  <a:pt x="1385" y="364"/>
                </a:cubicBezTo>
                <a:cubicBezTo>
                  <a:pt x="1267" y="246"/>
                  <a:pt x="1073" y="220"/>
                  <a:pt x="909" y="301"/>
                </a:cubicBezTo>
                <a:cubicBezTo>
                  <a:pt x="843" y="334"/>
                  <a:pt x="791" y="380"/>
                  <a:pt x="751" y="441"/>
                </a:cubicBezTo>
                <a:cubicBezTo>
                  <a:pt x="722" y="484"/>
                  <a:pt x="686" y="564"/>
                  <a:pt x="686" y="584"/>
                </a:cubicBezTo>
                <a:cubicBezTo>
                  <a:pt x="686" y="599"/>
                  <a:pt x="675" y="606"/>
                  <a:pt x="626" y="622"/>
                </a:cubicBezTo>
                <a:cubicBezTo>
                  <a:pt x="474" y="672"/>
                  <a:pt x="385" y="787"/>
                  <a:pt x="385" y="934"/>
                </a:cubicBezTo>
                <a:cubicBezTo>
                  <a:pt x="385" y="987"/>
                  <a:pt x="399" y="1053"/>
                  <a:pt x="418" y="1090"/>
                </a:cubicBezTo>
                <a:close/>
                <a:moveTo>
                  <a:pt x="1892" y="780"/>
                </a:moveTo>
                <a:cubicBezTo>
                  <a:pt x="1854" y="766"/>
                  <a:pt x="1854" y="766"/>
                  <a:pt x="1854" y="766"/>
                </a:cubicBezTo>
                <a:cubicBezTo>
                  <a:pt x="1850" y="714"/>
                  <a:pt x="1850" y="714"/>
                  <a:pt x="1850" y="714"/>
                </a:cubicBezTo>
                <a:cubicBezTo>
                  <a:pt x="1834" y="523"/>
                  <a:pt x="1641" y="409"/>
                  <a:pt x="1448" y="476"/>
                </a:cubicBezTo>
                <a:cubicBezTo>
                  <a:pt x="1408" y="490"/>
                  <a:pt x="1408" y="490"/>
                  <a:pt x="1408" y="490"/>
                </a:cubicBezTo>
                <a:cubicBezTo>
                  <a:pt x="1363" y="443"/>
                  <a:pt x="1363" y="443"/>
                  <a:pt x="1363" y="443"/>
                </a:cubicBezTo>
                <a:cubicBezTo>
                  <a:pt x="1282" y="358"/>
                  <a:pt x="1224" y="333"/>
                  <a:pt x="1108" y="332"/>
                </a:cubicBezTo>
                <a:cubicBezTo>
                  <a:pt x="1026" y="332"/>
                  <a:pt x="992" y="339"/>
                  <a:pt x="924" y="373"/>
                </a:cubicBezTo>
                <a:cubicBezTo>
                  <a:pt x="859" y="406"/>
                  <a:pt x="799" y="485"/>
                  <a:pt x="766" y="580"/>
                </a:cubicBezTo>
                <a:cubicBezTo>
                  <a:pt x="759" y="601"/>
                  <a:pt x="753" y="624"/>
                  <a:pt x="753" y="632"/>
                </a:cubicBezTo>
                <a:cubicBezTo>
                  <a:pt x="753" y="658"/>
                  <a:pt x="738" y="669"/>
                  <a:pt x="688" y="679"/>
                </a:cubicBezTo>
                <a:cubicBezTo>
                  <a:pt x="589" y="699"/>
                  <a:pt x="513" y="755"/>
                  <a:pt x="485" y="828"/>
                </a:cubicBezTo>
                <a:cubicBezTo>
                  <a:pt x="473" y="858"/>
                  <a:pt x="470" y="880"/>
                  <a:pt x="470" y="927"/>
                </a:cubicBezTo>
                <a:cubicBezTo>
                  <a:pt x="470" y="1073"/>
                  <a:pt x="539" y="1171"/>
                  <a:pt x="663" y="1202"/>
                </a:cubicBezTo>
                <a:cubicBezTo>
                  <a:pt x="688" y="1209"/>
                  <a:pt x="837" y="1210"/>
                  <a:pt x="1305" y="1209"/>
                </a:cubicBezTo>
                <a:cubicBezTo>
                  <a:pt x="1914" y="1208"/>
                  <a:pt x="1914" y="1208"/>
                  <a:pt x="1914" y="1208"/>
                </a:cubicBezTo>
                <a:cubicBezTo>
                  <a:pt x="1942" y="1194"/>
                  <a:pt x="1942" y="1194"/>
                  <a:pt x="1942" y="1194"/>
                </a:cubicBezTo>
                <a:cubicBezTo>
                  <a:pt x="2000" y="1162"/>
                  <a:pt x="2037" y="1100"/>
                  <a:pt x="2043" y="1021"/>
                </a:cubicBezTo>
                <a:cubicBezTo>
                  <a:pt x="2052" y="900"/>
                  <a:pt x="2001" y="819"/>
                  <a:pt x="1892" y="7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27840" y="5440859"/>
            <a:ext cx="3361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endParaRPr lang="en-GB" altLang="zh-CN" sz="1100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" name="Group 159"/>
          <p:cNvGrpSpPr>
            <a:grpSpLocks noChangeAspect="1"/>
          </p:cNvGrpSpPr>
          <p:nvPr/>
        </p:nvGrpSpPr>
        <p:grpSpPr bwMode="auto">
          <a:xfrm>
            <a:off x="8517244" y="4445878"/>
            <a:ext cx="742186" cy="718164"/>
            <a:chOff x="4535" y="2968"/>
            <a:chExt cx="587" cy="568"/>
          </a:xfrm>
          <a:solidFill>
            <a:srgbClr val="FFC000"/>
          </a:solidFill>
        </p:grpSpPr>
        <p:sp>
          <p:nvSpPr>
            <p:cNvPr id="11" name="Freeform 160"/>
            <p:cNvSpPr/>
            <p:nvPr/>
          </p:nvSpPr>
          <p:spPr bwMode="auto">
            <a:xfrm>
              <a:off x="4535" y="3250"/>
              <a:ext cx="498" cy="286"/>
            </a:xfrm>
            <a:custGeom>
              <a:avLst/>
              <a:gdLst>
                <a:gd name="T0" fmla="*/ 628 w 679"/>
                <a:gd name="T1" fmla="*/ 72 h 388"/>
                <a:gd name="T2" fmla="*/ 612 w 679"/>
                <a:gd name="T3" fmla="*/ 46 h 388"/>
                <a:gd name="T4" fmla="*/ 583 w 679"/>
                <a:gd name="T5" fmla="*/ 33 h 388"/>
                <a:gd name="T6" fmla="*/ 412 w 679"/>
                <a:gd name="T7" fmla="*/ 0 h 388"/>
                <a:gd name="T8" fmla="*/ 461 w 679"/>
                <a:gd name="T9" fmla="*/ 33 h 388"/>
                <a:gd name="T10" fmla="*/ 383 w 679"/>
                <a:gd name="T11" fmla="*/ 278 h 388"/>
                <a:gd name="T12" fmla="*/ 339 w 679"/>
                <a:gd name="T13" fmla="*/ 96 h 388"/>
                <a:gd name="T14" fmla="*/ 295 w 679"/>
                <a:gd name="T15" fmla="*/ 278 h 388"/>
                <a:gd name="T16" fmla="*/ 217 w 679"/>
                <a:gd name="T17" fmla="*/ 33 h 388"/>
                <a:gd name="T18" fmla="*/ 267 w 679"/>
                <a:gd name="T19" fmla="*/ 0 h 388"/>
                <a:gd name="T20" fmla="*/ 96 w 679"/>
                <a:gd name="T21" fmla="*/ 33 h 388"/>
                <a:gd name="T22" fmla="*/ 67 w 679"/>
                <a:gd name="T23" fmla="*/ 46 h 388"/>
                <a:gd name="T24" fmla="*/ 51 w 679"/>
                <a:gd name="T25" fmla="*/ 72 h 388"/>
                <a:gd name="T26" fmla="*/ 0 w 679"/>
                <a:gd name="T27" fmla="*/ 295 h 388"/>
                <a:gd name="T28" fmla="*/ 96 w 679"/>
                <a:gd name="T29" fmla="*/ 328 h 388"/>
                <a:gd name="T30" fmla="*/ 323 w 679"/>
                <a:gd name="T31" fmla="*/ 388 h 388"/>
                <a:gd name="T32" fmla="*/ 339 w 679"/>
                <a:gd name="T33" fmla="*/ 388 h 388"/>
                <a:gd name="T34" fmla="*/ 356 w 679"/>
                <a:gd name="T35" fmla="*/ 388 h 388"/>
                <a:gd name="T36" fmla="*/ 583 w 679"/>
                <a:gd name="T37" fmla="*/ 328 h 388"/>
                <a:gd name="T38" fmla="*/ 679 w 679"/>
                <a:gd name="T39" fmla="*/ 295 h 388"/>
                <a:gd name="T40" fmla="*/ 628 w 679"/>
                <a:gd name="T41" fmla="*/ 7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9" h="388">
                  <a:moveTo>
                    <a:pt x="628" y="72"/>
                  </a:moveTo>
                  <a:cubicBezTo>
                    <a:pt x="626" y="63"/>
                    <a:pt x="621" y="54"/>
                    <a:pt x="612" y="46"/>
                  </a:cubicBezTo>
                  <a:cubicBezTo>
                    <a:pt x="604" y="39"/>
                    <a:pt x="594" y="35"/>
                    <a:pt x="583" y="33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61" y="33"/>
                    <a:pt x="461" y="33"/>
                    <a:pt x="461" y="33"/>
                  </a:cubicBezTo>
                  <a:cubicBezTo>
                    <a:pt x="383" y="278"/>
                    <a:pt x="383" y="278"/>
                    <a:pt x="383" y="278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295" y="278"/>
                    <a:pt x="295" y="278"/>
                    <a:pt x="295" y="278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85" y="35"/>
                    <a:pt x="75" y="39"/>
                    <a:pt x="67" y="46"/>
                  </a:cubicBezTo>
                  <a:cubicBezTo>
                    <a:pt x="58" y="54"/>
                    <a:pt x="53" y="63"/>
                    <a:pt x="51" y="72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96" y="328"/>
                    <a:pt x="96" y="328"/>
                    <a:pt x="96" y="328"/>
                  </a:cubicBezTo>
                  <a:cubicBezTo>
                    <a:pt x="127" y="361"/>
                    <a:pt x="216" y="385"/>
                    <a:pt x="323" y="388"/>
                  </a:cubicBezTo>
                  <a:cubicBezTo>
                    <a:pt x="339" y="388"/>
                    <a:pt x="339" y="388"/>
                    <a:pt x="339" y="388"/>
                  </a:cubicBezTo>
                  <a:cubicBezTo>
                    <a:pt x="356" y="388"/>
                    <a:pt x="356" y="388"/>
                    <a:pt x="356" y="388"/>
                  </a:cubicBezTo>
                  <a:cubicBezTo>
                    <a:pt x="463" y="385"/>
                    <a:pt x="551" y="361"/>
                    <a:pt x="583" y="328"/>
                  </a:cubicBezTo>
                  <a:cubicBezTo>
                    <a:pt x="679" y="295"/>
                    <a:pt x="679" y="295"/>
                    <a:pt x="679" y="295"/>
                  </a:cubicBezTo>
                  <a:lnTo>
                    <a:pt x="62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61"/>
            <p:cNvSpPr/>
            <p:nvPr/>
          </p:nvSpPr>
          <p:spPr bwMode="auto">
            <a:xfrm>
              <a:off x="4755" y="3269"/>
              <a:ext cx="58" cy="52"/>
            </a:xfrm>
            <a:custGeom>
              <a:avLst/>
              <a:gdLst>
                <a:gd name="T0" fmla="*/ 29 w 58"/>
                <a:gd name="T1" fmla="*/ 0 h 52"/>
                <a:gd name="T2" fmla="*/ 0 w 58"/>
                <a:gd name="T3" fmla="*/ 10 h 52"/>
                <a:gd name="T4" fmla="*/ 29 w 58"/>
                <a:gd name="T5" fmla="*/ 52 h 52"/>
                <a:gd name="T6" fmla="*/ 58 w 58"/>
                <a:gd name="T7" fmla="*/ 10 h 52"/>
                <a:gd name="T8" fmla="*/ 29 w 58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2">
                  <a:moveTo>
                    <a:pt x="29" y="0"/>
                  </a:moveTo>
                  <a:lnTo>
                    <a:pt x="0" y="10"/>
                  </a:lnTo>
                  <a:lnTo>
                    <a:pt x="29" y="52"/>
                  </a:lnTo>
                  <a:lnTo>
                    <a:pt x="58" y="1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62"/>
            <p:cNvSpPr/>
            <p:nvPr/>
          </p:nvSpPr>
          <p:spPr bwMode="auto">
            <a:xfrm>
              <a:off x="4663" y="2975"/>
              <a:ext cx="242" cy="289"/>
            </a:xfrm>
            <a:custGeom>
              <a:avLst/>
              <a:gdLst>
                <a:gd name="T0" fmla="*/ 311 w 329"/>
                <a:gd name="T1" fmla="*/ 181 h 393"/>
                <a:gd name="T2" fmla="*/ 164 w 329"/>
                <a:gd name="T3" fmla="*/ 0 h 393"/>
                <a:gd name="T4" fmla="*/ 18 w 329"/>
                <a:gd name="T5" fmla="*/ 181 h 393"/>
                <a:gd name="T6" fmla="*/ 11 w 329"/>
                <a:gd name="T7" fmla="*/ 229 h 393"/>
                <a:gd name="T8" fmla="*/ 34 w 329"/>
                <a:gd name="T9" fmla="*/ 261 h 393"/>
                <a:gd name="T10" fmla="*/ 164 w 329"/>
                <a:gd name="T11" fmla="*/ 393 h 393"/>
                <a:gd name="T12" fmla="*/ 295 w 329"/>
                <a:gd name="T13" fmla="*/ 261 h 393"/>
                <a:gd name="T14" fmla="*/ 318 w 329"/>
                <a:gd name="T15" fmla="*/ 229 h 393"/>
                <a:gd name="T16" fmla="*/ 311 w 329"/>
                <a:gd name="T17" fmla="*/ 18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393">
                  <a:moveTo>
                    <a:pt x="311" y="181"/>
                  </a:moveTo>
                  <a:cubicBezTo>
                    <a:pt x="311" y="80"/>
                    <a:pt x="269" y="0"/>
                    <a:pt x="164" y="0"/>
                  </a:cubicBezTo>
                  <a:cubicBezTo>
                    <a:pt x="60" y="0"/>
                    <a:pt x="18" y="80"/>
                    <a:pt x="18" y="181"/>
                  </a:cubicBezTo>
                  <a:cubicBezTo>
                    <a:pt x="7" y="186"/>
                    <a:pt x="0" y="200"/>
                    <a:pt x="11" y="229"/>
                  </a:cubicBezTo>
                  <a:cubicBezTo>
                    <a:pt x="16" y="243"/>
                    <a:pt x="26" y="255"/>
                    <a:pt x="34" y="261"/>
                  </a:cubicBezTo>
                  <a:cubicBezTo>
                    <a:pt x="64" y="336"/>
                    <a:pt x="122" y="393"/>
                    <a:pt x="164" y="393"/>
                  </a:cubicBezTo>
                  <a:cubicBezTo>
                    <a:pt x="206" y="393"/>
                    <a:pt x="265" y="336"/>
                    <a:pt x="295" y="261"/>
                  </a:cubicBezTo>
                  <a:cubicBezTo>
                    <a:pt x="303" y="255"/>
                    <a:pt x="313" y="243"/>
                    <a:pt x="318" y="229"/>
                  </a:cubicBezTo>
                  <a:cubicBezTo>
                    <a:pt x="329" y="200"/>
                    <a:pt x="322" y="186"/>
                    <a:pt x="311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3"/>
            <p:cNvSpPr/>
            <p:nvPr/>
          </p:nvSpPr>
          <p:spPr bwMode="auto">
            <a:xfrm>
              <a:off x="4911" y="3078"/>
              <a:ext cx="56" cy="10"/>
            </a:xfrm>
            <a:custGeom>
              <a:avLst/>
              <a:gdLst>
                <a:gd name="T0" fmla="*/ 77 w 77"/>
                <a:gd name="T1" fmla="*/ 0 h 13"/>
                <a:gd name="T2" fmla="*/ 0 w 77"/>
                <a:gd name="T3" fmla="*/ 0 h 13"/>
                <a:gd name="T4" fmla="*/ 1 w 77"/>
                <a:gd name="T5" fmla="*/ 13 h 13"/>
                <a:gd name="T6" fmla="*/ 77 w 77"/>
                <a:gd name="T7" fmla="*/ 13 h 13"/>
                <a:gd name="T8" fmla="*/ 77 w 77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3">
                  <a:moveTo>
                    <a:pt x="7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4"/>
            <p:cNvSpPr/>
            <p:nvPr/>
          </p:nvSpPr>
          <p:spPr bwMode="auto">
            <a:xfrm>
              <a:off x="4904" y="3045"/>
              <a:ext cx="179" cy="9"/>
            </a:xfrm>
            <a:custGeom>
              <a:avLst/>
              <a:gdLst>
                <a:gd name="T0" fmla="*/ 245 w 245"/>
                <a:gd name="T1" fmla="*/ 0 h 13"/>
                <a:gd name="T2" fmla="*/ 0 w 245"/>
                <a:gd name="T3" fmla="*/ 0 h 13"/>
                <a:gd name="T4" fmla="*/ 4 w 245"/>
                <a:gd name="T5" fmla="*/ 13 h 13"/>
                <a:gd name="T6" fmla="*/ 245 w 245"/>
                <a:gd name="T7" fmla="*/ 13 h 13"/>
                <a:gd name="T8" fmla="*/ 245 w 24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3">
                  <a:moveTo>
                    <a:pt x="2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3" y="8"/>
                    <a:pt x="4" y="13"/>
                  </a:cubicBezTo>
                  <a:cubicBezTo>
                    <a:pt x="245" y="13"/>
                    <a:pt x="245" y="13"/>
                    <a:pt x="245" y="13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65"/>
            <p:cNvSpPr/>
            <p:nvPr/>
          </p:nvSpPr>
          <p:spPr bwMode="auto">
            <a:xfrm>
              <a:off x="4846" y="2968"/>
              <a:ext cx="276" cy="279"/>
            </a:xfrm>
            <a:custGeom>
              <a:avLst/>
              <a:gdLst>
                <a:gd name="T0" fmla="*/ 368 w 377"/>
                <a:gd name="T1" fmla="*/ 9 h 379"/>
                <a:gd name="T2" fmla="*/ 346 w 377"/>
                <a:gd name="T3" fmla="*/ 0 h 379"/>
                <a:gd name="T4" fmla="*/ 0 w 377"/>
                <a:gd name="T5" fmla="*/ 0 h 379"/>
                <a:gd name="T6" fmla="*/ 40 w 377"/>
                <a:gd name="T7" fmla="*/ 32 h 379"/>
                <a:gd name="T8" fmla="*/ 346 w 377"/>
                <a:gd name="T9" fmla="*/ 32 h 379"/>
                <a:gd name="T10" fmla="*/ 346 w 377"/>
                <a:gd name="T11" fmla="*/ 252 h 379"/>
                <a:gd name="T12" fmla="*/ 261 w 377"/>
                <a:gd name="T13" fmla="*/ 252 h 379"/>
                <a:gd name="T14" fmla="*/ 198 w 377"/>
                <a:gd name="T15" fmla="*/ 315 h 379"/>
                <a:gd name="T16" fmla="*/ 198 w 377"/>
                <a:gd name="T17" fmla="*/ 252 h 379"/>
                <a:gd name="T18" fmla="*/ 95 w 377"/>
                <a:gd name="T19" fmla="*/ 252 h 379"/>
                <a:gd name="T20" fmla="*/ 75 w 377"/>
                <a:gd name="T21" fmla="*/ 283 h 379"/>
                <a:gd name="T22" fmla="*/ 166 w 377"/>
                <a:gd name="T23" fmla="*/ 283 h 379"/>
                <a:gd name="T24" fmla="*/ 166 w 377"/>
                <a:gd name="T25" fmla="*/ 370 h 379"/>
                <a:gd name="T26" fmla="*/ 172 w 377"/>
                <a:gd name="T27" fmla="*/ 378 h 379"/>
                <a:gd name="T28" fmla="*/ 182 w 377"/>
                <a:gd name="T29" fmla="*/ 376 h 379"/>
                <a:gd name="T30" fmla="*/ 274 w 377"/>
                <a:gd name="T31" fmla="*/ 283 h 379"/>
                <a:gd name="T32" fmla="*/ 346 w 377"/>
                <a:gd name="T33" fmla="*/ 283 h 379"/>
                <a:gd name="T34" fmla="*/ 368 w 377"/>
                <a:gd name="T35" fmla="*/ 274 h 379"/>
                <a:gd name="T36" fmla="*/ 377 w 377"/>
                <a:gd name="T37" fmla="*/ 252 h 379"/>
                <a:gd name="T38" fmla="*/ 377 w 377"/>
                <a:gd name="T39" fmla="*/ 32 h 379"/>
                <a:gd name="T40" fmla="*/ 368 w 377"/>
                <a:gd name="T41" fmla="*/ 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79">
                  <a:moveTo>
                    <a:pt x="368" y="9"/>
                  </a:moveTo>
                  <a:cubicBezTo>
                    <a:pt x="362" y="3"/>
                    <a:pt x="354" y="0"/>
                    <a:pt x="3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8"/>
                    <a:pt x="29" y="19"/>
                    <a:pt x="40" y="32"/>
                  </a:cubicBezTo>
                  <a:cubicBezTo>
                    <a:pt x="346" y="32"/>
                    <a:pt x="346" y="32"/>
                    <a:pt x="346" y="32"/>
                  </a:cubicBezTo>
                  <a:cubicBezTo>
                    <a:pt x="346" y="252"/>
                    <a:pt x="346" y="252"/>
                    <a:pt x="346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198" y="315"/>
                    <a:pt x="198" y="315"/>
                    <a:pt x="198" y="315"/>
                  </a:cubicBezTo>
                  <a:cubicBezTo>
                    <a:pt x="198" y="252"/>
                    <a:pt x="198" y="252"/>
                    <a:pt x="198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90" y="263"/>
                    <a:pt x="83" y="274"/>
                    <a:pt x="75" y="283"/>
                  </a:cubicBezTo>
                  <a:cubicBezTo>
                    <a:pt x="166" y="283"/>
                    <a:pt x="166" y="283"/>
                    <a:pt x="166" y="283"/>
                  </a:cubicBezTo>
                  <a:cubicBezTo>
                    <a:pt x="166" y="370"/>
                    <a:pt x="166" y="370"/>
                    <a:pt x="166" y="370"/>
                  </a:cubicBezTo>
                  <a:cubicBezTo>
                    <a:pt x="166" y="373"/>
                    <a:pt x="168" y="376"/>
                    <a:pt x="172" y="378"/>
                  </a:cubicBezTo>
                  <a:cubicBezTo>
                    <a:pt x="175" y="379"/>
                    <a:pt x="179" y="378"/>
                    <a:pt x="182" y="376"/>
                  </a:cubicBezTo>
                  <a:cubicBezTo>
                    <a:pt x="274" y="283"/>
                    <a:pt x="274" y="283"/>
                    <a:pt x="274" y="283"/>
                  </a:cubicBezTo>
                  <a:cubicBezTo>
                    <a:pt x="346" y="283"/>
                    <a:pt x="346" y="283"/>
                    <a:pt x="346" y="283"/>
                  </a:cubicBezTo>
                  <a:cubicBezTo>
                    <a:pt x="354" y="283"/>
                    <a:pt x="362" y="280"/>
                    <a:pt x="368" y="274"/>
                  </a:cubicBezTo>
                  <a:cubicBezTo>
                    <a:pt x="374" y="268"/>
                    <a:pt x="377" y="260"/>
                    <a:pt x="377" y="252"/>
                  </a:cubicBezTo>
                  <a:cubicBezTo>
                    <a:pt x="377" y="32"/>
                    <a:pt x="377" y="32"/>
                    <a:pt x="377" y="32"/>
                  </a:cubicBezTo>
                  <a:cubicBezTo>
                    <a:pt x="377" y="24"/>
                    <a:pt x="374" y="16"/>
                    <a:pt x="36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6"/>
            <p:cNvSpPr/>
            <p:nvPr/>
          </p:nvSpPr>
          <p:spPr bwMode="auto">
            <a:xfrm>
              <a:off x="4889" y="3010"/>
              <a:ext cx="194" cy="10"/>
            </a:xfrm>
            <a:custGeom>
              <a:avLst/>
              <a:gdLst>
                <a:gd name="T0" fmla="*/ 265 w 265"/>
                <a:gd name="T1" fmla="*/ 0 h 14"/>
                <a:gd name="T2" fmla="*/ 0 w 265"/>
                <a:gd name="T3" fmla="*/ 0 h 14"/>
                <a:gd name="T4" fmla="*/ 8 w 265"/>
                <a:gd name="T5" fmla="*/ 14 h 14"/>
                <a:gd name="T6" fmla="*/ 265 w 265"/>
                <a:gd name="T7" fmla="*/ 14 h 14"/>
                <a:gd name="T8" fmla="*/ 265 w 26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4">
                  <a:moveTo>
                    <a:pt x="2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5" y="9"/>
                    <a:pt x="8" y="14"/>
                  </a:cubicBezTo>
                  <a:cubicBezTo>
                    <a:pt x="265" y="14"/>
                    <a:pt x="265" y="14"/>
                    <a:pt x="265" y="14"/>
                  </a:cubicBez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8517239" y="5440859"/>
            <a:ext cx="3361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endParaRPr lang="en-GB" altLang="zh-CN" sz="1100" dirty="0">
              <a:solidFill>
                <a:schemeClr val="bg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47118" y="4452547"/>
            <a:ext cx="202491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Keywords Here</a:t>
            </a:r>
            <a:endParaRPr lang="en-US" altLang="zh-CN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like this</a:t>
            </a:r>
            <a:endParaRPr lang="zh-CN" altLang="en-US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378280" y="4452547"/>
            <a:ext cx="202491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Keywords Here</a:t>
            </a:r>
            <a:endParaRPr lang="en-US" altLang="zh-CN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like this</a:t>
            </a:r>
            <a:endParaRPr lang="zh-CN" altLang="en-US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58406" y="4452547"/>
            <a:ext cx="202491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Keywords Here</a:t>
            </a:r>
            <a:endParaRPr lang="en-US" altLang="zh-CN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20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like this</a:t>
            </a:r>
            <a:endParaRPr lang="zh-CN" altLang="en-US" sz="20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0"/>
            <a:ext cx="12192000" cy="38227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230341" y="809281"/>
            <a:ext cx="9731318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altLang="zh-CN" sz="9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 </a:t>
            </a:r>
            <a:r>
              <a:rPr lang="en-US" altLang="zh-CN" sz="9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Here</a:t>
            </a:r>
            <a:endParaRPr lang="zh-CN" altLang="en-US" sz="96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48344" y="2305533"/>
            <a:ext cx="629531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And subtitle maybe here</a:t>
            </a:r>
            <a:endParaRPr lang="zh-CN" altLang="en-US" sz="4000" b="1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954774" y="1720840"/>
            <a:ext cx="3853940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r>
              <a:rPr lang="en-US" altLang="zh-CN" sz="5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&amp;</a:t>
            </a:r>
            <a:endParaRPr lang="en-US" altLang="zh-CN" sz="5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5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Make it big</a:t>
            </a:r>
            <a:endParaRPr lang="en-US" altLang="zh-CN" sz="5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5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like this</a:t>
            </a:r>
            <a:endParaRPr lang="zh-CN" altLang="en-US" sz="5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08152" y="1255231"/>
            <a:ext cx="3747184" cy="457776"/>
            <a:chOff x="4113612" y="1236767"/>
            <a:chExt cx="3747184" cy="457776"/>
          </a:xfrm>
        </p:grpSpPr>
        <p:sp>
          <p:nvSpPr>
            <p:cNvPr id="23" name="平行四边形 22"/>
            <p:cNvSpPr/>
            <p:nvPr/>
          </p:nvSpPr>
          <p:spPr>
            <a:xfrm>
              <a:off x="4640394" y="1239096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5164647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5690164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6215682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6741199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平行四边形 27"/>
            <p:cNvSpPr/>
            <p:nvPr/>
          </p:nvSpPr>
          <p:spPr>
            <a:xfrm>
              <a:off x="7266716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4113612" y="1236767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flipH="1">
            <a:off x="1008152" y="5137160"/>
            <a:ext cx="3747184" cy="457776"/>
            <a:chOff x="4113612" y="1236767"/>
            <a:chExt cx="3747184" cy="457776"/>
          </a:xfrm>
        </p:grpSpPr>
        <p:sp>
          <p:nvSpPr>
            <p:cNvPr id="44" name="平行四边形 43"/>
            <p:cNvSpPr/>
            <p:nvPr/>
          </p:nvSpPr>
          <p:spPr>
            <a:xfrm>
              <a:off x="4640394" y="1239096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5164647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平行四边形 45"/>
            <p:cNvSpPr/>
            <p:nvPr/>
          </p:nvSpPr>
          <p:spPr>
            <a:xfrm>
              <a:off x="5690164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6215682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平行四边形 47"/>
            <p:cNvSpPr/>
            <p:nvPr/>
          </p:nvSpPr>
          <p:spPr>
            <a:xfrm>
              <a:off x="6741199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平行四边形 48"/>
            <p:cNvSpPr/>
            <p:nvPr/>
          </p:nvSpPr>
          <p:spPr>
            <a:xfrm>
              <a:off x="7266716" y="1244600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平行四边形 49"/>
            <p:cNvSpPr/>
            <p:nvPr/>
          </p:nvSpPr>
          <p:spPr>
            <a:xfrm>
              <a:off x="4113612" y="1236767"/>
              <a:ext cx="594080" cy="449943"/>
            </a:xfrm>
            <a:prstGeom prst="parallelogram">
              <a:avLst>
                <a:gd name="adj" fmla="val 540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5909105" y="1725157"/>
            <a:ext cx="5467066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GB" altLang="zh-CN" dirty="0">
                <a:solidFill>
                  <a:schemeClr val="bg1"/>
                </a:solidFill>
              </a:rPr>
              <a:t>Lorem ipsum </a:t>
            </a:r>
            <a:r>
              <a:rPr lang="en-GB" altLang="zh-CN" dirty="0" err="1">
                <a:solidFill>
                  <a:schemeClr val="bg1"/>
                </a:solidFill>
              </a:rPr>
              <a:t>dolor</a:t>
            </a:r>
            <a:r>
              <a:rPr lang="en-GB" altLang="zh-CN" dirty="0">
                <a:solidFill>
                  <a:schemeClr val="bg1"/>
                </a:solidFill>
              </a:rPr>
              <a:t> sit </a:t>
            </a:r>
            <a:r>
              <a:rPr lang="en-GB" altLang="zh-CN" dirty="0" err="1">
                <a:solidFill>
                  <a:schemeClr val="bg1"/>
                </a:solidFill>
              </a:rPr>
              <a:t>amet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consectetuer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adipiscing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elit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sed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diam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nonummy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nibh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euismod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tincidunt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laoreet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dolore</a:t>
            </a:r>
            <a:r>
              <a:rPr lang="en-GB" altLang="zh-CN" dirty="0">
                <a:solidFill>
                  <a:schemeClr val="bg1"/>
                </a:solidFill>
              </a:rPr>
              <a:t> magna </a:t>
            </a:r>
            <a:r>
              <a:rPr lang="en-GB" altLang="zh-CN" dirty="0" err="1">
                <a:solidFill>
                  <a:schemeClr val="bg1"/>
                </a:solidFill>
              </a:rPr>
              <a:t>aliquam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erat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volutpat</a:t>
            </a:r>
            <a:r>
              <a:rPr lang="en-GB" altLang="zh-CN" dirty="0">
                <a:solidFill>
                  <a:schemeClr val="bg1"/>
                </a:solidFill>
              </a:rPr>
              <a:t>.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wisi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enim</a:t>
            </a:r>
            <a:r>
              <a:rPr lang="en-GB" altLang="zh-CN" dirty="0">
                <a:solidFill>
                  <a:schemeClr val="bg1"/>
                </a:solidFill>
              </a:rPr>
              <a:t> ad minim </a:t>
            </a:r>
            <a:r>
              <a:rPr lang="en-GB" altLang="zh-CN" dirty="0" err="1">
                <a:solidFill>
                  <a:schemeClr val="bg1"/>
                </a:solidFill>
              </a:rPr>
              <a:t>veniam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quis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nostrud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exerci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tation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ullamcorper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suscipit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lobortis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nisl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aliquip</a:t>
            </a:r>
            <a:r>
              <a:rPr lang="en-GB" altLang="zh-CN" dirty="0">
                <a:solidFill>
                  <a:schemeClr val="bg1"/>
                </a:solidFill>
              </a:rPr>
              <a:t> ex </a:t>
            </a:r>
            <a:r>
              <a:rPr lang="en-GB" altLang="zh-CN" dirty="0" err="1">
                <a:solidFill>
                  <a:schemeClr val="bg1"/>
                </a:solidFill>
              </a:rPr>
              <a:t>ea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commodo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consequat</a:t>
            </a:r>
            <a:r>
              <a:rPr lang="en-GB" altLang="zh-CN" dirty="0">
                <a:solidFill>
                  <a:schemeClr val="bg1"/>
                </a:solidFill>
              </a:rPr>
              <a:t>. Lorem ipsum </a:t>
            </a:r>
            <a:r>
              <a:rPr lang="en-GB" altLang="zh-CN" dirty="0" err="1">
                <a:solidFill>
                  <a:schemeClr val="bg1"/>
                </a:solidFill>
              </a:rPr>
              <a:t>dolor</a:t>
            </a:r>
            <a:r>
              <a:rPr lang="en-GB" altLang="zh-CN" dirty="0">
                <a:solidFill>
                  <a:schemeClr val="bg1"/>
                </a:solidFill>
              </a:rPr>
              <a:t> sit </a:t>
            </a:r>
            <a:r>
              <a:rPr lang="en-GB" altLang="zh-CN" dirty="0" err="1">
                <a:solidFill>
                  <a:schemeClr val="bg1"/>
                </a:solidFill>
              </a:rPr>
              <a:t>amet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consectetuer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adipiscing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elit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sed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diam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nonummy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nibh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euismod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tincidunt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laoreet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dolore</a:t>
            </a:r>
            <a:r>
              <a:rPr lang="en-GB" altLang="zh-CN" dirty="0">
                <a:solidFill>
                  <a:schemeClr val="bg1"/>
                </a:solidFill>
              </a:rPr>
              <a:t> magna </a:t>
            </a:r>
            <a:r>
              <a:rPr lang="en-GB" altLang="zh-CN" dirty="0" err="1">
                <a:solidFill>
                  <a:schemeClr val="bg1"/>
                </a:solidFill>
              </a:rPr>
              <a:t>aliquam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erat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volutpat</a:t>
            </a:r>
            <a:r>
              <a:rPr lang="en-GB" altLang="zh-CN" dirty="0">
                <a:solidFill>
                  <a:schemeClr val="bg1"/>
                </a:solidFill>
              </a:rPr>
              <a:t>.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wisi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enim</a:t>
            </a:r>
            <a:r>
              <a:rPr lang="en-GB" altLang="zh-CN" dirty="0">
                <a:solidFill>
                  <a:schemeClr val="bg1"/>
                </a:solidFill>
              </a:rPr>
              <a:t> ad minim </a:t>
            </a:r>
            <a:r>
              <a:rPr lang="en-GB" altLang="zh-CN" dirty="0" err="1">
                <a:solidFill>
                  <a:schemeClr val="bg1"/>
                </a:solidFill>
              </a:rPr>
              <a:t>veniam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quis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nostrud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exerci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tation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ullamcorper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suscipit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lobortis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nisl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aliquip</a:t>
            </a:r>
            <a:r>
              <a:rPr lang="en-GB" altLang="zh-CN" dirty="0">
                <a:solidFill>
                  <a:schemeClr val="bg1"/>
                </a:solidFill>
              </a:rPr>
              <a:t> ex </a:t>
            </a:r>
            <a:r>
              <a:rPr lang="en-GB" altLang="zh-CN" dirty="0" err="1">
                <a:solidFill>
                  <a:schemeClr val="bg1"/>
                </a:solidFill>
              </a:rPr>
              <a:t>ea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commodo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consequat</a:t>
            </a:r>
            <a:r>
              <a:rPr lang="en-GB" altLang="zh-CN" dirty="0">
                <a:solidFill>
                  <a:schemeClr val="bg1"/>
                </a:solidFill>
              </a:rPr>
              <a:t>. </a:t>
            </a:r>
            <a:endParaRPr lang="en-GB" altLang="zh-CN" dirty="0">
              <a:solidFill>
                <a:schemeClr val="bg1"/>
              </a:solidFill>
            </a:endParaRPr>
          </a:p>
        </p:txBody>
      </p:sp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5909105" y="3756482"/>
            <a:ext cx="546706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GB" altLang="zh-CN" dirty="0">
                <a:solidFill>
                  <a:schemeClr val="bg1"/>
                </a:solidFill>
              </a:rPr>
              <a:t>Lorem ipsum </a:t>
            </a:r>
            <a:r>
              <a:rPr lang="en-GB" altLang="zh-CN" dirty="0" err="1">
                <a:solidFill>
                  <a:schemeClr val="bg1"/>
                </a:solidFill>
              </a:rPr>
              <a:t>dolor</a:t>
            </a:r>
            <a:r>
              <a:rPr lang="en-GB" altLang="zh-CN" dirty="0">
                <a:solidFill>
                  <a:schemeClr val="bg1"/>
                </a:solidFill>
              </a:rPr>
              <a:t> sit </a:t>
            </a:r>
            <a:r>
              <a:rPr lang="en-GB" altLang="zh-CN" dirty="0" err="1">
                <a:solidFill>
                  <a:schemeClr val="bg1"/>
                </a:solidFill>
              </a:rPr>
              <a:t>amet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consectetuer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adipiscing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elit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sed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diam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nonummy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nibh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euismod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tincidunt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laoreet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dolore</a:t>
            </a:r>
            <a:r>
              <a:rPr lang="en-GB" altLang="zh-CN" dirty="0">
                <a:solidFill>
                  <a:schemeClr val="bg1"/>
                </a:solidFill>
              </a:rPr>
              <a:t> magna </a:t>
            </a:r>
            <a:r>
              <a:rPr lang="en-GB" altLang="zh-CN" dirty="0" err="1">
                <a:solidFill>
                  <a:schemeClr val="bg1"/>
                </a:solidFill>
              </a:rPr>
              <a:t>aliquam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erat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volutpat</a:t>
            </a:r>
            <a:r>
              <a:rPr lang="en-GB" altLang="zh-CN" dirty="0">
                <a:solidFill>
                  <a:schemeClr val="bg1"/>
                </a:solidFill>
              </a:rPr>
              <a:t>.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wisi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enim</a:t>
            </a:r>
            <a:r>
              <a:rPr lang="en-GB" altLang="zh-CN" dirty="0">
                <a:solidFill>
                  <a:schemeClr val="bg1"/>
                </a:solidFill>
              </a:rPr>
              <a:t> ad minim </a:t>
            </a:r>
            <a:r>
              <a:rPr lang="en-GB" altLang="zh-CN" dirty="0" err="1">
                <a:solidFill>
                  <a:schemeClr val="bg1"/>
                </a:solidFill>
              </a:rPr>
              <a:t>veniam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quis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nostrud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exerci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tation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ullamcorper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suscipit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lobortis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nisl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aliquip</a:t>
            </a:r>
            <a:r>
              <a:rPr lang="en-GB" altLang="zh-CN" dirty="0">
                <a:solidFill>
                  <a:schemeClr val="bg1"/>
                </a:solidFill>
              </a:rPr>
              <a:t> ex </a:t>
            </a:r>
            <a:r>
              <a:rPr lang="en-GB" altLang="zh-CN" dirty="0" err="1">
                <a:solidFill>
                  <a:schemeClr val="bg1"/>
                </a:solidFill>
              </a:rPr>
              <a:t>ea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commodo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consequat</a:t>
            </a:r>
            <a:r>
              <a:rPr lang="en-GB" altLang="zh-CN" dirty="0">
                <a:solidFill>
                  <a:schemeClr val="bg1"/>
                </a:solidFill>
              </a:rPr>
              <a:t>. </a:t>
            </a:r>
            <a:endParaRPr lang="en-GB" altLang="zh-CN" dirty="0">
              <a:solidFill>
                <a:schemeClr val="bg1"/>
              </a:solidFill>
            </a:endParaRPr>
          </a:p>
        </p:txBody>
      </p: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5909105" y="5053658"/>
            <a:ext cx="546706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GB" altLang="zh-CN" dirty="0">
                <a:solidFill>
                  <a:schemeClr val="bg1"/>
                </a:solidFill>
              </a:rPr>
              <a:t>Lorem ipsum </a:t>
            </a:r>
            <a:r>
              <a:rPr lang="en-GB" altLang="zh-CN" dirty="0" err="1">
                <a:solidFill>
                  <a:schemeClr val="bg1"/>
                </a:solidFill>
              </a:rPr>
              <a:t>dolor</a:t>
            </a:r>
            <a:r>
              <a:rPr lang="en-GB" altLang="zh-CN" dirty="0">
                <a:solidFill>
                  <a:schemeClr val="bg1"/>
                </a:solidFill>
              </a:rPr>
              <a:t> sit </a:t>
            </a:r>
            <a:r>
              <a:rPr lang="en-GB" altLang="zh-CN" dirty="0" err="1">
                <a:solidFill>
                  <a:schemeClr val="bg1"/>
                </a:solidFill>
              </a:rPr>
              <a:t>amet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consectetuer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adipiscing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elit</a:t>
            </a:r>
            <a:r>
              <a:rPr lang="en-GB" altLang="zh-CN" dirty="0">
                <a:solidFill>
                  <a:schemeClr val="bg1"/>
                </a:solidFill>
              </a:rPr>
              <a:t>, </a:t>
            </a:r>
            <a:r>
              <a:rPr lang="en-GB" altLang="zh-CN" dirty="0" err="1">
                <a:solidFill>
                  <a:schemeClr val="bg1"/>
                </a:solidFill>
              </a:rPr>
              <a:t>sed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diam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nonummy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nibh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euismod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tincidunt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ut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laoreet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dolore</a:t>
            </a:r>
            <a:r>
              <a:rPr lang="en-GB" altLang="zh-CN" dirty="0">
                <a:solidFill>
                  <a:schemeClr val="bg1"/>
                </a:solidFill>
              </a:rPr>
              <a:t> magna </a:t>
            </a:r>
            <a:r>
              <a:rPr lang="en-GB" altLang="zh-CN" dirty="0" err="1">
                <a:solidFill>
                  <a:schemeClr val="bg1"/>
                </a:solidFill>
              </a:rPr>
              <a:t>aliquam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erat</a:t>
            </a:r>
            <a:r>
              <a:rPr lang="en-GB" altLang="zh-CN" dirty="0">
                <a:solidFill>
                  <a:schemeClr val="bg1"/>
                </a:solidFill>
              </a:rPr>
              <a:t> </a:t>
            </a:r>
            <a:r>
              <a:rPr lang="en-GB" altLang="zh-CN" dirty="0" err="1">
                <a:solidFill>
                  <a:schemeClr val="bg1"/>
                </a:solidFill>
              </a:rPr>
              <a:t>volutpat</a:t>
            </a:r>
            <a:r>
              <a:rPr lang="en-GB" altLang="zh-CN" dirty="0">
                <a:solidFill>
                  <a:schemeClr val="bg1"/>
                </a:solidFill>
              </a:rPr>
              <a:t>. </a:t>
            </a:r>
            <a:endParaRPr lang="en-GB" altLang="zh-CN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09105" y="1263064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Khmer UI" panose="020B0502040204020203" pitchFamily="34" charset="0"/>
              </a:rPr>
              <a:t>Keyword here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Khmer UI" panose="020B0502040204020203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11267" y="3294817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Khmer UI" panose="020B0502040204020203" pitchFamily="34" charset="0"/>
              </a:rPr>
              <a:t>Keyword here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Khmer UI" panose="020B0502040204020203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909105" y="4587479"/>
            <a:ext cx="225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Khmer UI" panose="020B0502040204020203" pitchFamily="34" charset="0"/>
              </a:rPr>
              <a:t>Keyword here</a:t>
            </a:r>
            <a:endParaRPr lang="zh-CN" altLang="en-US" sz="2400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Khmer UI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4138" y="0"/>
            <a:ext cx="12206138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200" y="533400"/>
            <a:ext cx="11277600" cy="57912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自由: 形状 10"/>
          <p:cNvSpPr/>
          <p:nvPr/>
        </p:nvSpPr>
        <p:spPr>
          <a:xfrm>
            <a:off x="6604000" y="1162050"/>
            <a:ext cx="4533900" cy="4533900"/>
          </a:xfrm>
          <a:custGeom>
            <a:avLst/>
            <a:gdLst>
              <a:gd name="connsiteX0" fmla="*/ 0 w 4533900"/>
              <a:gd name="connsiteY0" fmla="*/ 0 h 4533900"/>
              <a:gd name="connsiteX1" fmla="*/ 4533900 w 4533900"/>
              <a:gd name="connsiteY1" fmla="*/ 0 h 4533900"/>
              <a:gd name="connsiteX2" fmla="*/ 4533900 w 4533900"/>
              <a:gd name="connsiteY2" fmla="*/ 4533900 h 4533900"/>
              <a:gd name="connsiteX3" fmla="*/ 0 w 4533900"/>
              <a:gd name="connsiteY3" fmla="*/ 4533900 h 4533900"/>
              <a:gd name="connsiteX4" fmla="*/ 0 w 4533900"/>
              <a:gd name="connsiteY4" fmla="*/ 2863850 h 4533900"/>
              <a:gd name="connsiteX5" fmla="*/ 566738 w 4533900"/>
              <a:gd name="connsiteY5" fmla="*/ 2863850 h 4533900"/>
              <a:gd name="connsiteX6" fmla="*/ 566738 w 4533900"/>
              <a:gd name="connsiteY6" fmla="*/ 3967163 h 4533900"/>
              <a:gd name="connsiteX7" fmla="*/ 3967163 w 4533900"/>
              <a:gd name="connsiteY7" fmla="*/ 3967163 h 4533900"/>
              <a:gd name="connsiteX8" fmla="*/ 3967163 w 4533900"/>
              <a:gd name="connsiteY8" fmla="*/ 566738 h 4533900"/>
              <a:gd name="connsiteX9" fmla="*/ 566738 w 4533900"/>
              <a:gd name="connsiteY9" fmla="*/ 566738 h 4533900"/>
              <a:gd name="connsiteX10" fmla="*/ 566738 w 4533900"/>
              <a:gd name="connsiteY10" fmla="*/ 1670050 h 4533900"/>
              <a:gd name="connsiteX11" fmla="*/ 0 w 4533900"/>
              <a:gd name="connsiteY11" fmla="*/ 1670050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3900" h="4533900">
                <a:moveTo>
                  <a:pt x="0" y="0"/>
                </a:moveTo>
                <a:lnTo>
                  <a:pt x="4533900" y="0"/>
                </a:lnTo>
                <a:lnTo>
                  <a:pt x="4533900" y="4533900"/>
                </a:lnTo>
                <a:lnTo>
                  <a:pt x="0" y="4533900"/>
                </a:lnTo>
                <a:lnTo>
                  <a:pt x="0" y="2863850"/>
                </a:lnTo>
                <a:lnTo>
                  <a:pt x="566738" y="2863850"/>
                </a:lnTo>
                <a:lnTo>
                  <a:pt x="566738" y="3967163"/>
                </a:lnTo>
                <a:lnTo>
                  <a:pt x="3967163" y="3967163"/>
                </a:lnTo>
                <a:lnTo>
                  <a:pt x="3967163" y="566738"/>
                </a:lnTo>
                <a:lnTo>
                  <a:pt x="566738" y="566738"/>
                </a:lnTo>
                <a:lnTo>
                  <a:pt x="566738" y="1670050"/>
                </a:lnTo>
                <a:lnTo>
                  <a:pt x="0" y="167005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58709" y="2833409"/>
            <a:ext cx="7537641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rgbClr val="FFC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Title Here like this</a:t>
            </a:r>
            <a:endParaRPr lang="zh-CN" altLang="en-US" sz="7200" b="1" dirty="0">
              <a:solidFill>
                <a:srgbClr val="FFC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67681" y="4033738"/>
            <a:ext cx="33617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47230" y="2002412"/>
            <a:ext cx="3656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vtks animal 2" panose="02000000000000000000" pitchFamily="2" charset="0"/>
                <a:ea typeface="微软雅黑" panose="020B0503020204020204" pitchFamily="34" charset="-122"/>
              </a:rPr>
              <a:t>PART TWO</a:t>
            </a:r>
            <a:endParaRPr lang="zh-CN" altLang="en-US" sz="4800" b="1" dirty="0">
              <a:solidFill>
                <a:schemeClr val="bg1"/>
              </a:solidFill>
              <a:latin typeface="vtks animal 2" panose="02000000000000000000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06138" cy="6858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57200" y="533400"/>
            <a:ext cx="11277600" cy="5791200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672186" y="1846526"/>
            <a:ext cx="349815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autem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iriure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hendrerit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in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vulputate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esse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molestie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illum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feugiat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vero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eros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accumsan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iusto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odio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dignissim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qui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blandit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praesent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luptatum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zzril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delenit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augue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feugait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nulla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facilisi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449095" y="1025768"/>
            <a:ext cx="775661" cy="820758"/>
            <a:chOff x="4252686" y="921310"/>
            <a:chExt cx="1248228" cy="132080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397829" y="928914"/>
              <a:ext cx="1103085" cy="1161143"/>
            </a:xfrm>
            <a:prstGeom prst="line">
              <a:avLst/>
            </a:prstGeom>
            <a:ln w="190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252686" y="2087502"/>
              <a:ext cx="1248228" cy="0"/>
            </a:xfrm>
            <a:prstGeom prst="line">
              <a:avLst/>
            </a:prstGeom>
            <a:ln w="190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5500914" y="921310"/>
              <a:ext cx="0" cy="1320800"/>
            </a:xfrm>
            <a:prstGeom prst="line">
              <a:avLst/>
            </a:prstGeom>
            <a:ln w="190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488261" y="1846526"/>
            <a:ext cx="69414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r>
              <a:rPr lang="en-US" altLang="zh-CN" sz="6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</a:t>
            </a:r>
            <a:endParaRPr lang="zh-CN" altLang="en-US" sz="6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33729" y="272935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and make it big</a:t>
            </a:r>
            <a:endParaRPr lang="en-US" altLang="zh-CN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just like this</a:t>
            </a:r>
            <a:endParaRPr lang="zh-CN" altLang="en-US" sz="3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7525" y="3943350"/>
            <a:ext cx="4167231" cy="2319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324101" y="4457431"/>
            <a:ext cx="4900656" cy="2319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676900" y="4971512"/>
            <a:ext cx="1547856" cy="2319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152900" y="5485593"/>
            <a:ext cx="3071856" cy="2319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263718" y="3800054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30294" y="4311803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83093" y="4820930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54287" y="5340257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en-US" altLang="zh-CN" sz="1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312148" y="3141917"/>
            <a:ext cx="2770951" cy="1588652"/>
            <a:chOff x="4830618" y="2992584"/>
            <a:chExt cx="2133600" cy="1588652"/>
          </a:xfrm>
          <a:solidFill>
            <a:schemeClr val="bg1">
              <a:alpha val="20000"/>
            </a:schemeClr>
          </a:solidFill>
        </p:grpSpPr>
        <p:sp>
          <p:nvSpPr>
            <p:cNvPr id="10" name="平行四边形 9"/>
            <p:cNvSpPr/>
            <p:nvPr/>
          </p:nvSpPr>
          <p:spPr>
            <a:xfrm>
              <a:off x="4830618" y="3786910"/>
              <a:ext cx="2133600" cy="794326"/>
            </a:xfrm>
            <a:prstGeom prst="parallelogram">
              <a:avLst>
                <a:gd name="adj" fmla="val 979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平行四边形 10"/>
            <p:cNvSpPr/>
            <p:nvPr/>
          </p:nvSpPr>
          <p:spPr>
            <a:xfrm flipH="1">
              <a:off x="4830618" y="2992584"/>
              <a:ext cx="2133600" cy="794326"/>
            </a:xfrm>
            <a:prstGeom prst="parallelogram">
              <a:avLst>
                <a:gd name="adj" fmla="val 979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1102717" y="4973125"/>
            <a:ext cx="31898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45199" y="3470913"/>
            <a:ext cx="2456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41306" y="3264676"/>
            <a:ext cx="770842" cy="782954"/>
            <a:chOff x="6143702" y="2218819"/>
            <a:chExt cx="770842" cy="782954"/>
          </a:xfrm>
        </p:grpSpPr>
        <p:sp>
          <p:nvSpPr>
            <p:cNvPr id="19" name="矩形 18"/>
            <p:cNvSpPr/>
            <p:nvPr/>
          </p:nvSpPr>
          <p:spPr>
            <a:xfrm>
              <a:off x="6143702" y="2251611"/>
              <a:ext cx="346890" cy="34689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6672539" y="2218819"/>
              <a:ext cx="242005" cy="24200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6286117" y="2778999"/>
              <a:ext cx="222774" cy="22277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95946" y="3141917"/>
            <a:ext cx="2770951" cy="1588652"/>
            <a:chOff x="4830618" y="2992584"/>
            <a:chExt cx="2133600" cy="1588652"/>
          </a:xfrm>
          <a:solidFill>
            <a:schemeClr val="bg1">
              <a:alpha val="40000"/>
            </a:schemeClr>
          </a:solidFill>
        </p:grpSpPr>
        <p:sp>
          <p:nvSpPr>
            <p:cNvPr id="23" name="平行四边形 22"/>
            <p:cNvSpPr/>
            <p:nvPr/>
          </p:nvSpPr>
          <p:spPr>
            <a:xfrm>
              <a:off x="4830618" y="3786910"/>
              <a:ext cx="2133600" cy="794326"/>
            </a:xfrm>
            <a:prstGeom prst="parallelogram">
              <a:avLst>
                <a:gd name="adj" fmla="val 979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平行四边形 23"/>
            <p:cNvSpPr/>
            <p:nvPr/>
          </p:nvSpPr>
          <p:spPr>
            <a:xfrm flipH="1">
              <a:off x="4830618" y="2992584"/>
              <a:ext cx="2133600" cy="794326"/>
            </a:xfrm>
            <a:prstGeom prst="parallelogram">
              <a:avLst>
                <a:gd name="adj" fmla="val 979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4728997" y="3470913"/>
            <a:ext cx="2456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325104" y="3264676"/>
            <a:ext cx="770842" cy="782954"/>
            <a:chOff x="6143702" y="2218819"/>
            <a:chExt cx="770842" cy="782954"/>
          </a:xfrm>
        </p:grpSpPr>
        <p:sp>
          <p:nvSpPr>
            <p:cNvPr id="28" name="矩形 27"/>
            <p:cNvSpPr/>
            <p:nvPr/>
          </p:nvSpPr>
          <p:spPr>
            <a:xfrm>
              <a:off x="6143702" y="2251611"/>
              <a:ext cx="346890" cy="34689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6672539" y="2218819"/>
              <a:ext cx="242005" cy="24200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6286117" y="2778999"/>
              <a:ext cx="222774" cy="22277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879744" y="3141917"/>
            <a:ext cx="2770951" cy="1588652"/>
            <a:chOff x="4830618" y="2992584"/>
            <a:chExt cx="2133600" cy="1588652"/>
          </a:xfrm>
          <a:solidFill>
            <a:schemeClr val="bg1">
              <a:alpha val="60000"/>
            </a:schemeClr>
          </a:solidFill>
        </p:grpSpPr>
        <p:sp>
          <p:nvSpPr>
            <p:cNvPr id="32" name="平行四边形 31"/>
            <p:cNvSpPr/>
            <p:nvPr/>
          </p:nvSpPr>
          <p:spPr>
            <a:xfrm>
              <a:off x="4830618" y="3786910"/>
              <a:ext cx="2133600" cy="794326"/>
            </a:xfrm>
            <a:prstGeom prst="parallelogram">
              <a:avLst>
                <a:gd name="adj" fmla="val 979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平行四边形 32"/>
            <p:cNvSpPr/>
            <p:nvPr/>
          </p:nvSpPr>
          <p:spPr>
            <a:xfrm flipH="1">
              <a:off x="4830618" y="2992584"/>
              <a:ext cx="2133600" cy="794326"/>
            </a:xfrm>
            <a:prstGeom prst="parallelogram">
              <a:avLst>
                <a:gd name="adj" fmla="val 979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/>
        </p:nvSpPr>
        <p:spPr>
          <a:xfrm>
            <a:off x="8512795" y="3470913"/>
            <a:ext cx="2456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108902" y="3264676"/>
            <a:ext cx="770842" cy="782954"/>
            <a:chOff x="6143702" y="2218819"/>
            <a:chExt cx="770842" cy="782954"/>
          </a:xfrm>
        </p:grpSpPr>
        <p:sp>
          <p:nvSpPr>
            <p:cNvPr id="37" name="矩形 36"/>
            <p:cNvSpPr/>
            <p:nvPr/>
          </p:nvSpPr>
          <p:spPr>
            <a:xfrm>
              <a:off x="6143702" y="2251611"/>
              <a:ext cx="346890" cy="34689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6672539" y="2218819"/>
              <a:ext cx="242005" cy="24200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6286117" y="2778999"/>
              <a:ext cx="222774" cy="22277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6388045" y="280569"/>
            <a:ext cx="6126988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FFC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KEYWORD</a:t>
            </a:r>
            <a:r>
              <a:rPr lang="en-US" altLang="zh-CN" sz="8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</a:t>
            </a:r>
            <a:endParaRPr lang="zh-CN" altLang="en-US" sz="8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61683" y="407549"/>
            <a:ext cx="5775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20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7" name="平行四边形 56"/>
          <p:cNvSpPr/>
          <p:nvPr/>
        </p:nvSpPr>
        <p:spPr>
          <a:xfrm>
            <a:off x="1681533" y="2169415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平行四边形 57"/>
          <p:cNvSpPr/>
          <p:nvPr/>
        </p:nvSpPr>
        <p:spPr>
          <a:xfrm>
            <a:off x="2207050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平行四边形 58"/>
          <p:cNvSpPr/>
          <p:nvPr/>
        </p:nvSpPr>
        <p:spPr>
          <a:xfrm>
            <a:off x="2732567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平行四边形 59"/>
          <p:cNvSpPr/>
          <p:nvPr/>
        </p:nvSpPr>
        <p:spPr>
          <a:xfrm>
            <a:off x="3258085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平行四边形 60"/>
          <p:cNvSpPr/>
          <p:nvPr/>
        </p:nvSpPr>
        <p:spPr>
          <a:xfrm>
            <a:off x="3783602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平行四边形 61"/>
          <p:cNvSpPr/>
          <p:nvPr/>
        </p:nvSpPr>
        <p:spPr>
          <a:xfrm>
            <a:off x="4309119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平行四边形 62"/>
          <p:cNvSpPr/>
          <p:nvPr/>
        </p:nvSpPr>
        <p:spPr>
          <a:xfrm>
            <a:off x="4834637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平行四边形 63"/>
          <p:cNvSpPr/>
          <p:nvPr/>
        </p:nvSpPr>
        <p:spPr>
          <a:xfrm>
            <a:off x="5360153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平行四边形 64"/>
          <p:cNvSpPr/>
          <p:nvPr/>
        </p:nvSpPr>
        <p:spPr>
          <a:xfrm>
            <a:off x="5885671" y="2163276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平行四边形 65"/>
          <p:cNvSpPr/>
          <p:nvPr/>
        </p:nvSpPr>
        <p:spPr>
          <a:xfrm>
            <a:off x="1156015" y="2169415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平行四边形 66"/>
          <p:cNvSpPr/>
          <p:nvPr/>
        </p:nvSpPr>
        <p:spPr>
          <a:xfrm>
            <a:off x="632810" y="2169415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平行四边形 67"/>
          <p:cNvSpPr/>
          <p:nvPr/>
        </p:nvSpPr>
        <p:spPr>
          <a:xfrm>
            <a:off x="110275" y="2169415"/>
            <a:ext cx="351408" cy="344623"/>
          </a:xfrm>
          <a:prstGeom prst="parallelogram">
            <a:avLst>
              <a:gd name="adj" fmla="val 389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4886515" y="4973125"/>
            <a:ext cx="31898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8670313" y="4973125"/>
            <a:ext cx="318981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Lorem ipsum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sit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amet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consectetuer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adipiscing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elit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sed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nonummy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nibh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euismod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tincidunt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laoreet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dolore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magna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erat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volutpat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wisi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enim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ad minim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veniam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quis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nostrud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exerci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tation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ullamcorper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suscipit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lobortis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nisl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ut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aliquip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ex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ea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commodo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GB" altLang="zh-CN" sz="1100" dirty="0" err="1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consequat</a:t>
            </a:r>
            <a:r>
              <a:rPr lang="en-GB" altLang="zh-CN" sz="11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. </a:t>
            </a:r>
            <a:endParaRPr lang="en-GB" altLang="zh-CN" sz="11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14786</Words>
  <Application>WPS 演示</Application>
  <PresentationFormat>自定义</PresentationFormat>
  <Paragraphs>278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6" baseType="lpstr">
      <vt:lpstr>Arial</vt:lpstr>
      <vt:lpstr>方正书宋_GBK</vt:lpstr>
      <vt:lpstr>Wingdings</vt:lpstr>
      <vt:lpstr>Calibri</vt:lpstr>
      <vt:lpstr>宋体</vt:lpstr>
      <vt:lpstr>Malgun Gothic</vt:lpstr>
      <vt:lpstr>微软雅黑 Light</vt:lpstr>
      <vt:lpstr>华文细黑</vt:lpstr>
      <vt:lpstr>vtks animal 2</vt:lpstr>
      <vt:lpstr>微软雅黑</vt:lpstr>
      <vt:lpstr>Khmer UI</vt:lpstr>
      <vt:lpstr>Arial</vt:lpstr>
      <vt:lpstr>微软雅黑</vt:lpstr>
      <vt:lpstr>Helvetica Neue</vt:lpstr>
      <vt:lpstr>汉仪书宋二KW</vt:lpstr>
      <vt:lpstr>Apple SD Gothic Neo</vt:lpstr>
      <vt:lpstr>苹方-简</vt:lpstr>
      <vt:lpstr>汉仪旗黑KW</vt:lpstr>
      <vt:lpstr>宋体</vt:lpstr>
      <vt:lpstr>Arial Unicode MS</vt:lpstr>
      <vt:lpstr>等线 Light</vt:lpstr>
      <vt:lpstr>汉仪中等线KW</vt:lpstr>
      <vt:lpstr>等线</vt:lpstr>
      <vt:lpstr>黑体-简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davidxiong</cp:lastModifiedBy>
  <cp:revision>14</cp:revision>
  <dcterms:created xsi:type="dcterms:W3CDTF">2019-07-29T09:18:46Z</dcterms:created>
  <dcterms:modified xsi:type="dcterms:W3CDTF">2019-07-29T09:18:46Z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2052-1.3.1.1688</vt:lpwstr>
  </property>
</Properties>
</file>