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524" r:id="rId3"/>
    <p:sldId id="538" r:id="rId5"/>
    <p:sldId id="537" r:id="rId6"/>
    <p:sldId id="531" r:id="rId7"/>
    <p:sldId id="528" r:id="rId8"/>
    <p:sldId id="539" r:id="rId9"/>
    <p:sldId id="540" r:id="rId10"/>
    <p:sldId id="541" r:id="rId11"/>
    <p:sldId id="529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4" r:id="rId23"/>
    <p:sldId id="555" r:id="rId24"/>
    <p:sldId id="564" r:id="rId25"/>
    <p:sldId id="556" r:id="rId26"/>
    <p:sldId id="557" r:id="rId27"/>
    <p:sldId id="558" r:id="rId28"/>
    <p:sldId id="560" r:id="rId29"/>
    <p:sldId id="559" r:id="rId30"/>
    <p:sldId id="561" r:id="rId31"/>
    <p:sldId id="565" r:id="rId32"/>
    <p:sldId id="53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2E5"/>
    <a:srgbClr val="7FB078"/>
    <a:srgbClr val="8EC894"/>
    <a:srgbClr val="14546D"/>
    <a:srgbClr val="3F8993"/>
    <a:srgbClr val="3DADB9"/>
    <a:srgbClr val="E6A570"/>
    <a:srgbClr val="DF8D49"/>
    <a:srgbClr val="DC7952"/>
    <a:srgbClr val="5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9434" autoAdjust="0"/>
  </p:normalViewPr>
  <p:slideViewPr>
    <p:cSldViewPr snapToGrid="0" showGuides="1">
      <p:cViewPr varScale="1">
        <p:scale>
          <a:sx n="68" d="100"/>
          <a:sy n="68" d="100"/>
        </p:scale>
        <p:origin x="-792" y="-96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27290ECD-74F5-4C6A-955F-E902F058A4E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1BF2980-540F-4F7F-A4CC-709C5E98033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98463" y="163513"/>
            <a:ext cx="698094" cy="674688"/>
            <a:chOff x="398463" y="163513"/>
            <a:chExt cx="698094" cy="674688"/>
          </a:xfrm>
        </p:grpSpPr>
        <p:sp>
          <p:nvSpPr>
            <p:cNvPr id="8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9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文本框 12"/>
            <p:cNvSpPr txBox="1">
              <a:spLocks noChangeArrowheads="1"/>
            </p:cNvSpPr>
            <p:nvPr userDrawn="1"/>
          </p:nvSpPr>
          <p:spPr bwMode="auto">
            <a:xfrm>
              <a:off x="398463" y="247650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1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5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6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8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7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0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7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0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A4E37400-0646-4690-B3CD-AFE7E074604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543FE73-A404-45C1-B77A-6DB3BD9EA95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17"/>
          <p:cNvSpPr/>
          <p:nvPr>
            <p:custDataLst>
              <p:tags r:id="rId1"/>
            </p:custDataLst>
          </p:nvPr>
        </p:nvSpPr>
        <p:spPr>
          <a:xfrm>
            <a:off x="4590473" y="1533236"/>
            <a:ext cx="3583709" cy="358370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0" name="PA_椭圆 19"/>
          <p:cNvSpPr/>
          <p:nvPr>
            <p:custDataLst>
              <p:tags r:id="rId2"/>
            </p:custDataLst>
          </p:nvPr>
        </p:nvSpPr>
        <p:spPr>
          <a:xfrm>
            <a:off x="3569854" y="1020618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1" name="PA_椭圆 20"/>
          <p:cNvSpPr/>
          <p:nvPr>
            <p:custDataLst>
              <p:tags r:id="rId3"/>
            </p:custDataLst>
          </p:nvPr>
        </p:nvSpPr>
        <p:spPr>
          <a:xfrm>
            <a:off x="4470399" y="1020618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2" name="PA_椭圆 21"/>
          <p:cNvSpPr/>
          <p:nvPr>
            <p:custDataLst>
              <p:tags r:id="rId4"/>
            </p:custDataLst>
          </p:nvPr>
        </p:nvSpPr>
        <p:spPr>
          <a:xfrm>
            <a:off x="4020126" y="1708727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PA_椭圆 22"/>
          <p:cNvSpPr/>
          <p:nvPr>
            <p:custDataLst>
              <p:tags r:id="rId5"/>
            </p:custDataLst>
          </p:nvPr>
        </p:nvSpPr>
        <p:spPr>
          <a:xfrm>
            <a:off x="8366989" y="3745345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4" name="PA_椭圆 23"/>
          <p:cNvSpPr/>
          <p:nvPr>
            <p:custDataLst>
              <p:tags r:id="rId6"/>
            </p:custDataLst>
          </p:nvPr>
        </p:nvSpPr>
        <p:spPr>
          <a:xfrm>
            <a:off x="8255003" y="4359564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PA_椭圆 24"/>
          <p:cNvSpPr/>
          <p:nvPr>
            <p:custDataLst>
              <p:tags r:id="rId7"/>
            </p:custDataLst>
          </p:nvPr>
        </p:nvSpPr>
        <p:spPr>
          <a:xfrm>
            <a:off x="2130134" y="1038512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PA_椭圆 25"/>
          <p:cNvSpPr/>
          <p:nvPr>
            <p:custDataLst>
              <p:tags r:id="rId8"/>
            </p:custDataLst>
          </p:nvPr>
        </p:nvSpPr>
        <p:spPr>
          <a:xfrm>
            <a:off x="2286002" y="2225386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7" name="PA_椭圆 26"/>
          <p:cNvSpPr/>
          <p:nvPr>
            <p:custDataLst>
              <p:tags r:id="rId9"/>
            </p:custDataLst>
          </p:nvPr>
        </p:nvSpPr>
        <p:spPr>
          <a:xfrm>
            <a:off x="1996207" y="1621559"/>
            <a:ext cx="406400" cy="40640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9" name="PA_文本框 18"/>
          <p:cNvSpPr txBox="1"/>
          <p:nvPr>
            <p:custDataLst>
              <p:tags r:id="rId10"/>
            </p:custDataLst>
          </p:nvPr>
        </p:nvSpPr>
        <p:spPr>
          <a:xfrm>
            <a:off x="4630420" y="2147570"/>
            <a:ext cx="29737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Best Business Slide Design</a:t>
            </a:r>
            <a:endParaRPr lang="zh-CN" altLang="en-US" sz="4000" b="1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6126" y="5423708"/>
            <a:ext cx="15703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workbition slides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08778" y="1739900"/>
            <a:ext cx="3088598" cy="3088598"/>
          </a:xfrm>
          <a:prstGeom prst="ellipse">
            <a:avLst/>
          </a:prstGeom>
          <a:noFill/>
          <a:ln w="25400">
            <a:solidFill>
              <a:schemeClr val="bg1">
                <a:alpha val="54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86933" y="1650472"/>
            <a:ext cx="46307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1288521" y="4219047"/>
            <a:ext cx="1049338" cy="2157413"/>
          </a:xfrm>
          <a:custGeom>
            <a:avLst/>
            <a:gdLst>
              <a:gd name="T0" fmla="*/ 525 w 795"/>
              <a:gd name="T1" fmla="*/ 350 h 1634"/>
              <a:gd name="T2" fmla="*/ 595 w 795"/>
              <a:gd name="T3" fmla="*/ 199 h 1634"/>
              <a:gd name="T4" fmla="*/ 397 w 795"/>
              <a:gd name="T5" fmla="*/ 0 h 1634"/>
              <a:gd name="T6" fmla="*/ 199 w 795"/>
              <a:gd name="T7" fmla="*/ 199 h 1634"/>
              <a:gd name="T8" fmla="*/ 270 w 795"/>
              <a:gd name="T9" fmla="*/ 350 h 1634"/>
              <a:gd name="T10" fmla="*/ 0 w 795"/>
              <a:gd name="T11" fmla="*/ 598 h 1634"/>
              <a:gd name="T12" fmla="*/ 0 w 795"/>
              <a:gd name="T13" fmla="*/ 994 h 1634"/>
              <a:gd name="T14" fmla="*/ 80 w 795"/>
              <a:gd name="T15" fmla="*/ 1074 h 1634"/>
              <a:gd name="T16" fmla="*/ 160 w 795"/>
              <a:gd name="T17" fmla="*/ 994 h 1634"/>
              <a:gd name="T18" fmla="*/ 160 w 795"/>
              <a:gd name="T19" fmla="*/ 618 h 1634"/>
              <a:gd name="T20" fmla="*/ 176 w 795"/>
              <a:gd name="T21" fmla="*/ 602 h 1634"/>
              <a:gd name="T22" fmla="*/ 192 w 795"/>
              <a:gd name="T23" fmla="*/ 618 h 1634"/>
              <a:gd name="T24" fmla="*/ 192 w 795"/>
              <a:gd name="T25" fmla="*/ 1554 h 1634"/>
              <a:gd name="T26" fmla="*/ 272 w 795"/>
              <a:gd name="T27" fmla="*/ 1634 h 1634"/>
              <a:gd name="T28" fmla="*/ 352 w 795"/>
              <a:gd name="T29" fmla="*/ 1554 h 1634"/>
              <a:gd name="T30" fmla="*/ 352 w 795"/>
              <a:gd name="T31" fmla="*/ 1102 h 1634"/>
              <a:gd name="T32" fmla="*/ 397 w 795"/>
              <a:gd name="T33" fmla="*/ 1056 h 1634"/>
              <a:gd name="T34" fmla="*/ 443 w 795"/>
              <a:gd name="T35" fmla="*/ 1102 h 1634"/>
              <a:gd name="T36" fmla="*/ 443 w 795"/>
              <a:gd name="T37" fmla="*/ 1554 h 1634"/>
              <a:gd name="T38" fmla="*/ 523 w 795"/>
              <a:gd name="T39" fmla="*/ 1634 h 1634"/>
              <a:gd name="T40" fmla="*/ 603 w 795"/>
              <a:gd name="T41" fmla="*/ 1554 h 1634"/>
              <a:gd name="T42" fmla="*/ 603 w 795"/>
              <a:gd name="T43" fmla="*/ 618 h 1634"/>
              <a:gd name="T44" fmla="*/ 619 w 795"/>
              <a:gd name="T45" fmla="*/ 602 h 1634"/>
              <a:gd name="T46" fmla="*/ 635 w 795"/>
              <a:gd name="T47" fmla="*/ 618 h 1634"/>
              <a:gd name="T48" fmla="*/ 635 w 795"/>
              <a:gd name="T49" fmla="*/ 994 h 1634"/>
              <a:gd name="T50" fmla="*/ 715 w 795"/>
              <a:gd name="T51" fmla="*/ 1074 h 1634"/>
              <a:gd name="T52" fmla="*/ 795 w 795"/>
              <a:gd name="T53" fmla="*/ 994 h 1634"/>
              <a:gd name="T54" fmla="*/ 795 w 795"/>
              <a:gd name="T55" fmla="*/ 598 h 1634"/>
              <a:gd name="T56" fmla="*/ 525 w 795"/>
              <a:gd name="T57" fmla="*/ 35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5" h="1634">
                <a:moveTo>
                  <a:pt x="525" y="350"/>
                </a:moveTo>
                <a:cubicBezTo>
                  <a:pt x="568" y="314"/>
                  <a:pt x="595" y="259"/>
                  <a:pt x="595" y="199"/>
                </a:cubicBezTo>
                <a:cubicBezTo>
                  <a:pt x="595" y="89"/>
                  <a:pt x="507" y="0"/>
                  <a:pt x="397" y="0"/>
                </a:cubicBezTo>
                <a:cubicBezTo>
                  <a:pt x="288" y="0"/>
                  <a:pt x="199" y="89"/>
                  <a:pt x="199" y="199"/>
                </a:cubicBezTo>
                <a:cubicBezTo>
                  <a:pt x="199" y="259"/>
                  <a:pt x="227" y="314"/>
                  <a:pt x="270" y="350"/>
                </a:cubicBezTo>
                <a:cubicBezTo>
                  <a:pt x="99" y="375"/>
                  <a:pt x="0" y="455"/>
                  <a:pt x="0" y="598"/>
                </a:cubicBezTo>
                <a:cubicBezTo>
                  <a:pt x="0" y="994"/>
                  <a:pt x="0" y="994"/>
                  <a:pt x="0" y="994"/>
                </a:cubicBezTo>
                <a:cubicBezTo>
                  <a:pt x="0" y="1038"/>
                  <a:pt x="36" y="1074"/>
                  <a:pt x="80" y="1074"/>
                </a:cubicBezTo>
                <a:cubicBezTo>
                  <a:pt x="124" y="1074"/>
                  <a:pt x="160" y="1038"/>
                  <a:pt x="160" y="994"/>
                </a:cubicBezTo>
                <a:cubicBezTo>
                  <a:pt x="160" y="618"/>
                  <a:pt x="160" y="618"/>
                  <a:pt x="160" y="618"/>
                </a:cubicBezTo>
                <a:cubicBezTo>
                  <a:pt x="160" y="610"/>
                  <a:pt x="167" y="602"/>
                  <a:pt x="176" y="602"/>
                </a:cubicBezTo>
                <a:cubicBezTo>
                  <a:pt x="185" y="602"/>
                  <a:pt x="192" y="610"/>
                  <a:pt x="192" y="618"/>
                </a:cubicBezTo>
                <a:cubicBezTo>
                  <a:pt x="192" y="1554"/>
                  <a:pt x="192" y="1554"/>
                  <a:pt x="192" y="1554"/>
                </a:cubicBezTo>
                <a:cubicBezTo>
                  <a:pt x="192" y="1598"/>
                  <a:pt x="228" y="1634"/>
                  <a:pt x="272" y="1634"/>
                </a:cubicBezTo>
                <a:cubicBezTo>
                  <a:pt x="316" y="1634"/>
                  <a:pt x="352" y="1598"/>
                  <a:pt x="352" y="1554"/>
                </a:cubicBezTo>
                <a:cubicBezTo>
                  <a:pt x="352" y="1102"/>
                  <a:pt x="352" y="1102"/>
                  <a:pt x="352" y="1102"/>
                </a:cubicBezTo>
                <a:cubicBezTo>
                  <a:pt x="352" y="1077"/>
                  <a:pt x="372" y="1056"/>
                  <a:pt x="397" y="1056"/>
                </a:cubicBezTo>
                <a:cubicBezTo>
                  <a:pt x="423" y="1056"/>
                  <a:pt x="443" y="1077"/>
                  <a:pt x="443" y="1102"/>
                </a:cubicBezTo>
                <a:cubicBezTo>
                  <a:pt x="443" y="1554"/>
                  <a:pt x="443" y="1554"/>
                  <a:pt x="443" y="1554"/>
                </a:cubicBezTo>
                <a:cubicBezTo>
                  <a:pt x="443" y="1598"/>
                  <a:pt x="479" y="1634"/>
                  <a:pt x="523" y="1634"/>
                </a:cubicBezTo>
                <a:cubicBezTo>
                  <a:pt x="567" y="1634"/>
                  <a:pt x="603" y="1598"/>
                  <a:pt x="603" y="1554"/>
                </a:cubicBezTo>
                <a:cubicBezTo>
                  <a:pt x="603" y="618"/>
                  <a:pt x="603" y="618"/>
                  <a:pt x="603" y="618"/>
                </a:cubicBezTo>
                <a:cubicBezTo>
                  <a:pt x="603" y="610"/>
                  <a:pt x="610" y="602"/>
                  <a:pt x="619" y="602"/>
                </a:cubicBezTo>
                <a:cubicBezTo>
                  <a:pt x="628" y="602"/>
                  <a:pt x="635" y="610"/>
                  <a:pt x="635" y="618"/>
                </a:cubicBezTo>
                <a:cubicBezTo>
                  <a:pt x="635" y="994"/>
                  <a:pt x="635" y="994"/>
                  <a:pt x="635" y="994"/>
                </a:cubicBezTo>
                <a:cubicBezTo>
                  <a:pt x="635" y="1038"/>
                  <a:pt x="671" y="1074"/>
                  <a:pt x="715" y="1074"/>
                </a:cubicBezTo>
                <a:cubicBezTo>
                  <a:pt x="759" y="1074"/>
                  <a:pt x="795" y="1038"/>
                  <a:pt x="795" y="994"/>
                </a:cubicBezTo>
                <a:cubicBezTo>
                  <a:pt x="795" y="598"/>
                  <a:pt x="795" y="598"/>
                  <a:pt x="795" y="598"/>
                </a:cubicBezTo>
                <a:cubicBezTo>
                  <a:pt x="795" y="455"/>
                  <a:pt x="695" y="375"/>
                  <a:pt x="525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2618846" y="3726922"/>
            <a:ext cx="358775" cy="3571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2358496" y="4158722"/>
            <a:ext cx="168275" cy="168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41" y="1890156"/>
            <a:ext cx="2716468" cy="27286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83895" y="2980692"/>
            <a:ext cx="896805" cy="464261"/>
            <a:chOff x="3583895" y="2980692"/>
            <a:chExt cx="896805" cy="464261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3583895" y="2980692"/>
              <a:ext cx="896805" cy="464261"/>
            </a:xfrm>
            <a:prstGeom prst="rect">
              <a:avLst/>
            </a:prstGeom>
          </p:spPr>
        </p:pic>
        <p:sp>
          <p:nvSpPr>
            <p:cNvPr id="68" name="KSO_Shape"/>
            <p:cNvSpPr>
              <a:spLocks noChangeArrowheads="1"/>
            </p:cNvSpPr>
            <p:nvPr/>
          </p:nvSpPr>
          <p:spPr bwMode="auto">
            <a:xfrm flipH="1">
              <a:off x="3887100" y="3135422"/>
              <a:ext cx="266056" cy="221713"/>
            </a:xfrm>
            <a:custGeom>
              <a:avLst/>
              <a:gdLst/>
              <a:ahLst/>
              <a:cxnLst/>
              <a:rect l="0" t="0" r="r" b="b"/>
              <a:pathLst>
                <a:path w="1450975" h="1209675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43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37007" y="1839246"/>
            <a:ext cx="896805" cy="464261"/>
            <a:chOff x="6737007" y="1839246"/>
            <a:chExt cx="896805" cy="464261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37007" y="1839246"/>
              <a:ext cx="896805" cy="464261"/>
            </a:xfrm>
            <a:prstGeom prst="rect">
              <a:avLst/>
            </a:prstGeom>
          </p:spPr>
        </p:pic>
        <p:sp>
          <p:nvSpPr>
            <p:cNvPr id="69" name="KSO_Shape"/>
            <p:cNvSpPr/>
            <p:nvPr/>
          </p:nvSpPr>
          <p:spPr bwMode="auto">
            <a:xfrm flipH="1">
              <a:off x="7123072" y="1962149"/>
              <a:ext cx="134192" cy="251609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90168" y="2941704"/>
            <a:ext cx="896805" cy="464261"/>
            <a:chOff x="7190168" y="2941704"/>
            <a:chExt cx="896805" cy="46426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7190168" y="2941704"/>
              <a:ext cx="896805" cy="464261"/>
            </a:xfrm>
            <a:prstGeom prst="rect">
              <a:avLst/>
            </a:prstGeom>
          </p:spPr>
        </p:pic>
        <p:sp>
          <p:nvSpPr>
            <p:cNvPr id="70" name="KSO_Shape"/>
            <p:cNvSpPr/>
            <p:nvPr/>
          </p:nvSpPr>
          <p:spPr bwMode="auto">
            <a:xfrm>
              <a:off x="7570611" y="3039236"/>
              <a:ext cx="126401" cy="240002"/>
            </a:xfrm>
            <a:custGeom>
              <a:avLst/>
              <a:gdLst>
                <a:gd name="T0" fmla="*/ 1003326 w 2665"/>
                <a:gd name="T1" fmla="*/ 573986 h 5058"/>
                <a:gd name="T2" fmla="*/ 429943 w 2665"/>
                <a:gd name="T3" fmla="*/ 0 h 5058"/>
                <a:gd name="T4" fmla="*/ 429943 w 2665"/>
                <a:gd name="T5" fmla="*/ 756652 h 5058"/>
                <a:gd name="T6" fmla="*/ 114827 w 2665"/>
                <a:gd name="T7" fmla="*/ 440658 h 5058"/>
                <a:gd name="T8" fmla="*/ 0 w 2665"/>
                <a:gd name="T9" fmla="*/ 555531 h 5058"/>
                <a:gd name="T10" fmla="*/ 395683 w 2665"/>
                <a:gd name="T11" fmla="*/ 952500 h 5058"/>
                <a:gd name="T12" fmla="*/ 0 w 2665"/>
                <a:gd name="T13" fmla="*/ 1349469 h 5058"/>
                <a:gd name="T14" fmla="*/ 114827 w 2665"/>
                <a:gd name="T15" fmla="*/ 1464342 h 5058"/>
                <a:gd name="T16" fmla="*/ 429943 w 2665"/>
                <a:gd name="T17" fmla="*/ 1149101 h 5058"/>
                <a:gd name="T18" fmla="*/ 429943 w 2665"/>
                <a:gd name="T19" fmla="*/ 1905000 h 5058"/>
                <a:gd name="T20" fmla="*/ 1003326 w 2665"/>
                <a:gd name="T21" fmla="*/ 1331767 h 5058"/>
                <a:gd name="T22" fmla="*/ 624961 w 2665"/>
                <a:gd name="T23" fmla="*/ 952500 h 5058"/>
                <a:gd name="T24" fmla="*/ 1003326 w 2665"/>
                <a:gd name="T25" fmla="*/ 573986 h 5058"/>
                <a:gd name="T26" fmla="*/ 774425 w 2665"/>
                <a:gd name="T27" fmla="*/ 574739 h 5058"/>
                <a:gd name="T28" fmla="*/ 591454 w 2665"/>
                <a:gd name="T29" fmla="*/ 757782 h 5058"/>
                <a:gd name="T30" fmla="*/ 591078 w 2665"/>
                <a:gd name="T31" fmla="*/ 391320 h 5058"/>
                <a:gd name="T32" fmla="*/ 774425 w 2665"/>
                <a:gd name="T33" fmla="*/ 574739 h 5058"/>
                <a:gd name="T34" fmla="*/ 774425 w 2665"/>
                <a:gd name="T35" fmla="*/ 1330261 h 5058"/>
                <a:gd name="T36" fmla="*/ 591078 w 2665"/>
                <a:gd name="T37" fmla="*/ 1513304 h 5058"/>
                <a:gd name="T38" fmla="*/ 591454 w 2665"/>
                <a:gd name="T39" fmla="*/ 1147218 h 5058"/>
                <a:gd name="T40" fmla="*/ 774425 w 2665"/>
                <a:gd name="T41" fmla="*/ 1330261 h 50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65" h="5058">
                  <a:moveTo>
                    <a:pt x="2665" y="1524"/>
                  </a:moveTo>
                  <a:lnTo>
                    <a:pt x="1142" y="0"/>
                  </a:lnTo>
                  <a:lnTo>
                    <a:pt x="1142" y="2009"/>
                  </a:lnTo>
                  <a:lnTo>
                    <a:pt x="305" y="1170"/>
                  </a:lnTo>
                  <a:lnTo>
                    <a:pt x="0" y="1475"/>
                  </a:lnTo>
                  <a:lnTo>
                    <a:pt x="1051" y="2529"/>
                  </a:lnTo>
                  <a:lnTo>
                    <a:pt x="0" y="3583"/>
                  </a:lnTo>
                  <a:lnTo>
                    <a:pt x="305" y="3888"/>
                  </a:lnTo>
                  <a:lnTo>
                    <a:pt x="1142" y="3051"/>
                  </a:lnTo>
                  <a:lnTo>
                    <a:pt x="1142" y="5058"/>
                  </a:lnTo>
                  <a:lnTo>
                    <a:pt x="2665" y="3536"/>
                  </a:lnTo>
                  <a:lnTo>
                    <a:pt x="1660" y="2529"/>
                  </a:lnTo>
                  <a:lnTo>
                    <a:pt x="2665" y="1524"/>
                  </a:lnTo>
                  <a:close/>
                  <a:moveTo>
                    <a:pt x="2057" y="1526"/>
                  </a:moveTo>
                  <a:lnTo>
                    <a:pt x="1571" y="2012"/>
                  </a:lnTo>
                  <a:lnTo>
                    <a:pt x="1570" y="1039"/>
                  </a:lnTo>
                  <a:lnTo>
                    <a:pt x="2057" y="1526"/>
                  </a:lnTo>
                  <a:close/>
                  <a:moveTo>
                    <a:pt x="2057" y="3532"/>
                  </a:moveTo>
                  <a:lnTo>
                    <a:pt x="1570" y="4018"/>
                  </a:lnTo>
                  <a:lnTo>
                    <a:pt x="1571" y="3046"/>
                  </a:lnTo>
                  <a:lnTo>
                    <a:pt x="2057" y="3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93136" y="1835228"/>
            <a:ext cx="896805" cy="464261"/>
            <a:chOff x="3993136" y="1835228"/>
            <a:chExt cx="896805" cy="46426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3993136" y="1835228"/>
              <a:ext cx="896805" cy="464261"/>
            </a:xfrm>
            <a:prstGeom prst="rect">
              <a:avLst/>
            </a:prstGeom>
          </p:spPr>
        </p:pic>
        <p:sp>
          <p:nvSpPr>
            <p:cNvPr id="71" name="KSO_Shape"/>
            <p:cNvSpPr/>
            <p:nvPr/>
          </p:nvSpPr>
          <p:spPr>
            <a:xfrm>
              <a:off x="4308777" y="1962149"/>
              <a:ext cx="259867" cy="168481"/>
            </a:xfrm>
            <a:custGeom>
              <a:avLst/>
              <a:gdLst>
                <a:gd name="connsiteX0" fmla="*/ 7294257 w 8709025"/>
                <a:gd name="connsiteY0" fmla="*/ 2608768 h 5641695"/>
                <a:gd name="connsiteX1" fmla="*/ 7365669 w 8709025"/>
                <a:gd name="connsiteY1" fmla="*/ 2634905 h 5641695"/>
                <a:gd name="connsiteX2" fmla="*/ 8297853 w 8709025"/>
                <a:gd name="connsiteY2" fmla="*/ 3895849 h 5641695"/>
                <a:gd name="connsiteX3" fmla="*/ 8305800 w 8709025"/>
                <a:gd name="connsiteY3" fmla="*/ 4053232 h 5641695"/>
                <a:gd name="connsiteX4" fmla="*/ 8297853 w 8709025"/>
                <a:gd name="connsiteY4" fmla="*/ 4210615 h 5641695"/>
                <a:gd name="connsiteX5" fmla="*/ 7365669 w 8709025"/>
                <a:gd name="connsiteY5" fmla="*/ 5471558 h 5641695"/>
                <a:gd name="connsiteX6" fmla="*/ 7294257 w 8709025"/>
                <a:gd name="connsiteY6" fmla="*/ 5497695 h 5641695"/>
                <a:gd name="connsiteX7" fmla="*/ 7393254 w 8709025"/>
                <a:gd name="connsiteY7" fmla="*/ 5482587 h 5641695"/>
                <a:gd name="connsiteX8" fmla="*/ 8550679 w 8709025"/>
                <a:gd name="connsiteY8" fmla="*/ 4202405 h 5641695"/>
                <a:gd name="connsiteX9" fmla="*/ 8558212 w 8709025"/>
                <a:gd name="connsiteY9" fmla="*/ 4053232 h 5641695"/>
                <a:gd name="connsiteX10" fmla="*/ 8550679 w 8709025"/>
                <a:gd name="connsiteY10" fmla="*/ 3904058 h 5641695"/>
                <a:gd name="connsiteX11" fmla="*/ 7393254 w 8709025"/>
                <a:gd name="connsiteY11" fmla="*/ 2623877 h 5641695"/>
                <a:gd name="connsiteX12" fmla="*/ 1414768 w 8709025"/>
                <a:gd name="connsiteY12" fmla="*/ 2608768 h 5641695"/>
                <a:gd name="connsiteX13" fmla="*/ 1315771 w 8709025"/>
                <a:gd name="connsiteY13" fmla="*/ 2623877 h 5641695"/>
                <a:gd name="connsiteX14" fmla="*/ 158346 w 8709025"/>
                <a:gd name="connsiteY14" fmla="*/ 3904058 h 5641695"/>
                <a:gd name="connsiteX15" fmla="*/ 150813 w 8709025"/>
                <a:gd name="connsiteY15" fmla="*/ 4053232 h 5641695"/>
                <a:gd name="connsiteX16" fmla="*/ 158346 w 8709025"/>
                <a:gd name="connsiteY16" fmla="*/ 4202405 h 5641695"/>
                <a:gd name="connsiteX17" fmla="*/ 1315771 w 8709025"/>
                <a:gd name="connsiteY17" fmla="*/ 5482587 h 5641695"/>
                <a:gd name="connsiteX18" fmla="*/ 1414768 w 8709025"/>
                <a:gd name="connsiteY18" fmla="*/ 5497695 h 5641695"/>
                <a:gd name="connsiteX19" fmla="*/ 1343356 w 8709025"/>
                <a:gd name="connsiteY19" fmla="*/ 5471558 h 5641695"/>
                <a:gd name="connsiteX20" fmla="*/ 411172 w 8709025"/>
                <a:gd name="connsiteY20" fmla="*/ 4210615 h 5641695"/>
                <a:gd name="connsiteX21" fmla="*/ 403225 w 8709025"/>
                <a:gd name="connsiteY21" fmla="*/ 4053232 h 5641695"/>
                <a:gd name="connsiteX22" fmla="*/ 411172 w 8709025"/>
                <a:gd name="connsiteY22" fmla="*/ 3895849 h 5641695"/>
                <a:gd name="connsiteX23" fmla="*/ 1343356 w 8709025"/>
                <a:gd name="connsiteY23" fmla="*/ 2634905 h 5641695"/>
                <a:gd name="connsiteX24" fmla="*/ 4354513 w 8709025"/>
                <a:gd name="connsiteY24" fmla="*/ 0 h 5641695"/>
                <a:gd name="connsiteX25" fmla="*/ 6995109 w 8709025"/>
                <a:gd name="connsiteY25" fmla="*/ 2382914 h 5641695"/>
                <a:gd name="connsiteX26" fmla="*/ 6999242 w 8709025"/>
                <a:gd name="connsiteY26" fmla="*/ 2464767 h 5641695"/>
                <a:gd name="connsiteX27" fmla="*/ 7120561 w 8709025"/>
                <a:gd name="connsiteY27" fmla="*/ 2464767 h 5641695"/>
                <a:gd name="connsiteX28" fmla="*/ 8709025 w 8709025"/>
                <a:gd name="connsiteY28" fmla="*/ 4053231 h 5641695"/>
                <a:gd name="connsiteX29" fmla="*/ 7120561 w 8709025"/>
                <a:gd name="connsiteY29" fmla="*/ 5641695 h 5641695"/>
                <a:gd name="connsiteX30" fmla="*/ 7008813 w 8709025"/>
                <a:gd name="connsiteY30" fmla="*/ 5641695 h 5641695"/>
                <a:gd name="connsiteX31" fmla="*/ 6945312 w 8709025"/>
                <a:gd name="connsiteY31" fmla="*/ 5641695 h 5641695"/>
                <a:gd name="connsiteX32" fmla="*/ 6453313 w 8709025"/>
                <a:gd name="connsiteY32" fmla="*/ 5641695 h 5641695"/>
                <a:gd name="connsiteX33" fmla="*/ 6453313 w 8709025"/>
                <a:gd name="connsiteY33" fmla="*/ 2833068 h 5641695"/>
                <a:gd name="connsiteX34" fmla="*/ 6452797 w 8709025"/>
                <a:gd name="connsiteY34" fmla="*/ 2833068 h 5641695"/>
                <a:gd name="connsiteX35" fmla="*/ 6452797 w 8709025"/>
                <a:gd name="connsiteY35" fmla="*/ 2745984 h 5641695"/>
                <a:gd name="connsiteX36" fmla="*/ 4354514 w 8709025"/>
                <a:gd name="connsiteY36" fmla="*/ 647700 h 5641695"/>
                <a:gd name="connsiteX37" fmla="*/ 2256231 w 8709025"/>
                <a:gd name="connsiteY37" fmla="*/ 2745984 h 5641695"/>
                <a:gd name="connsiteX38" fmla="*/ 2256231 w 8709025"/>
                <a:gd name="connsiteY38" fmla="*/ 2833068 h 5641695"/>
                <a:gd name="connsiteX39" fmla="*/ 2255713 w 8709025"/>
                <a:gd name="connsiteY39" fmla="*/ 2833068 h 5641695"/>
                <a:gd name="connsiteX40" fmla="*/ 2255713 w 8709025"/>
                <a:gd name="connsiteY40" fmla="*/ 5641695 h 5641695"/>
                <a:gd name="connsiteX41" fmla="*/ 1763713 w 8709025"/>
                <a:gd name="connsiteY41" fmla="*/ 5641695 h 5641695"/>
                <a:gd name="connsiteX42" fmla="*/ 1700213 w 8709025"/>
                <a:gd name="connsiteY42" fmla="*/ 5641695 h 5641695"/>
                <a:gd name="connsiteX43" fmla="*/ 1588464 w 8709025"/>
                <a:gd name="connsiteY43" fmla="*/ 5641695 h 5641695"/>
                <a:gd name="connsiteX44" fmla="*/ 0 w 8709025"/>
                <a:gd name="connsiteY44" fmla="*/ 4053231 h 5641695"/>
                <a:gd name="connsiteX45" fmla="*/ 1588464 w 8709025"/>
                <a:gd name="connsiteY45" fmla="*/ 2464767 h 5641695"/>
                <a:gd name="connsiteX46" fmla="*/ 1709784 w 8709025"/>
                <a:gd name="connsiteY46" fmla="*/ 2464767 h 5641695"/>
                <a:gd name="connsiteX47" fmla="*/ 1713917 w 8709025"/>
                <a:gd name="connsiteY47" fmla="*/ 2382913 h 5641695"/>
                <a:gd name="connsiteX48" fmla="*/ 4354513 w 8709025"/>
                <a:gd name="connsiteY48" fmla="*/ 0 h 56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709025" h="5641695">
                  <a:moveTo>
                    <a:pt x="7294257" y="2608768"/>
                  </a:moveTo>
                  <a:lnTo>
                    <a:pt x="7365669" y="2634905"/>
                  </a:lnTo>
                  <a:cubicBezTo>
                    <a:pt x="7872105" y="2849110"/>
                    <a:pt x="8240046" y="3326637"/>
                    <a:pt x="8297853" y="3895849"/>
                  </a:cubicBezTo>
                  <a:lnTo>
                    <a:pt x="8305800" y="4053232"/>
                  </a:lnTo>
                  <a:lnTo>
                    <a:pt x="8297853" y="4210615"/>
                  </a:lnTo>
                  <a:cubicBezTo>
                    <a:pt x="8240046" y="4779826"/>
                    <a:pt x="7872105" y="5257354"/>
                    <a:pt x="7365669" y="5471558"/>
                  </a:cubicBezTo>
                  <a:lnTo>
                    <a:pt x="7294257" y="5497695"/>
                  </a:lnTo>
                  <a:lnTo>
                    <a:pt x="7393254" y="5482587"/>
                  </a:lnTo>
                  <a:cubicBezTo>
                    <a:pt x="8010606" y="5356258"/>
                    <a:pt x="8485926" y="4840019"/>
                    <a:pt x="8550679" y="4202405"/>
                  </a:cubicBezTo>
                  <a:lnTo>
                    <a:pt x="8558212" y="4053232"/>
                  </a:lnTo>
                  <a:lnTo>
                    <a:pt x="8550679" y="3904058"/>
                  </a:lnTo>
                  <a:cubicBezTo>
                    <a:pt x="8485926" y="3266444"/>
                    <a:pt x="8010606" y="2750205"/>
                    <a:pt x="7393254" y="2623877"/>
                  </a:cubicBezTo>
                  <a:close/>
                  <a:moveTo>
                    <a:pt x="1414768" y="2608768"/>
                  </a:moveTo>
                  <a:lnTo>
                    <a:pt x="1315771" y="2623877"/>
                  </a:lnTo>
                  <a:cubicBezTo>
                    <a:pt x="698419" y="2750205"/>
                    <a:pt x="223099" y="3266444"/>
                    <a:pt x="158346" y="3904058"/>
                  </a:cubicBezTo>
                  <a:lnTo>
                    <a:pt x="150813" y="4053232"/>
                  </a:lnTo>
                  <a:lnTo>
                    <a:pt x="158346" y="4202405"/>
                  </a:lnTo>
                  <a:cubicBezTo>
                    <a:pt x="223099" y="4840019"/>
                    <a:pt x="698419" y="5356258"/>
                    <a:pt x="1315771" y="5482587"/>
                  </a:cubicBezTo>
                  <a:lnTo>
                    <a:pt x="1414768" y="5497695"/>
                  </a:lnTo>
                  <a:lnTo>
                    <a:pt x="1343356" y="5471558"/>
                  </a:lnTo>
                  <a:cubicBezTo>
                    <a:pt x="836920" y="5257354"/>
                    <a:pt x="468979" y="4779826"/>
                    <a:pt x="411172" y="4210615"/>
                  </a:cubicBezTo>
                  <a:lnTo>
                    <a:pt x="403225" y="4053232"/>
                  </a:lnTo>
                  <a:lnTo>
                    <a:pt x="411172" y="3895849"/>
                  </a:lnTo>
                  <a:cubicBezTo>
                    <a:pt x="468979" y="3326637"/>
                    <a:pt x="836920" y="2849110"/>
                    <a:pt x="1343356" y="2634905"/>
                  </a:cubicBezTo>
                  <a:close/>
                  <a:moveTo>
                    <a:pt x="4354513" y="0"/>
                  </a:moveTo>
                  <a:cubicBezTo>
                    <a:pt x="5728822" y="0"/>
                    <a:pt x="6859183" y="1044467"/>
                    <a:pt x="6995109" y="2382914"/>
                  </a:cubicBezTo>
                  <a:lnTo>
                    <a:pt x="6999242" y="2464767"/>
                  </a:lnTo>
                  <a:lnTo>
                    <a:pt x="7120561" y="2464767"/>
                  </a:lnTo>
                  <a:cubicBezTo>
                    <a:pt x="7997845" y="2464767"/>
                    <a:pt x="8709025" y="3175947"/>
                    <a:pt x="8709025" y="4053231"/>
                  </a:cubicBezTo>
                  <a:cubicBezTo>
                    <a:pt x="8709025" y="4930515"/>
                    <a:pt x="7997845" y="5641695"/>
                    <a:pt x="7120561" y="5641695"/>
                  </a:cubicBezTo>
                  <a:lnTo>
                    <a:pt x="7008813" y="5641695"/>
                  </a:lnTo>
                  <a:lnTo>
                    <a:pt x="6945312" y="5641695"/>
                  </a:lnTo>
                  <a:lnTo>
                    <a:pt x="6453313" y="5641695"/>
                  </a:lnTo>
                  <a:lnTo>
                    <a:pt x="6453313" y="2833068"/>
                  </a:lnTo>
                  <a:lnTo>
                    <a:pt x="6452797" y="2833068"/>
                  </a:lnTo>
                  <a:lnTo>
                    <a:pt x="6452797" y="2745984"/>
                  </a:lnTo>
                  <a:cubicBezTo>
                    <a:pt x="6452797" y="1587133"/>
                    <a:pt x="5513364" y="647700"/>
                    <a:pt x="4354514" y="647700"/>
                  </a:cubicBezTo>
                  <a:cubicBezTo>
                    <a:pt x="3195664" y="647700"/>
                    <a:pt x="2256231" y="1587133"/>
                    <a:pt x="2256231" y="2745984"/>
                  </a:cubicBezTo>
                  <a:lnTo>
                    <a:pt x="2256231" y="2833068"/>
                  </a:lnTo>
                  <a:lnTo>
                    <a:pt x="2255713" y="2833068"/>
                  </a:lnTo>
                  <a:lnTo>
                    <a:pt x="2255713" y="5641695"/>
                  </a:lnTo>
                  <a:lnTo>
                    <a:pt x="1763713" y="5641695"/>
                  </a:lnTo>
                  <a:lnTo>
                    <a:pt x="1700213" y="5641695"/>
                  </a:lnTo>
                  <a:lnTo>
                    <a:pt x="1588464" y="5641695"/>
                  </a:lnTo>
                  <a:cubicBezTo>
                    <a:pt x="711180" y="5641695"/>
                    <a:pt x="0" y="4930515"/>
                    <a:pt x="0" y="4053231"/>
                  </a:cubicBezTo>
                  <a:cubicBezTo>
                    <a:pt x="0" y="3175947"/>
                    <a:pt x="711180" y="2464767"/>
                    <a:pt x="1588464" y="2464767"/>
                  </a:cubicBezTo>
                  <a:lnTo>
                    <a:pt x="1709784" y="2464767"/>
                  </a:lnTo>
                  <a:lnTo>
                    <a:pt x="1713917" y="2382913"/>
                  </a:lnTo>
                  <a:cubicBezTo>
                    <a:pt x="1849844" y="1044467"/>
                    <a:pt x="2980205" y="0"/>
                    <a:pt x="435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61043" y="4072400"/>
            <a:ext cx="896805" cy="464261"/>
            <a:chOff x="4061043" y="4072400"/>
            <a:chExt cx="896805" cy="464261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4061043" y="4072400"/>
              <a:ext cx="896805" cy="464261"/>
            </a:xfrm>
            <a:prstGeom prst="rect">
              <a:avLst/>
            </a:prstGeom>
          </p:spPr>
        </p:pic>
        <p:sp>
          <p:nvSpPr>
            <p:cNvPr id="72" name="KSO_Shape"/>
            <p:cNvSpPr/>
            <p:nvPr/>
          </p:nvSpPr>
          <p:spPr bwMode="auto">
            <a:xfrm>
              <a:off x="4397790" y="4215608"/>
              <a:ext cx="203992" cy="203992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31953" y="4663199"/>
            <a:ext cx="896805" cy="464261"/>
            <a:chOff x="5431953" y="4663199"/>
            <a:chExt cx="896805" cy="464261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431953" y="4663199"/>
              <a:ext cx="896805" cy="464261"/>
            </a:xfrm>
            <a:prstGeom prst="rect">
              <a:avLst/>
            </a:prstGeom>
          </p:spPr>
        </p:pic>
        <p:sp>
          <p:nvSpPr>
            <p:cNvPr id="73" name="KSO_Shape"/>
            <p:cNvSpPr/>
            <p:nvPr/>
          </p:nvSpPr>
          <p:spPr>
            <a:xfrm>
              <a:off x="5772679" y="4787473"/>
              <a:ext cx="215352" cy="222778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23879" y="4071040"/>
            <a:ext cx="896805" cy="464261"/>
            <a:chOff x="6723879" y="4071040"/>
            <a:chExt cx="896805" cy="46426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23879" y="4071040"/>
              <a:ext cx="896805" cy="464261"/>
            </a:xfrm>
            <a:prstGeom prst="rect">
              <a:avLst/>
            </a:prstGeom>
          </p:spPr>
        </p:pic>
        <p:sp>
          <p:nvSpPr>
            <p:cNvPr id="74" name="KSO_Shape"/>
            <p:cNvSpPr/>
            <p:nvPr/>
          </p:nvSpPr>
          <p:spPr>
            <a:xfrm>
              <a:off x="7057981" y="4196680"/>
              <a:ext cx="228600" cy="212979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41356" y="1370967"/>
            <a:ext cx="896805" cy="464261"/>
            <a:chOff x="5341356" y="1370967"/>
            <a:chExt cx="896805" cy="464261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341356" y="1370967"/>
              <a:ext cx="896805" cy="464261"/>
            </a:xfrm>
            <a:prstGeom prst="rect">
              <a:avLst/>
            </a:prstGeom>
          </p:spPr>
        </p:pic>
        <p:sp>
          <p:nvSpPr>
            <p:cNvPr id="75" name="KSO_Shape"/>
            <p:cNvSpPr/>
            <p:nvPr/>
          </p:nvSpPr>
          <p:spPr>
            <a:xfrm flipH="1">
              <a:off x="5694438" y="1510687"/>
              <a:ext cx="156481" cy="184820"/>
            </a:xfrm>
            <a:custGeom>
              <a:avLst/>
              <a:gdLst/>
              <a:ahLst/>
              <a:cxnLst/>
              <a:rect l="l" t="t" r="r" b="b"/>
              <a:pathLst>
                <a:path w="720080" h="850452">
                  <a:moveTo>
                    <a:pt x="270040" y="143100"/>
                  </a:moveTo>
                  <a:lnTo>
                    <a:pt x="270040" y="239584"/>
                  </a:lnTo>
                  <a:cubicBezTo>
                    <a:pt x="166428" y="275646"/>
                    <a:pt x="92573" y="374404"/>
                    <a:pt x="92573" y="490412"/>
                  </a:cubicBezTo>
                  <a:cubicBezTo>
                    <a:pt x="92573" y="638130"/>
                    <a:pt x="212322" y="757879"/>
                    <a:pt x="360040" y="757879"/>
                  </a:cubicBezTo>
                  <a:cubicBezTo>
                    <a:pt x="507758" y="757879"/>
                    <a:pt x="627507" y="638130"/>
                    <a:pt x="627507" y="490412"/>
                  </a:cubicBezTo>
                  <a:cubicBezTo>
                    <a:pt x="627507" y="374404"/>
                    <a:pt x="553652" y="275646"/>
                    <a:pt x="450040" y="239584"/>
                  </a:cubicBezTo>
                  <a:lnTo>
                    <a:pt x="450040" y="143100"/>
                  </a:lnTo>
                  <a:cubicBezTo>
                    <a:pt x="605499" y="181880"/>
                    <a:pt x="720080" y="322765"/>
                    <a:pt x="720080" y="490412"/>
                  </a:cubicBezTo>
                  <a:cubicBezTo>
                    <a:pt x="720080" y="689257"/>
                    <a:pt x="558885" y="850452"/>
                    <a:pt x="360040" y="850452"/>
                  </a:cubicBezTo>
                  <a:cubicBezTo>
                    <a:pt x="161195" y="850452"/>
                    <a:pt x="0" y="689257"/>
                    <a:pt x="0" y="490412"/>
                  </a:cubicBezTo>
                  <a:cubicBezTo>
                    <a:pt x="0" y="322765"/>
                    <a:pt x="114582" y="181880"/>
                    <a:pt x="270040" y="143100"/>
                  </a:cubicBezTo>
                  <a:close/>
                  <a:moveTo>
                    <a:pt x="341775" y="0"/>
                  </a:moveTo>
                  <a:lnTo>
                    <a:pt x="378305" y="0"/>
                  </a:lnTo>
                  <a:cubicBezTo>
                    <a:pt x="398041" y="0"/>
                    <a:pt x="414040" y="15999"/>
                    <a:pt x="414040" y="35735"/>
                  </a:cubicBezTo>
                  <a:lnTo>
                    <a:pt x="414040" y="324265"/>
                  </a:lnTo>
                  <a:cubicBezTo>
                    <a:pt x="414040" y="344001"/>
                    <a:pt x="398041" y="360000"/>
                    <a:pt x="378305" y="360000"/>
                  </a:cubicBezTo>
                  <a:lnTo>
                    <a:pt x="341775" y="360000"/>
                  </a:lnTo>
                  <a:cubicBezTo>
                    <a:pt x="322039" y="360000"/>
                    <a:pt x="306040" y="344001"/>
                    <a:pt x="306040" y="324265"/>
                  </a:cubicBezTo>
                  <a:lnTo>
                    <a:pt x="306040" y="35735"/>
                  </a:lnTo>
                  <a:cubicBezTo>
                    <a:pt x="306040" y="15999"/>
                    <a:pt x="322039" y="0"/>
                    <a:pt x="341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21715" y="2344386"/>
            <a:ext cx="2073258" cy="333553"/>
            <a:chOff x="9021715" y="2344386"/>
            <a:chExt cx="2073258" cy="333553"/>
          </a:xfrm>
        </p:grpSpPr>
        <p:sp>
          <p:nvSpPr>
            <p:cNvPr id="76" name="圆角矩形 37"/>
            <p:cNvSpPr/>
            <p:nvPr/>
          </p:nvSpPr>
          <p:spPr>
            <a:xfrm rot="10800000" flipH="1" flipV="1">
              <a:off x="9021715" y="236537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261085" y="234438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02028" y="3056992"/>
            <a:ext cx="2505962" cy="461665"/>
            <a:chOff x="8902028" y="3056992"/>
            <a:chExt cx="2505962" cy="461665"/>
          </a:xfrm>
        </p:grpSpPr>
        <p:grpSp>
          <p:nvGrpSpPr>
            <p:cNvPr id="78" name="组合 77"/>
            <p:cNvGrpSpPr/>
            <p:nvPr/>
          </p:nvGrpSpPr>
          <p:grpSpPr>
            <a:xfrm>
              <a:off x="8902028" y="3188019"/>
              <a:ext cx="239371" cy="239371"/>
              <a:chOff x="692720" y="2438979"/>
              <a:chExt cx="108000" cy="108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9222776" y="305699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02028" y="3729198"/>
            <a:ext cx="2466983" cy="461665"/>
            <a:chOff x="8902028" y="3729198"/>
            <a:chExt cx="2466983" cy="461665"/>
          </a:xfrm>
        </p:grpSpPr>
        <p:grpSp>
          <p:nvGrpSpPr>
            <p:cNvPr id="81" name="组合 80"/>
            <p:cNvGrpSpPr/>
            <p:nvPr/>
          </p:nvGrpSpPr>
          <p:grpSpPr>
            <a:xfrm>
              <a:off x="8902028" y="3812830"/>
              <a:ext cx="239371" cy="239371"/>
              <a:chOff x="692720" y="2916020"/>
              <a:chExt cx="108000" cy="108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9183797" y="372919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93181" y="4326489"/>
            <a:ext cx="2466655" cy="461665"/>
            <a:chOff x="8893181" y="4326489"/>
            <a:chExt cx="2466655" cy="461665"/>
          </a:xfrm>
        </p:grpSpPr>
        <p:grpSp>
          <p:nvGrpSpPr>
            <p:cNvPr id="84" name="组合 83"/>
            <p:cNvGrpSpPr/>
            <p:nvPr/>
          </p:nvGrpSpPr>
          <p:grpSpPr>
            <a:xfrm>
              <a:off x="8893181" y="4437640"/>
              <a:ext cx="239371" cy="239371"/>
              <a:chOff x="692720" y="3169062"/>
              <a:chExt cx="108000" cy="108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9174622" y="432648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2.08333E-7 -0.00186 -0.00052 -0.00324 -0.00104 -0.00324 C -0.00156 -0.00324 -0.00182 -0.00162 -0.00195 -0.0007 L -0.00195 0.00069 C -0.00208 0.00185 -0.00234 0.00347 -0.00299 0.00347 C -0.00339 0.00347 -0.00378 0.00185 -0.00378 3.7037E-6 C -0.00378 -0.00186 -0.00339 -0.00324 -0.00299 -0.00324 C -0.00234 -0.00324 -0.00208 -0.00162 -0.00195 -0.0007 L -0.00195 0.00069 C -0.00182 0.00185 -0.00156 0.00347 -0.00104 0.00347 C -0.00052 0.00347 2.08333E-7 0.00185 2.08333E-7 3.7037E-6 Z " pathEditMode="relative" rAng="0" ptsTypes="AAAAAAA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C -2.91667E-6 -0.00185 -0.00052 -0.00324 -0.00104 -0.00324 C -0.00156 -0.00324 -0.00182 -0.00162 -0.00195 -0.00069 L -0.00195 0.0007 C -0.00208 0.00186 -0.00234 0.00348 -0.00299 0.00348 C -0.00338 0.00348 -0.00377 0.00186 -0.00377 -3.33333E-6 C -0.00377 -0.00185 -0.00338 -0.00324 -0.00299 -0.00324 C -0.00234 -0.00324 -0.00208 -0.00162 -0.00195 -0.00069 L -0.00195 0.0007 C -0.00182 0.00186 -0.00156 0.00348 -0.00104 0.00348 C -0.00052 0.00348 -2.91667E-6 0.00186 -2.91667E-6 -3.33333E-6 Z " pathEditMode="relative" rAng="0" ptsTypes="AAAAAAAAA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-0.00185 -0.00052 -0.00324 -0.00104 -0.00324 C -0.00156 -0.00324 -0.00182 -0.00162 -0.00195 -0.0007 L -0.00195 0.00069 C -0.00208 0.00185 -0.00234 0.00347 -0.00299 0.00347 C -0.00338 0.00347 -0.00377 0.00185 -0.00377 1.11111E-6 C -0.00377 -0.00185 -0.00338 -0.00324 -0.00299 -0.00324 C -0.00234 -0.00324 -0.00208 -0.00162 -0.00195 -0.0007 L -0.00195 0.00069 C -0.00182 0.00185 -0.00156 0.00347 -0.00104 0.00347 C -0.00052 0.00347 -2.70833E-6 0.00185 -2.70833E-6 1.11111E-6 Z " pathEditMode="relative" rAng="0" ptsTypes="AAAAAAAAA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79470" y="4025850"/>
            <a:ext cx="2073258" cy="333553"/>
            <a:chOff x="879470" y="4025850"/>
            <a:chExt cx="2073258" cy="333553"/>
          </a:xfrm>
        </p:grpSpPr>
        <p:sp>
          <p:nvSpPr>
            <p:cNvPr id="11981" name="圆角矩形 37"/>
            <p:cNvSpPr/>
            <p:nvPr/>
          </p:nvSpPr>
          <p:spPr>
            <a:xfrm rot="10800000" flipH="1" flipV="1">
              <a:off x="879470" y="404683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2" name="矩形 11981"/>
            <p:cNvSpPr/>
            <p:nvPr/>
          </p:nvSpPr>
          <p:spPr>
            <a:xfrm>
              <a:off x="1118840" y="402585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50417" y="4046836"/>
            <a:ext cx="2073258" cy="333553"/>
            <a:chOff x="3550417" y="4046836"/>
            <a:chExt cx="2073258" cy="333553"/>
          </a:xfrm>
        </p:grpSpPr>
        <p:sp>
          <p:nvSpPr>
            <p:cNvPr id="11983" name="圆角矩形 37"/>
            <p:cNvSpPr/>
            <p:nvPr/>
          </p:nvSpPr>
          <p:spPr>
            <a:xfrm rot="10800000" flipH="1" flipV="1">
              <a:off x="3550417" y="406782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4" name="矩形 11983"/>
            <p:cNvSpPr/>
            <p:nvPr/>
          </p:nvSpPr>
          <p:spPr>
            <a:xfrm>
              <a:off x="3789787" y="404683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4698" y="4019251"/>
            <a:ext cx="2073258" cy="333553"/>
            <a:chOff x="6344698" y="4019251"/>
            <a:chExt cx="2073258" cy="333553"/>
          </a:xfrm>
        </p:grpSpPr>
        <p:sp>
          <p:nvSpPr>
            <p:cNvPr id="11985" name="圆角矩形 37"/>
            <p:cNvSpPr/>
            <p:nvPr/>
          </p:nvSpPr>
          <p:spPr>
            <a:xfrm rot="10800000" flipH="1" flipV="1">
              <a:off x="6344698" y="40402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6" name="矩形 11985"/>
            <p:cNvSpPr/>
            <p:nvPr/>
          </p:nvSpPr>
          <p:spPr>
            <a:xfrm>
              <a:off x="6584068" y="401925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42666" y="4017835"/>
            <a:ext cx="2073258" cy="333553"/>
            <a:chOff x="9142666" y="4017835"/>
            <a:chExt cx="2073258" cy="333553"/>
          </a:xfrm>
        </p:grpSpPr>
        <p:sp>
          <p:nvSpPr>
            <p:cNvPr id="11987" name="圆角矩形 37"/>
            <p:cNvSpPr/>
            <p:nvPr/>
          </p:nvSpPr>
          <p:spPr>
            <a:xfrm rot="10800000" flipH="1" flipV="1">
              <a:off x="9142666" y="403882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8" name="矩形 11987"/>
            <p:cNvSpPr/>
            <p:nvPr/>
          </p:nvSpPr>
          <p:spPr>
            <a:xfrm>
              <a:off x="9382036" y="401783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1989" name="文本框 11988"/>
          <p:cNvSpPr txBox="1"/>
          <p:nvPr/>
        </p:nvSpPr>
        <p:spPr>
          <a:xfrm>
            <a:off x="899363" y="466278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0" name="文本框 11989"/>
          <p:cNvSpPr txBox="1"/>
          <p:nvPr/>
        </p:nvSpPr>
        <p:spPr>
          <a:xfrm>
            <a:off x="3550416" y="469246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1" name="文本框 11990"/>
          <p:cNvSpPr txBox="1"/>
          <p:nvPr/>
        </p:nvSpPr>
        <p:spPr>
          <a:xfrm>
            <a:off x="6296480" y="468749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2" name="文本框 11991"/>
          <p:cNvSpPr txBox="1"/>
          <p:nvPr/>
        </p:nvSpPr>
        <p:spPr>
          <a:xfrm>
            <a:off x="9154435" y="466110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7725" y="1552575"/>
            <a:ext cx="2057737" cy="1800521"/>
            <a:chOff x="847725" y="1552575"/>
            <a:chExt cx="2057737" cy="1800521"/>
          </a:xfrm>
        </p:grpSpPr>
        <p:sp>
          <p:nvSpPr>
            <p:cNvPr id="11968" name="圆角矩形标注 9"/>
            <p:cNvSpPr/>
            <p:nvPr/>
          </p:nvSpPr>
          <p:spPr>
            <a:xfrm>
              <a:off x="847725" y="1552575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027124" y="1713532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65938" y="1546150"/>
            <a:ext cx="2057737" cy="1800521"/>
            <a:chOff x="3565938" y="1546150"/>
            <a:chExt cx="2057737" cy="1800521"/>
          </a:xfrm>
        </p:grpSpPr>
        <p:sp>
          <p:nvSpPr>
            <p:cNvPr id="11972" name="圆角矩形标注 9"/>
            <p:cNvSpPr/>
            <p:nvPr/>
          </p:nvSpPr>
          <p:spPr>
            <a:xfrm>
              <a:off x="3565938" y="1546150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3745337" y="1713532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0219" y="1533561"/>
            <a:ext cx="2057737" cy="1800521"/>
            <a:chOff x="6360219" y="1533561"/>
            <a:chExt cx="2057737" cy="1800521"/>
          </a:xfrm>
        </p:grpSpPr>
        <p:sp>
          <p:nvSpPr>
            <p:cNvPr id="11975" name="圆角矩形标注 9"/>
            <p:cNvSpPr/>
            <p:nvPr/>
          </p:nvSpPr>
          <p:spPr>
            <a:xfrm>
              <a:off x="6360219" y="1533561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553184" y="1689487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81631" y="1546149"/>
            <a:ext cx="2057737" cy="1800521"/>
            <a:chOff x="9181631" y="1546149"/>
            <a:chExt cx="2057737" cy="1800521"/>
          </a:xfrm>
        </p:grpSpPr>
        <p:sp>
          <p:nvSpPr>
            <p:cNvPr id="11978" name="圆角矩形标注 9"/>
            <p:cNvSpPr/>
            <p:nvPr/>
          </p:nvSpPr>
          <p:spPr>
            <a:xfrm>
              <a:off x="9181631" y="1546149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9382036" y="1689486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  <p:bldP spid="11990" grpId="0"/>
      <p:bldP spid="11991" grpId="0"/>
      <p:bldP spid="119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097741" y="1690806"/>
            <a:ext cx="7884328" cy="3587426"/>
          </a:xfrm>
          <a:custGeom>
            <a:avLst/>
            <a:gdLst>
              <a:gd name="T0" fmla="*/ 1986 w 8663"/>
              <a:gd name="T1" fmla="*/ 190 h 3939"/>
              <a:gd name="T2" fmla="*/ 2286 w 8663"/>
              <a:gd name="T3" fmla="*/ 426 h 3939"/>
              <a:gd name="T4" fmla="*/ 1844 w 8663"/>
              <a:gd name="T5" fmla="*/ 471 h 3939"/>
              <a:gd name="T6" fmla="*/ 2281 w 8663"/>
              <a:gd name="T7" fmla="*/ 685 h 3939"/>
              <a:gd name="T8" fmla="*/ 1894 w 8663"/>
              <a:gd name="T9" fmla="*/ 1031 h 3939"/>
              <a:gd name="T10" fmla="*/ 1040 w 8663"/>
              <a:gd name="T11" fmla="*/ 1516 h 3939"/>
              <a:gd name="T12" fmla="*/ 1666 w 8663"/>
              <a:gd name="T13" fmla="*/ 1957 h 3939"/>
              <a:gd name="T14" fmla="*/ 2587 w 8663"/>
              <a:gd name="T15" fmla="*/ 2657 h 3939"/>
              <a:gd name="T16" fmla="*/ 2116 w 8663"/>
              <a:gd name="T17" fmla="*/ 3460 h 3939"/>
              <a:gd name="T18" fmla="*/ 1861 w 8663"/>
              <a:gd name="T19" fmla="*/ 3792 h 3939"/>
              <a:gd name="T20" fmla="*/ 1378 w 8663"/>
              <a:gd name="T21" fmla="*/ 2332 h 3939"/>
              <a:gd name="T22" fmla="*/ 803 w 8663"/>
              <a:gd name="T23" fmla="*/ 1769 h 3939"/>
              <a:gd name="T24" fmla="*/ 524 w 8663"/>
              <a:gd name="T25" fmla="*/ 1057 h 3939"/>
              <a:gd name="T26" fmla="*/ 262 w 8663"/>
              <a:gd name="T27" fmla="*/ 608 h 3939"/>
              <a:gd name="T28" fmla="*/ 683 w 8663"/>
              <a:gd name="T29" fmla="*/ 275 h 3939"/>
              <a:gd name="T30" fmla="*/ 1672 w 8663"/>
              <a:gd name="T31" fmla="*/ 248 h 3939"/>
              <a:gd name="T32" fmla="*/ 7256 w 8663"/>
              <a:gd name="T33" fmla="*/ 3519 h 3939"/>
              <a:gd name="T34" fmla="*/ 7926 w 8663"/>
              <a:gd name="T35" fmla="*/ 3506 h 3939"/>
              <a:gd name="T36" fmla="*/ 8330 w 8663"/>
              <a:gd name="T37" fmla="*/ 2853 h 3939"/>
              <a:gd name="T38" fmla="*/ 7913 w 8663"/>
              <a:gd name="T39" fmla="*/ 2559 h 3939"/>
              <a:gd name="T40" fmla="*/ 8241 w 8663"/>
              <a:gd name="T41" fmla="*/ 2076 h 3939"/>
              <a:gd name="T42" fmla="*/ 6872 w 8663"/>
              <a:gd name="T43" fmla="*/ 2548 h 3939"/>
              <a:gd name="T44" fmla="*/ 7626 w 8663"/>
              <a:gd name="T45" fmla="*/ 3179 h 3939"/>
              <a:gd name="T46" fmla="*/ 7006 w 8663"/>
              <a:gd name="T47" fmla="*/ 3256 h 3939"/>
              <a:gd name="T48" fmla="*/ 6965 w 8663"/>
              <a:gd name="T49" fmla="*/ 2552 h 3939"/>
              <a:gd name="T50" fmla="*/ 6809 w 8663"/>
              <a:gd name="T51" fmla="*/ 2436 h 3939"/>
              <a:gd name="T52" fmla="*/ 6829 w 8663"/>
              <a:gd name="T53" fmla="*/ 2025 h 3939"/>
              <a:gd name="T54" fmla="*/ 7606 w 8663"/>
              <a:gd name="T55" fmla="*/ 2539 h 3939"/>
              <a:gd name="T56" fmla="*/ 6908 w 8663"/>
              <a:gd name="T57" fmla="*/ 1992 h 3939"/>
              <a:gd name="T58" fmla="*/ 6829 w 8663"/>
              <a:gd name="T59" fmla="*/ 1615 h 3939"/>
              <a:gd name="T60" fmla="*/ 6974 w 8663"/>
              <a:gd name="T61" fmla="*/ 1377 h 3939"/>
              <a:gd name="T62" fmla="*/ 7429 w 8663"/>
              <a:gd name="T63" fmla="*/ 431 h 3939"/>
              <a:gd name="T64" fmla="*/ 7306 w 8663"/>
              <a:gd name="T65" fmla="*/ 809 h 3939"/>
              <a:gd name="T66" fmla="*/ 6832 w 8663"/>
              <a:gd name="T67" fmla="*/ 710 h 3939"/>
              <a:gd name="T68" fmla="*/ 6920 w 8663"/>
              <a:gd name="T69" fmla="*/ 1234 h 3939"/>
              <a:gd name="T70" fmla="*/ 6757 w 8663"/>
              <a:gd name="T71" fmla="*/ 1560 h 3939"/>
              <a:gd name="T72" fmla="*/ 6314 w 8663"/>
              <a:gd name="T73" fmla="*/ 1939 h 3939"/>
              <a:gd name="T74" fmla="*/ 6177 w 8663"/>
              <a:gd name="T75" fmla="*/ 2180 h 3939"/>
              <a:gd name="T76" fmla="*/ 5817 w 8663"/>
              <a:gd name="T77" fmla="*/ 1803 h 3939"/>
              <a:gd name="T78" fmla="*/ 5185 w 8663"/>
              <a:gd name="T79" fmla="*/ 1632 h 3939"/>
              <a:gd name="T80" fmla="*/ 4693 w 8663"/>
              <a:gd name="T81" fmla="*/ 2709 h 3939"/>
              <a:gd name="T82" fmla="*/ 3986 w 8663"/>
              <a:gd name="T83" fmla="*/ 3093 h 3939"/>
              <a:gd name="T84" fmla="*/ 3481 w 8663"/>
              <a:gd name="T85" fmla="*/ 2162 h 3939"/>
              <a:gd name="T86" fmla="*/ 3396 w 8663"/>
              <a:gd name="T87" fmla="*/ 1300 h 3939"/>
              <a:gd name="T88" fmla="*/ 3888 w 8663"/>
              <a:gd name="T89" fmla="*/ 619 h 3939"/>
              <a:gd name="T90" fmla="*/ 4595 w 8663"/>
              <a:gd name="T91" fmla="*/ 366 h 3939"/>
              <a:gd name="T92" fmla="*/ 5729 w 8663"/>
              <a:gd name="T93" fmla="*/ 194 h 3939"/>
              <a:gd name="T94" fmla="*/ 6445 w 8663"/>
              <a:gd name="T95" fmla="*/ 2527 h 3939"/>
              <a:gd name="T96" fmla="*/ 4896 w 8663"/>
              <a:gd name="T97" fmla="*/ 2685 h 3939"/>
              <a:gd name="T98" fmla="*/ 3951 w 8663"/>
              <a:gd name="T99" fmla="*/ 1241 h 3939"/>
              <a:gd name="T100" fmla="*/ 4555 w 8663"/>
              <a:gd name="T101" fmla="*/ 1629 h 3939"/>
              <a:gd name="T102" fmla="*/ 4937 w 8663"/>
              <a:gd name="T103" fmla="*/ 1540 h 3939"/>
              <a:gd name="T104" fmla="*/ 4284 w 8663"/>
              <a:gd name="T105" fmla="*/ 1175 h 3939"/>
              <a:gd name="T106" fmla="*/ 3989 w 8663"/>
              <a:gd name="T107" fmla="*/ 1149 h 3939"/>
              <a:gd name="T108" fmla="*/ 3878 w 8663"/>
              <a:gd name="T109" fmla="*/ 1279 h 3939"/>
              <a:gd name="T110" fmla="*/ 4004 w 8663"/>
              <a:gd name="T111" fmla="*/ 652 h 3939"/>
              <a:gd name="T112" fmla="*/ 3393 w 8663"/>
              <a:gd name="T113" fmla="*/ 754 h 3939"/>
              <a:gd name="T114" fmla="*/ 3366 w 8663"/>
              <a:gd name="T115" fmla="*/ 434 h 3939"/>
              <a:gd name="T116" fmla="*/ 1928 w 8663"/>
              <a:gd name="T117" fmla="*/ 1841 h 3939"/>
              <a:gd name="T118" fmla="*/ 1718 w 8663"/>
              <a:gd name="T119" fmla="*/ 1717 h 3939"/>
              <a:gd name="T120" fmla="*/ 1569 w 8663"/>
              <a:gd name="T121" fmla="*/ 1540 h 3939"/>
              <a:gd name="T122" fmla="*/ 3221 w 8663"/>
              <a:gd name="T123" fmla="*/ 1 h 3939"/>
              <a:gd name="T124" fmla="*/ 2573 w 8663"/>
              <a:gd name="T125" fmla="*/ 484 h 3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63" h="3939">
                <a:moveTo>
                  <a:pt x="1986" y="190"/>
                </a:moveTo>
                <a:cubicBezTo>
                  <a:pt x="1986" y="157"/>
                  <a:pt x="1986" y="157"/>
                  <a:pt x="1986" y="157"/>
                </a:cubicBezTo>
                <a:cubicBezTo>
                  <a:pt x="2012" y="137"/>
                  <a:pt x="2012" y="137"/>
                  <a:pt x="2012" y="137"/>
                </a:cubicBezTo>
                <a:cubicBezTo>
                  <a:pt x="2059" y="137"/>
                  <a:pt x="2059" y="137"/>
                  <a:pt x="2059" y="137"/>
                </a:cubicBezTo>
                <a:cubicBezTo>
                  <a:pt x="2060" y="140"/>
                  <a:pt x="2062" y="142"/>
                  <a:pt x="2064" y="145"/>
                </a:cubicBezTo>
                <a:cubicBezTo>
                  <a:pt x="2068" y="148"/>
                  <a:pt x="2075" y="150"/>
                  <a:pt x="2083" y="151"/>
                </a:cubicBezTo>
                <a:cubicBezTo>
                  <a:pt x="2083" y="157"/>
                  <a:pt x="2083" y="157"/>
                  <a:pt x="2083" y="157"/>
                </a:cubicBezTo>
                <a:cubicBezTo>
                  <a:pt x="2123" y="157"/>
                  <a:pt x="2123" y="157"/>
                  <a:pt x="2123" y="157"/>
                </a:cubicBezTo>
                <a:cubicBezTo>
                  <a:pt x="2123" y="151"/>
                  <a:pt x="2123" y="151"/>
                  <a:pt x="2123" y="151"/>
                </a:cubicBezTo>
                <a:cubicBezTo>
                  <a:pt x="2117" y="146"/>
                  <a:pt x="2110" y="144"/>
                  <a:pt x="2104" y="144"/>
                </a:cubicBezTo>
                <a:cubicBezTo>
                  <a:pt x="2104" y="141"/>
                  <a:pt x="2102" y="139"/>
                  <a:pt x="2097" y="137"/>
                </a:cubicBezTo>
                <a:cubicBezTo>
                  <a:pt x="2097" y="118"/>
                  <a:pt x="2097" y="118"/>
                  <a:pt x="2097" y="118"/>
                </a:cubicBezTo>
                <a:cubicBezTo>
                  <a:pt x="2142" y="118"/>
                  <a:pt x="2142" y="118"/>
                  <a:pt x="2142" y="118"/>
                </a:cubicBezTo>
                <a:cubicBezTo>
                  <a:pt x="2142" y="122"/>
                  <a:pt x="2146" y="123"/>
                  <a:pt x="2152" y="123"/>
                </a:cubicBezTo>
                <a:cubicBezTo>
                  <a:pt x="2158" y="123"/>
                  <a:pt x="2161" y="122"/>
                  <a:pt x="2161" y="118"/>
                </a:cubicBezTo>
                <a:cubicBezTo>
                  <a:pt x="2165" y="118"/>
                  <a:pt x="2171" y="118"/>
                  <a:pt x="2179" y="118"/>
                </a:cubicBezTo>
                <a:cubicBezTo>
                  <a:pt x="2184" y="116"/>
                  <a:pt x="2187" y="114"/>
                  <a:pt x="2189" y="111"/>
                </a:cubicBezTo>
                <a:cubicBezTo>
                  <a:pt x="2177" y="111"/>
                  <a:pt x="2172" y="105"/>
                  <a:pt x="2175" y="92"/>
                </a:cubicBezTo>
                <a:cubicBezTo>
                  <a:pt x="2215" y="92"/>
                  <a:pt x="2215" y="92"/>
                  <a:pt x="2215" y="92"/>
                </a:cubicBezTo>
                <a:cubicBezTo>
                  <a:pt x="2215" y="64"/>
                  <a:pt x="2215" y="64"/>
                  <a:pt x="2215" y="64"/>
                </a:cubicBezTo>
                <a:cubicBezTo>
                  <a:pt x="2218" y="65"/>
                  <a:pt x="2220" y="64"/>
                  <a:pt x="2220" y="60"/>
                </a:cubicBezTo>
                <a:cubicBezTo>
                  <a:pt x="2239" y="60"/>
                  <a:pt x="2239" y="60"/>
                  <a:pt x="2239" y="60"/>
                </a:cubicBezTo>
                <a:cubicBezTo>
                  <a:pt x="2239" y="54"/>
                  <a:pt x="2239" y="54"/>
                  <a:pt x="2239" y="54"/>
                </a:cubicBezTo>
                <a:cubicBezTo>
                  <a:pt x="2235" y="52"/>
                  <a:pt x="2234" y="45"/>
                  <a:pt x="2234" y="33"/>
                </a:cubicBezTo>
                <a:cubicBezTo>
                  <a:pt x="2284" y="28"/>
                  <a:pt x="2350" y="22"/>
                  <a:pt x="2431" y="16"/>
                </a:cubicBezTo>
                <a:cubicBezTo>
                  <a:pt x="2492" y="11"/>
                  <a:pt x="2561" y="6"/>
                  <a:pt x="2638" y="0"/>
                </a:cubicBezTo>
                <a:cubicBezTo>
                  <a:pt x="2638" y="20"/>
                  <a:pt x="2638" y="20"/>
                  <a:pt x="2638" y="20"/>
                </a:cubicBezTo>
                <a:cubicBezTo>
                  <a:pt x="2637" y="22"/>
                  <a:pt x="2633" y="24"/>
                  <a:pt x="2627" y="26"/>
                </a:cubicBezTo>
                <a:cubicBezTo>
                  <a:pt x="2623" y="27"/>
                  <a:pt x="2620" y="29"/>
                  <a:pt x="2618" y="33"/>
                </a:cubicBezTo>
                <a:cubicBezTo>
                  <a:pt x="2609" y="34"/>
                  <a:pt x="2586" y="43"/>
                  <a:pt x="2547" y="60"/>
                </a:cubicBezTo>
                <a:cubicBezTo>
                  <a:pt x="2520" y="71"/>
                  <a:pt x="2494" y="78"/>
                  <a:pt x="2470" y="80"/>
                </a:cubicBezTo>
                <a:cubicBezTo>
                  <a:pt x="2461" y="83"/>
                  <a:pt x="2454" y="85"/>
                  <a:pt x="2449" y="85"/>
                </a:cubicBezTo>
                <a:cubicBezTo>
                  <a:pt x="2423" y="83"/>
                  <a:pt x="2406" y="87"/>
                  <a:pt x="2396" y="98"/>
                </a:cubicBezTo>
                <a:cubicBezTo>
                  <a:pt x="2394" y="98"/>
                  <a:pt x="2392" y="100"/>
                  <a:pt x="2389" y="101"/>
                </a:cubicBezTo>
                <a:cubicBezTo>
                  <a:pt x="2380" y="106"/>
                  <a:pt x="2367" y="113"/>
                  <a:pt x="2352" y="123"/>
                </a:cubicBezTo>
                <a:cubicBezTo>
                  <a:pt x="2335" y="123"/>
                  <a:pt x="2326" y="126"/>
                  <a:pt x="2324" y="130"/>
                </a:cubicBezTo>
                <a:cubicBezTo>
                  <a:pt x="2295" y="134"/>
                  <a:pt x="2274" y="145"/>
                  <a:pt x="2261" y="164"/>
                </a:cubicBezTo>
                <a:cubicBezTo>
                  <a:pt x="2246" y="163"/>
                  <a:pt x="2236" y="163"/>
                  <a:pt x="2230" y="164"/>
                </a:cubicBezTo>
                <a:cubicBezTo>
                  <a:pt x="2220" y="165"/>
                  <a:pt x="2216" y="172"/>
                  <a:pt x="2220" y="184"/>
                </a:cubicBezTo>
                <a:cubicBezTo>
                  <a:pt x="2203" y="188"/>
                  <a:pt x="2193" y="195"/>
                  <a:pt x="2189" y="203"/>
                </a:cubicBezTo>
                <a:cubicBezTo>
                  <a:pt x="2138" y="198"/>
                  <a:pt x="2094" y="194"/>
                  <a:pt x="2057" y="192"/>
                </a:cubicBezTo>
                <a:cubicBezTo>
                  <a:pt x="2030" y="190"/>
                  <a:pt x="2006" y="190"/>
                  <a:pt x="1986" y="190"/>
                </a:cubicBezTo>
                <a:close/>
                <a:moveTo>
                  <a:pt x="1960" y="197"/>
                </a:moveTo>
                <a:cubicBezTo>
                  <a:pt x="1959" y="201"/>
                  <a:pt x="1961" y="203"/>
                  <a:pt x="1967" y="203"/>
                </a:cubicBezTo>
                <a:cubicBezTo>
                  <a:pt x="1972" y="220"/>
                  <a:pt x="1966" y="230"/>
                  <a:pt x="1948" y="233"/>
                </a:cubicBezTo>
                <a:cubicBezTo>
                  <a:pt x="1923" y="236"/>
                  <a:pt x="1910" y="240"/>
                  <a:pt x="1907" y="243"/>
                </a:cubicBezTo>
                <a:cubicBezTo>
                  <a:pt x="1901" y="241"/>
                  <a:pt x="1896" y="243"/>
                  <a:pt x="1894" y="248"/>
                </a:cubicBezTo>
                <a:cubicBezTo>
                  <a:pt x="1871" y="255"/>
                  <a:pt x="1856" y="246"/>
                  <a:pt x="1849" y="222"/>
                </a:cubicBezTo>
                <a:cubicBezTo>
                  <a:pt x="1849" y="233"/>
                  <a:pt x="1844" y="243"/>
                  <a:pt x="1835" y="253"/>
                </a:cubicBezTo>
                <a:cubicBezTo>
                  <a:pt x="1838" y="255"/>
                  <a:pt x="1847" y="255"/>
                  <a:pt x="1859" y="253"/>
                </a:cubicBezTo>
                <a:cubicBezTo>
                  <a:pt x="1869" y="253"/>
                  <a:pt x="1874" y="255"/>
                  <a:pt x="1875" y="261"/>
                </a:cubicBezTo>
                <a:cubicBezTo>
                  <a:pt x="1877" y="275"/>
                  <a:pt x="1875" y="291"/>
                  <a:pt x="1869" y="307"/>
                </a:cubicBezTo>
                <a:cubicBezTo>
                  <a:pt x="1875" y="313"/>
                  <a:pt x="1887" y="315"/>
                  <a:pt x="1907" y="313"/>
                </a:cubicBezTo>
                <a:cubicBezTo>
                  <a:pt x="1907" y="317"/>
                  <a:pt x="1909" y="320"/>
                  <a:pt x="1914" y="320"/>
                </a:cubicBezTo>
                <a:cubicBezTo>
                  <a:pt x="1917" y="334"/>
                  <a:pt x="1915" y="345"/>
                  <a:pt x="1907" y="352"/>
                </a:cubicBezTo>
                <a:cubicBezTo>
                  <a:pt x="1912" y="354"/>
                  <a:pt x="1916" y="353"/>
                  <a:pt x="1919" y="350"/>
                </a:cubicBezTo>
                <a:cubicBezTo>
                  <a:pt x="1922" y="347"/>
                  <a:pt x="1925" y="345"/>
                  <a:pt x="1928" y="345"/>
                </a:cubicBezTo>
                <a:cubicBezTo>
                  <a:pt x="1934" y="343"/>
                  <a:pt x="1942" y="337"/>
                  <a:pt x="1950" y="326"/>
                </a:cubicBezTo>
                <a:cubicBezTo>
                  <a:pt x="1959" y="317"/>
                  <a:pt x="1967" y="310"/>
                  <a:pt x="1974" y="307"/>
                </a:cubicBezTo>
                <a:cubicBezTo>
                  <a:pt x="1974" y="301"/>
                  <a:pt x="1974" y="301"/>
                  <a:pt x="1974" y="301"/>
                </a:cubicBezTo>
                <a:cubicBezTo>
                  <a:pt x="1967" y="301"/>
                  <a:pt x="1967" y="301"/>
                  <a:pt x="1967" y="301"/>
                </a:cubicBezTo>
                <a:cubicBezTo>
                  <a:pt x="1960" y="297"/>
                  <a:pt x="1953" y="295"/>
                  <a:pt x="1946" y="295"/>
                </a:cubicBezTo>
                <a:cubicBezTo>
                  <a:pt x="1947" y="290"/>
                  <a:pt x="1945" y="287"/>
                  <a:pt x="1940" y="287"/>
                </a:cubicBezTo>
                <a:cubicBezTo>
                  <a:pt x="1940" y="253"/>
                  <a:pt x="1940" y="253"/>
                  <a:pt x="1940" y="253"/>
                </a:cubicBezTo>
                <a:cubicBezTo>
                  <a:pt x="1959" y="226"/>
                  <a:pt x="1991" y="210"/>
                  <a:pt x="2034" y="207"/>
                </a:cubicBezTo>
                <a:cubicBezTo>
                  <a:pt x="2039" y="207"/>
                  <a:pt x="2046" y="207"/>
                  <a:pt x="2054" y="207"/>
                </a:cubicBezTo>
                <a:cubicBezTo>
                  <a:pt x="2076" y="207"/>
                  <a:pt x="2111" y="210"/>
                  <a:pt x="2156" y="215"/>
                </a:cubicBezTo>
                <a:cubicBezTo>
                  <a:pt x="2164" y="230"/>
                  <a:pt x="2172" y="237"/>
                  <a:pt x="2182" y="237"/>
                </a:cubicBezTo>
                <a:cubicBezTo>
                  <a:pt x="2184" y="241"/>
                  <a:pt x="2187" y="243"/>
                  <a:pt x="2193" y="243"/>
                </a:cubicBezTo>
                <a:cubicBezTo>
                  <a:pt x="2198" y="243"/>
                  <a:pt x="2201" y="241"/>
                  <a:pt x="2202" y="237"/>
                </a:cubicBezTo>
                <a:cubicBezTo>
                  <a:pt x="2222" y="236"/>
                  <a:pt x="2241" y="244"/>
                  <a:pt x="2262" y="262"/>
                </a:cubicBezTo>
                <a:cubicBezTo>
                  <a:pt x="2274" y="273"/>
                  <a:pt x="2286" y="280"/>
                  <a:pt x="2298" y="284"/>
                </a:cubicBezTo>
                <a:cubicBezTo>
                  <a:pt x="2306" y="287"/>
                  <a:pt x="2315" y="288"/>
                  <a:pt x="2324" y="287"/>
                </a:cubicBezTo>
                <a:cubicBezTo>
                  <a:pt x="2324" y="326"/>
                  <a:pt x="2324" y="326"/>
                  <a:pt x="2324" y="326"/>
                </a:cubicBezTo>
                <a:cubicBezTo>
                  <a:pt x="2327" y="331"/>
                  <a:pt x="2332" y="337"/>
                  <a:pt x="2337" y="344"/>
                </a:cubicBezTo>
                <a:cubicBezTo>
                  <a:pt x="2343" y="349"/>
                  <a:pt x="2350" y="352"/>
                  <a:pt x="2358" y="352"/>
                </a:cubicBezTo>
                <a:cubicBezTo>
                  <a:pt x="2360" y="356"/>
                  <a:pt x="2367" y="361"/>
                  <a:pt x="2378" y="367"/>
                </a:cubicBezTo>
                <a:cubicBezTo>
                  <a:pt x="2378" y="405"/>
                  <a:pt x="2378" y="405"/>
                  <a:pt x="2378" y="405"/>
                </a:cubicBezTo>
                <a:cubicBezTo>
                  <a:pt x="2368" y="408"/>
                  <a:pt x="2361" y="415"/>
                  <a:pt x="2358" y="426"/>
                </a:cubicBezTo>
                <a:cubicBezTo>
                  <a:pt x="2319" y="426"/>
                  <a:pt x="2319" y="426"/>
                  <a:pt x="2319" y="426"/>
                </a:cubicBezTo>
                <a:cubicBezTo>
                  <a:pt x="2314" y="418"/>
                  <a:pt x="2306" y="413"/>
                  <a:pt x="2293" y="411"/>
                </a:cubicBezTo>
                <a:cubicBezTo>
                  <a:pt x="2294" y="407"/>
                  <a:pt x="2292" y="405"/>
                  <a:pt x="2286" y="405"/>
                </a:cubicBezTo>
                <a:cubicBezTo>
                  <a:pt x="2283" y="406"/>
                  <a:pt x="2281" y="410"/>
                  <a:pt x="2281" y="417"/>
                </a:cubicBezTo>
                <a:cubicBezTo>
                  <a:pt x="2281" y="422"/>
                  <a:pt x="2283" y="425"/>
                  <a:pt x="2286" y="426"/>
                </a:cubicBezTo>
                <a:cubicBezTo>
                  <a:pt x="2288" y="445"/>
                  <a:pt x="2286" y="464"/>
                  <a:pt x="2281" y="484"/>
                </a:cubicBezTo>
                <a:cubicBezTo>
                  <a:pt x="2252" y="479"/>
                  <a:pt x="2241" y="488"/>
                  <a:pt x="2247" y="510"/>
                </a:cubicBezTo>
                <a:cubicBezTo>
                  <a:pt x="2182" y="510"/>
                  <a:pt x="2182" y="510"/>
                  <a:pt x="2182" y="510"/>
                </a:cubicBezTo>
                <a:cubicBezTo>
                  <a:pt x="2176" y="504"/>
                  <a:pt x="2172" y="500"/>
                  <a:pt x="2169" y="497"/>
                </a:cubicBezTo>
                <a:cubicBezTo>
                  <a:pt x="2163" y="492"/>
                  <a:pt x="2157" y="490"/>
                  <a:pt x="2151" y="490"/>
                </a:cubicBezTo>
                <a:cubicBezTo>
                  <a:pt x="2142" y="485"/>
                  <a:pt x="2129" y="468"/>
                  <a:pt x="2109" y="437"/>
                </a:cubicBezTo>
                <a:cubicBezTo>
                  <a:pt x="2102" y="437"/>
                  <a:pt x="2098" y="439"/>
                  <a:pt x="2097" y="443"/>
                </a:cubicBezTo>
                <a:cubicBezTo>
                  <a:pt x="2089" y="443"/>
                  <a:pt x="2079" y="445"/>
                  <a:pt x="2067" y="448"/>
                </a:cubicBezTo>
                <a:cubicBezTo>
                  <a:pt x="2055" y="452"/>
                  <a:pt x="2043" y="453"/>
                  <a:pt x="2031" y="451"/>
                </a:cubicBezTo>
                <a:cubicBezTo>
                  <a:pt x="2032" y="445"/>
                  <a:pt x="2030" y="443"/>
                  <a:pt x="2024" y="443"/>
                </a:cubicBezTo>
                <a:cubicBezTo>
                  <a:pt x="2020" y="423"/>
                  <a:pt x="2027" y="413"/>
                  <a:pt x="2046" y="411"/>
                </a:cubicBezTo>
                <a:cubicBezTo>
                  <a:pt x="2058" y="410"/>
                  <a:pt x="2077" y="410"/>
                  <a:pt x="2104" y="411"/>
                </a:cubicBezTo>
                <a:cubicBezTo>
                  <a:pt x="2110" y="419"/>
                  <a:pt x="2117" y="418"/>
                  <a:pt x="2125" y="408"/>
                </a:cubicBezTo>
                <a:cubicBezTo>
                  <a:pt x="2134" y="395"/>
                  <a:pt x="2139" y="388"/>
                  <a:pt x="2142" y="387"/>
                </a:cubicBezTo>
                <a:cubicBezTo>
                  <a:pt x="2151" y="387"/>
                  <a:pt x="2156" y="384"/>
                  <a:pt x="2156" y="379"/>
                </a:cubicBezTo>
                <a:cubicBezTo>
                  <a:pt x="2167" y="377"/>
                  <a:pt x="2178" y="377"/>
                  <a:pt x="2190" y="380"/>
                </a:cubicBezTo>
                <a:cubicBezTo>
                  <a:pt x="2203" y="385"/>
                  <a:pt x="2213" y="387"/>
                  <a:pt x="2220" y="387"/>
                </a:cubicBezTo>
                <a:cubicBezTo>
                  <a:pt x="2210" y="379"/>
                  <a:pt x="2198" y="368"/>
                  <a:pt x="2182" y="352"/>
                </a:cubicBezTo>
                <a:cubicBezTo>
                  <a:pt x="2184" y="347"/>
                  <a:pt x="2181" y="343"/>
                  <a:pt x="2175" y="340"/>
                </a:cubicBezTo>
                <a:cubicBezTo>
                  <a:pt x="2172" y="321"/>
                  <a:pt x="2161" y="310"/>
                  <a:pt x="2142" y="307"/>
                </a:cubicBezTo>
                <a:cubicBezTo>
                  <a:pt x="2137" y="303"/>
                  <a:pt x="2135" y="299"/>
                  <a:pt x="2135" y="295"/>
                </a:cubicBezTo>
                <a:cubicBezTo>
                  <a:pt x="2123" y="295"/>
                  <a:pt x="2114" y="299"/>
                  <a:pt x="2109" y="307"/>
                </a:cubicBezTo>
                <a:cubicBezTo>
                  <a:pt x="2064" y="307"/>
                  <a:pt x="2064" y="307"/>
                  <a:pt x="2064" y="307"/>
                </a:cubicBezTo>
                <a:cubicBezTo>
                  <a:pt x="2057" y="303"/>
                  <a:pt x="2048" y="300"/>
                  <a:pt x="2037" y="298"/>
                </a:cubicBezTo>
                <a:cubicBezTo>
                  <a:pt x="2036" y="309"/>
                  <a:pt x="2036" y="309"/>
                  <a:pt x="2036" y="309"/>
                </a:cubicBezTo>
                <a:cubicBezTo>
                  <a:pt x="2039" y="310"/>
                  <a:pt x="2042" y="311"/>
                  <a:pt x="2044" y="313"/>
                </a:cubicBezTo>
                <a:cubicBezTo>
                  <a:pt x="2044" y="345"/>
                  <a:pt x="2044" y="345"/>
                  <a:pt x="2044" y="345"/>
                </a:cubicBezTo>
                <a:cubicBezTo>
                  <a:pt x="2037" y="351"/>
                  <a:pt x="2032" y="355"/>
                  <a:pt x="2027" y="358"/>
                </a:cubicBezTo>
                <a:cubicBezTo>
                  <a:pt x="2027" y="358"/>
                  <a:pt x="2027" y="359"/>
                  <a:pt x="2026" y="359"/>
                </a:cubicBezTo>
                <a:cubicBezTo>
                  <a:pt x="2020" y="364"/>
                  <a:pt x="2017" y="371"/>
                  <a:pt x="2017" y="379"/>
                </a:cubicBezTo>
                <a:cubicBezTo>
                  <a:pt x="2000" y="385"/>
                  <a:pt x="1990" y="392"/>
                  <a:pt x="1986" y="399"/>
                </a:cubicBezTo>
                <a:cubicBezTo>
                  <a:pt x="1984" y="399"/>
                  <a:pt x="1965" y="399"/>
                  <a:pt x="1929" y="399"/>
                </a:cubicBezTo>
                <a:cubicBezTo>
                  <a:pt x="1906" y="399"/>
                  <a:pt x="1892" y="403"/>
                  <a:pt x="1887" y="411"/>
                </a:cubicBezTo>
                <a:cubicBezTo>
                  <a:pt x="1920" y="411"/>
                  <a:pt x="1920" y="411"/>
                  <a:pt x="1920" y="411"/>
                </a:cubicBezTo>
                <a:cubicBezTo>
                  <a:pt x="1923" y="416"/>
                  <a:pt x="1930" y="419"/>
                  <a:pt x="1941" y="422"/>
                </a:cubicBezTo>
                <a:cubicBezTo>
                  <a:pt x="1951" y="425"/>
                  <a:pt x="1957" y="428"/>
                  <a:pt x="1960" y="431"/>
                </a:cubicBezTo>
                <a:cubicBezTo>
                  <a:pt x="1960" y="471"/>
                  <a:pt x="1960" y="471"/>
                  <a:pt x="1960" y="471"/>
                </a:cubicBezTo>
                <a:cubicBezTo>
                  <a:pt x="1957" y="469"/>
                  <a:pt x="1955" y="471"/>
                  <a:pt x="1952" y="477"/>
                </a:cubicBezTo>
                <a:cubicBezTo>
                  <a:pt x="1928" y="477"/>
                  <a:pt x="1928" y="477"/>
                  <a:pt x="1928" y="477"/>
                </a:cubicBezTo>
                <a:cubicBezTo>
                  <a:pt x="1927" y="473"/>
                  <a:pt x="1922" y="471"/>
                  <a:pt x="1914" y="471"/>
                </a:cubicBezTo>
                <a:cubicBezTo>
                  <a:pt x="1909" y="465"/>
                  <a:pt x="1898" y="463"/>
                  <a:pt x="1883" y="466"/>
                </a:cubicBezTo>
                <a:cubicBezTo>
                  <a:pt x="1865" y="472"/>
                  <a:pt x="1852" y="473"/>
                  <a:pt x="1844" y="471"/>
                </a:cubicBezTo>
                <a:cubicBezTo>
                  <a:pt x="1844" y="454"/>
                  <a:pt x="1841" y="444"/>
                  <a:pt x="1835" y="443"/>
                </a:cubicBezTo>
                <a:cubicBezTo>
                  <a:pt x="1823" y="449"/>
                  <a:pt x="1810" y="454"/>
                  <a:pt x="1797" y="457"/>
                </a:cubicBezTo>
                <a:cubicBezTo>
                  <a:pt x="1779" y="462"/>
                  <a:pt x="1759" y="464"/>
                  <a:pt x="1737" y="464"/>
                </a:cubicBezTo>
                <a:cubicBezTo>
                  <a:pt x="1736" y="478"/>
                  <a:pt x="1727" y="489"/>
                  <a:pt x="1710" y="497"/>
                </a:cubicBezTo>
                <a:cubicBezTo>
                  <a:pt x="1682" y="502"/>
                  <a:pt x="1649" y="520"/>
                  <a:pt x="1613" y="550"/>
                </a:cubicBezTo>
                <a:cubicBezTo>
                  <a:pt x="1602" y="551"/>
                  <a:pt x="1592" y="556"/>
                  <a:pt x="1583" y="565"/>
                </a:cubicBezTo>
                <a:cubicBezTo>
                  <a:pt x="1574" y="576"/>
                  <a:pt x="1573" y="586"/>
                  <a:pt x="1581" y="594"/>
                </a:cubicBezTo>
                <a:cubicBezTo>
                  <a:pt x="1579" y="602"/>
                  <a:pt x="1581" y="606"/>
                  <a:pt x="1588" y="608"/>
                </a:cubicBezTo>
                <a:cubicBezTo>
                  <a:pt x="1590" y="624"/>
                  <a:pt x="1598" y="632"/>
                  <a:pt x="1613" y="632"/>
                </a:cubicBezTo>
                <a:cubicBezTo>
                  <a:pt x="1613" y="643"/>
                  <a:pt x="1624" y="645"/>
                  <a:pt x="1646" y="640"/>
                </a:cubicBezTo>
                <a:cubicBezTo>
                  <a:pt x="1660" y="652"/>
                  <a:pt x="1680" y="663"/>
                  <a:pt x="1705" y="673"/>
                </a:cubicBezTo>
                <a:cubicBezTo>
                  <a:pt x="1708" y="677"/>
                  <a:pt x="1716" y="681"/>
                  <a:pt x="1731" y="683"/>
                </a:cubicBezTo>
                <a:cubicBezTo>
                  <a:pt x="1746" y="685"/>
                  <a:pt x="1755" y="688"/>
                  <a:pt x="1758" y="693"/>
                </a:cubicBezTo>
                <a:cubicBezTo>
                  <a:pt x="1758" y="719"/>
                  <a:pt x="1758" y="719"/>
                  <a:pt x="1758" y="719"/>
                </a:cubicBezTo>
                <a:cubicBezTo>
                  <a:pt x="1756" y="722"/>
                  <a:pt x="1750" y="731"/>
                  <a:pt x="1742" y="744"/>
                </a:cubicBezTo>
                <a:cubicBezTo>
                  <a:pt x="1736" y="756"/>
                  <a:pt x="1737" y="765"/>
                  <a:pt x="1743" y="770"/>
                </a:cubicBezTo>
                <a:cubicBezTo>
                  <a:pt x="1742" y="777"/>
                  <a:pt x="1745" y="784"/>
                  <a:pt x="1752" y="791"/>
                </a:cubicBezTo>
                <a:cubicBezTo>
                  <a:pt x="1776" y="784"/>
                  <a:pt x="1789" y="772"/>
                  <a:pt x="1790" y="757"/>
                </a:cubicBezTo>
                <a:cubicBezTo>
                  <a:pt x="1795" y="732"/>
                  <a:pt x="1811" y="711"/>
                  <a:pt x="1837" y="692"/>
                </a:cubicBezTo>
                <a:cubicBezTo>
                  <a:pt x="1847" y="685"/>
                  <a:pt x="1857" y="679"/>
                  <a:pt x="1869" y="673"/>
                </a:cubicBezTo>
                <a:cubicBezTo>
                  <a:pt x="1886" y="670"/>
                  <a:pt x="1897" y="660"/>
                  <a:pt x="1902" y="640"/>
                </a:cubicBezTo>
                <a:cubicBezTo>
                  <a:pt x="1911" y="639"/>
                  <a:pt x="1915" y="631"/>
                  <a:pt x="1915" y="614"/>
                </a:cubicBezTo>
                <a:cubicBezTo>
                  <a:pt x="1913" y="596"/>
                  <a:pt x="1913" y="582"/>
                  <a:pt x="1914" y="574"/>
                </a:cubicBezTo>
                <a:cubicBezTo>
                  <a:pt x="1918" y="576"/>
                  <a:pt x="1920" y="574"/>
                  <a:pt x="1920" y="568"/>
                </a:cubicBezTo>
                <a:cubicBezTo>
                  <a:pt x="1940" y="565"/>
                  <a:pt x="1951" y="554"/>
                  <a:pt x="1952" y="535"/>
                </a:cubicBezTo>
                <a:cubicBezTo>
                  <a:pt x="1955" y="533"/>
                  <a:pt x="1960" y="525"/>
                  <a:pt x="1970" y="511"/>
                </a:cubicBezTo>
                <a:cubicBezTo>
                  <a:pt x="1978" y="502"/>
                  <a:pt x="1985" y="494"/>
                  <a:pt x="1991" y="490"/>
                </a:cubicBezTo>
                <a:cubicBezTo>
                  <a:pt x="1996" y="489"/>
                  <a:pt x="2000" y="489"/>
                  <a:pt x="2004" y="489"/>
                </a:cubicBezTo>
                <a:cubicBezTo>
                  <a:pt x="2028" y="488"/>
                  <a:pt x="2057" y="490"/>
                  <a:pt x="2091" y="497"/>
                </a:cubicBezTo>
                <a:cubicBezTo>
                  <a:pt x="2091" y="497"/>
                  <a:pt x="2095" y="499"/>
                  <a:pt x="2104" y="502"/>
                </a:cubicBezTo>
                <a:cubicBezTo>
                  <a:pt x="2135" y="529"/>
                  <a:pt x="2135" y="529"/>
                  <a:pt x="2135" y="529"/>
                </a:cubicBezTo>
                <a:cubicBezTo>
                  <a:pt x="2135" y="581"/>
                  <a:pt x="2135" y="581"/>
                  <a:pt x="2135" y="581"/>
                </a:cubicBezTo>
                <a:cubicBezTo>
                  <a:pt x="2133" y="585"/>
                  <a:pt x="2136" y="589"/>
                  <a:pt x="2143" y="593"/>
                </a:cubicBezTo>
                <a:cubicBezTo>
                  <a:pt x="2144" y="593"/>
                  <a:pt x="2145" y="594"/>
                  <a:pt x="2146" y="594"/>
                </a:cubicBezTo>
                <a:cubicBezTo>
                  <a:pt x="2156" y="597"/>
                  <a:pt x="2161" y="595"/>
                  <a:pt x="2161" y="589"/>
                </a:cubicBezTo>
                <a:cubicBezTo>
                  <a:pt x="2171" y="589"/>
                  <a:pt x="2178" y="584"/>
                  <a:pt x="2182" y="574"/>
                </a:cubicBezTo>
                <a:cubicBezTo>
                  <a:pt x="2192" y="576"/>
                  <a:pt x="2200" y="570"/>
                  <a:pt x="2207" y="556"/>
                </a:cubicBezTo>
                <a:cubicBezTo>
                  <a:pt x="2215" y="556"/>
                  <a:pt x="2219" y="554"/>
                  <a:pt x="2220" y="550"/>
                </a:cubicBezTo>
                <a:cubicBezTo>
                  <a:pt x="2247" y="550"/>
                  <a:pt x="2247" y="550"/>
                  <a:pt x="2247" y="550"/>
                </a:cubicBezTo>
                <a:cubicBezTo>
                  <a:pt x="2251" y="560"/>
                  <a:pt x="2254" y="579"/>
                  <a:pt x="2256" y="605"/>
                </a:cubicBezTo>
                <a:cubicBezTo>
                  <a:pt x="2259" y="632"/>
                  <a:pt x="2262" y="649"/>
                  <a:pt x="2265" y="658"/>
                </a:cubicBezTo>
                <a:cubicBezTo>
                  <a:pt x="2267" y="674"/>
                  <a:pt x="2272" y="683"/>
                  <a:pt x="2281" y="685"/>
                </a:cubicBezTo>
                <a:cubicBezTo>
                  <a:pt x="2276" y="700"/>
                  <a:pt x="2280" y="709"/>
                  <a:pt x="2293" y="711"/>
                </a:cubicBezTo>
                <a:cubicBezTo>
                  <a:pt x="2300" y="712"/>
                  <a:pt x="2312" y="713"/>
                  <a:pt x="2331" y="712"/>
                </a:cubicBezTo>
                <a:cubicBezTo>
                  <a:pt x="2334" y="719"/>
                  <a:pt x="2339" y="723"/>
                  <a:pt x="2345" y="724"/>
                </a:cubicBezTo>
                <a:cubicBezTo>
                  <a:pt x="2345" y="757"/>
                  <a:pt x="2345" y="757"/>
                  <a:pt x="2345" y="757"/>
                </a:cubicBezTo>
                <a:cubicBezTo>
                  <a:pt x="2337" y="757"/>
                  <a:pt x="2337" y="757"/>
                  <a:pt x="2337" y="757"/>
                </a:cubicBezTo>
                <a:cubicBezTo>
                  <a:pt x="2340" y="764"/>
                  <a:pt x="2338" y="771"/>
                  <a:pt x="2331" y="776"/>
                </a:cubicBezTo>
                <a:cubicBezTo>
                  <a:pt x="2323" y="781"/>
                  <a:pt x="2319" y="786"/>
                  <a:pt x="2319" y="791"/>
                </a:cubicBezTo>
                <a:cubicBezTo>
                  <a:pt x="2307" y="791"/>
                  <a:pt x="2298" y="796"/>
                  <a:pt x="2293" y="804"/>
                </a:cubicBezTo>
                <a:cubicBezTo>
                  <a:pt x="2303" y="801"/>
                  <a:pt x="2309" y="802"/>
                  <a:pt x="2311" y="807"/>
                </a:cubicBezTo>
                <a:cubicBezTo>
                  <a:pt x="2313" y="811"/>
                  <a:pt x="2314" y="818"/>
                  <a:pt x="2312" y="830"/>
                </a:cubicBezTo>
                <a:cubicBezTo>
                  <a:pt x="2303" y="833"/>
                  <a:pt x="2303" y="837"/>
                  <a:pt x="2311" y="843"/>
                </a:cubicBezTo>
                <a:cubicBezTo>
                  <a:pt x="2317" y="851"/>
                  <a:pt x="2324" y="852"/>
                  <a:pt x="2331" y="849"/>
                </a:cubicBezTo>
                <a:cubicBezTo>
                  <a:pt x="2339" y="854"/>
                  <a:pt x="2348" y="863"/>
                  <a:pt x="2358" y="876"/>
                </a:cubicBezTo>
                <a:cubicBezTo>
                  <a:pt x="2358" y="901"/>
                  <a:pt x="2358" y="901"/>
                  <a:pt x="2358" y="901"/>
                </a:cubicBezTo>
                <a:cubicBezTo>
                  <a:pt x="2354" y="901"/>
                  <a:pt x="2352" y="903"/>
                  <a:pt x="2352" y="908"/>
                </a:cubicBezTo>
                <a:cubicBezTo>
                  <a:pt x="2283" y="920"/>
                  <a:pt x="2230" y="918"/>
                  <a:pt x="2194" y="901"/>
                </a:cubicBezTo>
                <a:cubicBezTo>
                  <a:pt x="2193" y="891"/>
                  <a:pt x="2196" y="883"/>
                  <a:pt x="2204" y="879"/>
                </a:cubicBezTo>
                <a:cubicBezTo>
                  <a:pt x="2215" y="874"/>
                  <a:pt x="2220" y="868"/>
                  <a:pt x="2220" y="862"/>
                </a:cubicBezTo>
                <a:cubicBezTo>
                  <a:pt x="2245" y="849"/>
                  <a:pt x="2258" y="833"/>
                  <a:pt x="2261" y="816"/>
                </a:cubicBezTo>
                <a:cubicBezTo>
                  <a:pt x="2252" y="816"/>
                  <a:pt x="2248" y="818"/>
                  <a:pt x="2247" y="823"/>
                </a:cubicBezTo>
                <a:cubicBezTo>
                  <a:pt x="2225" y="830"/>
                  <a:pt x="2189" y="833"/>
                  <a:pt x="2137" y="833"/>
                </a:cubicBezTo>
                <a:cubicBezTo>
                  <a:pt x="2091" y="833"/>
                  <a:pt x="2058" y="838"/>
                  <a:pt x="2037" y="849"/>
                </a:cubicBezTo>
                <a:cubicBezTo>
                  <a:pt x="2040" y="854"/>
                  <a:pt x="2047" y="856"/>
                  <a:pt x="2060" y="856"/>
                </a:cubicBezTo>
                <a:cubicBezTo>
                  <a:pt x="2078" y="856"/>
                  <a:pt x="2088" y="855"/>
                  <a:pt x="2091" y="855"/>
                </a:cubicBezTo>
                <a:cubicBezTo>
                  <a:pt x="2091" y="882"/>
                  <a:pt x="2091" y="882"/>
                  <a:pt x="2091" y="882"/>
                </a:cubicBezTo>
                <a:cubicBezTo>
                  <a:pt x="2080" y="890"/>
                  <a:pt x="2072" y="900"/>
                  <a:pt x="2067" y="913"/>
                </a:cubicBezTo>
                <a:cubicBezTo>
                  <a:pt x="2061" y="929"/>
                  <a:pt x="2066" y="938"/>
                  <a:pt x="2083" y="939"/>
                </a:cubicBezTo>
                <a:cubicBezTo>
                  <a:pt x="2083" y="944"/>
                  <a:pt x="2090" y="946"/>
                  <a:pt x="2104" y="946"/>
                </a:cubicBezTo>
                <a:cubicBezTo>
                  <a:pt x="2110" y="948"/>
                  <a:pt x="2121" y="948"/>
                  <a:pt x="2137" y="946"/>
                </a:cubicBezTo>
                <a:cubicBezTo>
                  <a:pt x="2149" y="946"/>
                  <a:pt x="2154" y="953"/>
                  <a:pt x="2151" y="965"/>
                </a:cubicBezTo>
                <a:cubicBezTo>
                  <a:pt x="2145" y="970"/>
                  <a:pt x="2138" y="975"/>
                  <a:pt x="2127" y="981"/>
                </a:cubicBezTo>
                <a:cubicBezTo>
                  <a:pt x="2115" y="986"/>
                  <a:pt x="2107" y="990"/>
                  <a:pt x="2104" y="993"/>
                </a:cubicBezTo>
                <a:cubicBezTo>
                  <a:pt x="2086" y="993"/>
                  <a:pt x="2078" y="995"/>
                  <a:pt x="2078" y="999"/>
                </a:cubicBezTo>
                <a:cubicBezTo>
                  <a:pt x="2056" y="1004"/>
                  <a:pt x="2038" y="1013"/>
                  <a:pt x="2024" y="1026"/>
                </a:cubicBezTo>
                <a:cubicBezTo>
                  <a:pt x="1991" y="1026"/>
                  <a:pt x="1991" y="1026"/>
                  <a:pt x="1991" y="1026"/>
                </a:cubicBezTo>
                <a:cubicBezTo>
                  <a:pt x="1994" y="1021"/>
                  <a:pt x="1992" y="1019"/>
                  <a:pt x="1986" y="1019"/>
                </a:cubicBezTo>
                <a:cubicBezTo>
                  <a:pt x="1984" y="1008"/>
                  <a:pt x="1986" y="997"/>
                  <a:pt x="1991" y="985"/>
                </a:cubicBezTo>
                <a:cubicBezTo>
                  <a:pt x="1977" y="988"/>
                  <a:pt x="1969" y="992"/>
                  <a:pt x="1967" y="999"/>
                </a:cubicBezTo>
                <a:cubicBezTo>
                  <a:pt x="1954" y="1004"/>
                  <a:pt x="1942" y="1009"/>
                  <a:pt x="1933" y="1013"/>
                </a:cubicBezTo>
                <a:cubicBezTo>
                  <a:pt x="1924" y="1016"/>
                  <a:pt x="1917" y="1019"/>
                  <a:pt x="1911" y="1022"/>
                </a:cubicBezTo>
                <a:cubicBezTo>
                  <a:pt x="1904" y="1025"/>
                  <a:pt x="1899" y="1028"/>
                  <a:pt x="1896" y="1030"/>
                </a:cubicBezTo>
                <a:cubicBezTo>
                  <a:pt x="1895" y="1031"/>
                  <a:pt x="1894" y="1031"/>
                  <a:pt x="1894" y="1031"/>
                </a:cubicBezTo>
                <a:cubicBezTo>
                  <a:pt x="1880" y="1031"/>
                  <a:pt x="1873" y="1039"/>
                  <a:pt x="1875" y="1057"/>
                </a:cubicBezTo>
                <a:cubicBezTo>
                  <a:pt x="1872" y="1062"/>
                  <a:pt x="1868" y="1067"/>
                  <a:pt x="1861" y="1072"/>
                </a:cubicBezTo>
                <a:cubicBezTo>
                  <a:pt x="1860" y="1073"/>
                  <a:pt x="1859" y="1074"/>
                  <a:pt x="1857" y="1075"/>
                </a:cubicBezTo>
                <a:cubicBezTo>
                  <a:pt x="1845" y="1083"/>
                  <a:pt x="1838" y="1088"/>
                  <a:pt x="1835" y="1090"/>
                </a:cubicBezTo>
                <a:cubicBezTo>
                  <a:pt x="1827" y="1090"/>
                  <a:pt x="1822" y="1090"/>
                  <a:pt x="1819" y="1091"/>
                </a:cubicBezTo>
                <a:cubicBezTo>
                  <a:pt x="1814" y="1091"/>
                  <a:pt x="1811" y="1093"/>
                  <a:pt x="1810" y="1097"/>
                </a:cubicBezTo>
                <a:cubicBezTo>
                  <a:pt x="1798" y="1095"/>
                  <a:pt x="1791" y="1097"/>
                  <a:pt x="1790" y="1104"/>
                </a:cubicBezTo>
                <a:cubicBezTo>
                  <a:pt x="1781" y="1106"/>
                  <a:pt x="1772" y="1111"/>
                  <a:pt x="1764" y="1120"/>
                </a:cubicBezTo>
                <a:cubicBezTo>
                  <a:pt x="1753" y="1133"/>
                  <a:pt x="1746" y="1141"/>
                  <a:pt x="1743" y="1142"/>
                </a:cubicBezTo>
                <a:cubicBezTo>
                  <a:pt x="1735" y="1142"/>
                  <a:pt x="1731" y="1145"/>
                  <a:pt x="1730" y="1149"/>
                </a:cubicBezTo>
                <a:cubicBezTo>
                  <a:pt x="1722" y="1150"/>
                  <a:pt x="1715" y="1154"/>
                  <a:pt x="1708" y="1161"/>
                </a:cubicBezTo>
                <a:cubicBezTo>
                  <a:pt x="1701" y="1171"/>
                  <a:pt x="1696" y="1178"/>
                  <a:pt x="1692" y="1183"/>
                </a:cubicBezTo>
                <a:cubicBezTo>
                  <a:pt x="1695" y="1192"/>
                  <a:pt x="1693" y="1196"/>
                  <a:pt x="1684" y="1195"/>
                </a:cubicBezTo>
                <a:cubicBezTo>
                  <a:pt x="1675" y="1194"/>
                  <a:pt x="1669" y="1192"/>
                  <a:pt x="1664" y="1187"/>
                </a:cubicBezTo>
                <a:cubicBezTo>
                  <a:pt x="1666" y="1204"/>
                  <a:pt x="1665" y="1231"/>
                  <a:pt x="1660" y="1268"/>
                </a:cubicBezTo>
                <a:cubicBezTo>
                  <a:pt x="1648" y="1272"/>
                  <a:pt x="1640" y="1281"/>
                  <a:pt x="1633" y="1294"/>
                </a:cubicBezTo>
                <a:cubicBezTo>
                  <a:pt x="1625" y="1293"/>
                  <a:pt x="1618" y="1297"/>
                  <a:pt x="1613" y="1306"/>
                </a:cubicBezTo>
                <a:cubicBezTo>
                  <a:pt x="1592" y="1306"/>
                  <a:pt x="1580" y="1313"/>
                  <a:pt x="1575" y="1326"/>
                </a:cubicBezTo>
                <a:cubicBezTo>
                  <a:pt x="1564" y="1326"/>
                  <a:pt x="1555" y="1332"/>
                  <a:pt x="1549" y="1344"/>
                </a:cubicBezTo>
                <a:cubicBezTo>
                  <a:pt x="1538" y="1344"/>
                  <a:pt x="1532" y="1349"/>
                  <a:pt x="1529" y="1359"/>
                </a:cubicBezTo>
                <a:cubicBezTo>
                  <a:pt x="1510" y="1362"/>
                  <a:pt x="1499" y="1373"/>
                  <a:pt x="1496" y="1392"/>
                </a:cubicBezTo>
                <a:cubicBezTo>
                  <a:pt x="1487" y="1394"/>
                  <a:pt x="1483" y="1400"/>
                  <a:pt x="1483" y="1410"/>
                </a:cubicBezTo>
                <a:cubicBezTo>
                  <a:pt x="1477" y="1410"/>
                  <a:pt x="1477" y="1410"/>
                  <a:pt x="1477" y="1410"/>
                </a:cubicBezTo>
                <a:cubicBezTo>
                  <a:pt x="1477" y="1427"/>
                  <a:pt x="1481" y="1460"/>
                  <a:pt x="1489" y="1508"/>
                </a:cubicBezTo>
                <a:cubicBezTo>
                  <a:pt x="1492" y="1548"/>
                  <a:pt x="1477" y="1568"/>
                  <a:pt x="1444" y="1566"/>
                </a:cubicBezTo>
                <a:cubicBezTo>
                  <a:pt x="1439" y="1562"/>
                  <a:pt x="1434" y="1554"/>
                  <a:pt x="1430" y="1540"/>
                </a:cubicBezTo>
                <a:cubicBezTo>
                  <a:pt x="1425" y="1528"/>
                  <a:pt x="1421" y="1519"/>
                  <a:pt x="1418" y="1516"/>
                </a:cubicBezTo>
                <a:cubicBezTo>
                  <a:pt x="1418" y="1456"/>
                  <a:pt x="1418" y="1456"/>
                  <a:pt x="1418" y="1456"/>
                </a:cubicBezTo>
                <a:cubicBezTo>
                  <a:pt x="1412" y="1444"/>
                  <a:pt x="1404" y="1436"/>
                  <a:pt x="1392" y="1430"/>
                </a:cubicBezTo>
                <a:cubicBezTo>
                  <a:pt x="1353" y="1430"/>
                  <a:pt x="1353" y="1430"/>
                  <a:pt x="1353" y="1430"/>
                </a:cubicBezTo>
                <a:cubicBezTo>
                  <a:pt x="1347" y="1420"/>
                  <a:pt x="1336" y="1416"/>
                  <a:pt x="1321" y="1418"/>
                </a:cubicBezTo>
                <a:cubicBezTo>
                  <a:pt x="1323" y="1412"/>
                  <a:pt x="1319" y="1409"/>
                  <a:pt x="1307" y="1409"/>
                </a:cubicBezTo>
                <a:cubicBezTo>
                  <a:pt x="1295" y="1409"/>
                  <a:pt x="1291" y="1412"/>
                  <a:pt x="1293" y="1418"/>
                </a:cubicBezTo>
                <a:cubicBezTo>
                  <a:pt x="1276" y="1418"/>
                  <a:pt x="1267" y="1426"/>
                  <a:pt x="1267" y="1443"/>
                </a:cubicBezTo>
                <a:cubicBezTo>
                  <a:pt x="1264" y="1441"/>
                  <a:pt x="1262" y="1443"/>
                  <a:pt x="1262" y="1449"/>
                </a:cubicBezTo>
                <a:cubicBezTo>
                  <a:pt x="1251" y="1452"/>
                  <a:pt x="1240" y="1451"/>
                  <a:pt x="1228" y="1448"/>
                </a:cubicBezTo>
                <a:cubicBezTo>
                  <a:pt x="1214" y="1445"/>
                  <a:pt x="1203" y="1443"/>
                  <a:pt x="1196" y="1443"/>
                </a:cubicBezTo>
                <a:cubicBezTo>
                  <a:pt x="1190" y="1433"/>
                  <a:pt x="1180" y="1429"/>
                  <a:pt x="1163" y="1430"/>
                </a:cubicBezTo>
                <a:cubicBezTo>
                  <a:pt x="1146" y="1428"/>
                  <a:pt x="1137" y="1432"/>
                  <a:pt x="1137" y="1443"/>
                </a:cubicBezTo>
                <a:cubicBezTo>
                  <a:pt x="1107" y="1457"/>
                  <a:pt x="1083" y="1470"/>
                  <a:pt x="1066" y="1483"/>
                </a:cubicBezTo>
                <a:cubicBezTo>
                  <a:pt x="1051" y="1479"/>
                  <a:pt x="1044" y="1485"/>
                  <a:pt x="1045" y="1500"/>
                </a:cubicBezTo>
                <a:cubicBezTo>
                  <a:pt x="1042" y="1500"/>
                  <a:pt x="1040" y="1505"/>
                  <a:pt x="1040" y="1516"/>
                </a:cubicBezTo>
                <a:cubicBezTo>
                  <a:pt x="1032" y="1524"/>
                  <a:pt x="1028" y="1541"/>
                  <a:pt x="1026" y="1566"/>
                </a:cubicBezTo>
                <a:cubicBezTo>
                  <a:pt x="1024" y="1568"/>
                  <a:pt x="1023" y="1571"/>
                  <a:pt x="1021" y="1573"/>
                </a:cubicBezTo>
                <a:cubicBezTo>
                  <a:pt x="1013" y="1584"/>
                  <a:pt x="1009" y="1600"/>
                  <a:pt x="1006" y="1620"/>
                </a:cubicBezTo>
                <a:cubicBezTo>
                  <a:pt x="1000" y="1634"/>
                  <a:pt x="1000" y="1652"/>
                  <a:pt x="1005" y="1675"/>
                </a:cubicBezTo>
                <a:cubicBezTo>
                  <a:pt x="1006" y="1677"/>
                  <a:pt x="1006" y="1679"/>
                  <a:pt x="1007" y="1681"/>
                </a:cubicBezTo>
                <a:cubicBezTo>
                  <a:pt x="1011" y="1698"/>
                  <a:pt x="1017" y="1710"/>
                  <a:pt x="1026" y="1717"/>
                </a:cubicBezTo>
                <a:cubicBezTo>
                  <a:pt x="1029" y="1736"/>
                  <a:pt x="1041" y="1747"/>
                  <a:pt x="1060" y="1750"/>
                </a:cubicBezTo>
                <a:cubicBezTo>
                  <a:pt x="1068" y="1757"/>
                  <a:pt x="1081" y="1759"/>
                  <a:pt x="1099" y="1755"/>
                </a:cubicBezTo>
                <a:cubicBezTo>
                  <a:pt x="1118" y="1752"/>
                  <a:pt x="1128" y="1747"/>
                  <a:pt x="1130" y="1738"/>
                </a:cubicBezTo>
                <a:cubicBezTo>
                  <a:pt x="1149" y="1736"/>
                  <a:pt x="1160" y="1725"/>
                  <a:pt x="1163" y="1705"/>
                </a:cubicBezTo>
                <a:cubicBezTo>
                  <a:pt x="1165" y="1703"/>
                  <a:pt x="1169" y="1697"/>
                  <a:pt x="1173" y="1688"/>
                </a:cubicBezTo>
                <a:cubicBezTo>
                  <a:pt x="1176" y="1680"/>
                  <a:pt x="1180" y="1674"/>
                  <a:pt x="1183" y="1671"/>
                </a:cubicBezTo>
                <a:cubicBezTo>
                  <a:pt x="1187" y="1671"/>
                  <a:pt x="1200" y="1670"/>
                  <a:pt x="1223" y="1666"/>
                </a:cubicBezTo>
                <a:cubicBezTo>
                  <a:pt x="1240" y="1664"/>
                  <a:pt x="1255" y="1663"/>
                  <a:pt x="1267" y="1664"/>
                </a:cubicBezTo>
                <a:cubicBezTo>
                  <a:pt x="1267" y="1669"/>
                  <a:pt x="1269" y="1671"/>
                  <a:pt x="1275" y="1671"/>
                </a:cubicBezTo>
                <a:cubicBezTo>
                  <a:pt x="1275" y="1705"/>
                  <a:pt x="1275" y="1705"/>
                  <a:pt x="1275" y="1705"/>
                </a:cubicBezTo>
                <a:cubicBezTo>
                  <a:pt x="1268" y="1718"/>
                  <a:pt x="1257" y="1737"/>
                  <a:pt x="1244" y="1763"/>
                </a:cubicBezTo>
                <a:cubicBezTo>
                  <a:pt x="1233" y="1786"/>
                  <a:pt x="1226" y="1807"/>
                  <a:pt x="1221" y="1828"/>
                </a:cubicBezTo>
                <a:cubicBezTo>
                  <a:pt x="1230" y="1834"/>
                  <a:pt x="1245" y="1835"/>
                  <a:pt x="1266" y="1832"/>
                </a:cubicBezTo>
                <a:cubicBezTo>
                  <a:pt x="1271" y="1831"/>
                  <a:pt x="1275" y="1830"/>
                  <a:pt x="1280" y="1830"/>
                </a:cubicBezTo>
                <a:cubicBezTo>
                  <a:pt x="1298" y="1828"/>
                  <a:pt x="1311" y="1827"/>
                  <a:pt x="1321" y="1828"/>
                </a:cubicBezTo>
                <a:cubicBezTo>
                  <a:pt x="1321" y="1833"/>
                  <a:pt x="1325" y="1835"/>
                  <a:pt x="1331" y="1835"/>
                </a:cubicBezTo>
                <a:cubicBezTo>
                  <a:pt x="1339" y="1836"/>
                  <a:pt x="1344" y="1838"/>
                  <a:pt x="1345" y="1841"/>
                </a:cubicBezTo>
                <a:cubicBezTo>
                  <a:pt x="1347" y="1859"/>
                  <a:pt x="1345" y="1881"/>
                  <a:pt x="1340" y="1907"/>
                </a:cubicBezTo>
                <a:cubicBezTo>
                  <a:pt x="1334" y="1932"/>
                  <a:pt x="1332" y="1954"/>
                  <a:pt x="1334" y="1971"/>
                </a:cubicBezTo>
                <a:cubicBezTo>
                  <a:pt x="1331" y="1988"/>
                  <a:pt x="1334" y="1997"/>
                  <a:pt x="1345" y="1999"/>
                </a:cubicBezTo>
                <a:cubicBezTo>
                  <a:pt x="1348" y="2017"/>
                  <a:pt x="1360" y="2027"/>
                  <a:pt x="1378" y="2030"/>
                </a:cubicBezTo>
                <a:cubicBezTo>
                  <a:pt x="1380" y="2035"/>
                  <a:pt x="1385" y="2036"/>
                  <a:pt x="1393" y="2033"/>
                </a:cubicBezTo>
                <a:cubicBezTo>
                  <a:pt x="1402" y="2031"/>
                  <a:pt x="1408" y="2028"/>
                  <a:pt x="1411" y="2025"/>
                </a:cubicBezTo>
                <a:cubicBezTo>
                  <a:pt x="1477" y="2025"/>
                  <a:pt x="1477" y="2025"/>
                  <a:pt x="1477" y="2025"/>
                </a:cubicBezTo>
                <a:cubicBezTo>
                  <a:pt x="1479" y="2033"/>
                  <a:pt x="1486" y="2037"/>
                  <a:pt x="1496" y="2037"/>
                </a:cubicBezTo>
                <a:cubicBezTo>
                  <a:pt x="1496" y="2045"/>
                  <a:pt x="1496" y="2045"/>
                  <a:pt x="1496" y="2045"/>
                </a:cubicBezTo>
                <a:cubicBezTo>
                  <a:pt x="1497" y="2044"/>
                  <a:pt x="1499" y="2044"/>
                  <a:pt x="1500" y="2044"/>
                </a:cubicBezTo>
                <a:cubicBezTo>
                  <a:pt x="1507" y="2041"/>
                  <a:pt x="1507" y="2041"/>
                  <a:pt x="1507" y="2041"/>
                </a:cubicBezTo>
                <a:cubicBezTo>
                  <a:pt x="1521" y="2035"/>
                  <a:pt x="1528" y="2024"/>
                  <a:pt x="1529" y="2009"/>
                </a:cubicBezTo>
                <a:cubicBezTo>
                  <a:pt x="1533" y="2009"/>
                  <a:pt x="1535" y="2005"/>
                  <a:pt x="1535" y="1999"/>
                </a:cubicBezTo>
                <a:cubicBezTo>
                  <a:pt x="1537" y="1996"/>
                  <a:pt x="1541" y="1992"/>
                  <a:pt x="1549" y="1986"/>
                </a:cubicBezTo>
                <a:cubicBezTo>
                  <a:pt x="1555" y="1980"/>
                  <a:pt x="1560" y="1975"/>
                  <a:pt x="1562" y="1971"/>
                </a:cubicBezTo>
                <a:cubicBezTo>
                  <a:pt x="1588" y="1971"/>
                  <a:pt x="1588" y="1971"/>
                  <a:pt x="1588" y="1971"/>
                </a:cubicBezTo>
                <a:cubicBezTo>
                  <a:pt x="1601" y="1965"/>
                  <a:pt x="1611" y="1954"/>
                  <a:pt x="1620" y="1939"/>
                </a:cubicBezTo>
                <a:cubicBezTo>
                  <a:pt x="1664" y="1939"/>
                  <a:pt x="1664" y="1939"/>
                  <a:pt x="1664" y="1939"/>
                </a:cubicBezTo>
                <a:cubicBezTo>
                  <a:pt x="1666" y="1943"/>
                  <a:pt x="1666" y="1949"/>
                  <a:pt x="1666" y="1957"/>
                </a:cubicBezTo>
                <a:cubicBezTo>
                  <a:pt x="1666" y="1962"/>
                  <a:pt x="1668" y="1965"/>
                  <a:pt x="1672" y="1965"/>
                </a:cubicBezTo>
                <a:cubicBezTo>
                  <a:pt x="1674" y="1958"/>
                  <a:pt x="1680" y="1954"/>
                  <a:pt x="1692" y="1953"/>
                </a:cubicBezTo>
                <a:cubicBezTo>
                  <a:pt x="1698" y="1953"/>
                  <a:pt x="1709" y="1953"/>
                  <a:pt x="1725" y="1953"/>
                </a:cubicBezTo>
                <a:cubicBezTo>
                  <a:pt x="1726" y="1956"/>
                  <a:pt x="1727" y="1958"/>
                  <a:pt x="1730" y="1959"/>
                </a:cubicBezTo>
                <a:cubicBezTo>
                  <a:pt x="1732" y="1959"/>
                  <a:pt x="1734" y="1959"/>
                  <a:pt x="1737" y="1958"/>
                </a:cubicBezTo>
                <a:cubicBezTo>
                  <a:pt x="1745" y="1976"/>
                  <a:pt x="1765" y="1988"/>
                  <a:pt x="1795" y="1993"/>
                </a:cubicBezTo>
                <a:cubicBezTo>
                  <a:pt x="1797" y="1994"/>
                  <a:pt x="1800" y="1994"/>
                  <a:pt x="1802" y="1994"/>
                </a:cubicBezTo>
                <a:cubicBezTo>
                  <a:pt x="1823" y="1997"/>
                  <a:pt x="1854" y="2001"/>
                  <a:pt x="1894" y="2004"/>
                </a:cubicBezTo>
                <a:cubicBezTo>
                  <a:pt x="1902" y="1995"/>
                  <a:pt x="1912" y="1986"/>
                  <a:pt x="1923" y="1977"/>
                </a:cubicBezTo>
                <a:cubicBezTo>
                  <a:pt x="1938" y="1968"/>
                  <a:pt x="1950" y="1965"/>
                  <a:pt x="1960" y="1971"/>
                </a:cubicBezTo>
                <a:cubicBezTo>
                  <a:pt x="1960" y="1978"/>
                  <a:pt x="1955" y="1984"/>
                  <a:pt x="1946" y="1988"/>
                </a:cubicBezTo>
                <a:cubicBezTo>
                  <a:pt x="1937" y="1992"/>
                  <a:pt x="1935" y="1999"/>
                  <a:pt x="1940" y="2009"/>
                </a:cubicBezTo>
                <a:cubicBezTo>
                  <a:pt x="1933" y="2009"/>
                  <a:pt x="1933" y="2009"/>
                  <a:pt x="1933" y="2009"/>
                </a:cubicBezTo>
                <a:cubicBezTo>
                  <a:pt x="1944" y="2022"/>
                  <a:pt x="1961" y="2041"/>
                  <a:pt x="1983" y="2066"/>
                </a:cubicBezTo>
                <a:cubicBezTo>
                  <a:pt x="2002" y="2087"/>
                  <a:pt x="2020" y="2104"/>
                  <a:pt x="2037" y="2116"/>
                </a:cubicBezTo>
                <a:cubicBezTo>
                  <a:pt x="2037" y="2118"/>
                  <a:pt x="2039" y="2119"/>
                  <a:pt x="2042" y="2121"/>
                </a:cubicBezTo>
                <a:cubicBezTo>
                  <a:pt x="2044" y="2122"/>
                  <a:pt x="2047" y="2122"/>
                  <a:pt x="2051" y="2122"/>
                </a:cubicBezTo>
                <a:cubicBezTo>
                  <a:pt x="2060" y="2125"/>
                  <a:pt x="2079" y="2128"/>
                  <a:pt x="2108" y="2130"/>
                </a:cubicBezTo>
                <a:cubicBezTo>
                  <a:pt x="2133" y="2132"/>
                  <a:pt x="2151" y="2136"/>
                  <a:pt x="2161" y="2142"/>
                </a:cubicBezTo>
                <a:cubicBezTo>
                  <a:pt x="2173" y="2159"/>
                  <a:pt x="2187" y="2172"/>
                  <a:pt x="2202" y="2180"/>
                </a:cubicBezTo>
                <a:cubicBezTo>
                  <a:pt x="2201" y="2194"/>
                  <a:pt x="2207" y="2214"/>
                  <a:pt x="2219" y="2241"/>
                </a:cubicBezTo>
                <a:cubicBezTo>
                  <a:pt x="2219" y="2241"/>
                  <a:pt x="2219" y="2241"/>
                  <a:pt x="2219" y="2241"/>
                </a:cubicBezTo>
                <a:cubicBezTo>
                  <a:pt x="2227" y="2264"/>
                  <a:pt x="2228" y="2283"/>
                  <a:pt x="2220" y="2299"/>
                </a:cubicBezTo>
                <a:cubicBezTo>
                  <a:pt x="2261" y="2299"/>
                  <a:pt x="2261" y="2299"/>
                  <a:pt x="2261" y="2299"/>
                </a:cubicBezTo>
                <a:cubicBezTo>
                  <a:pt x="2263" y="2307"/>
                  <a:pt x="2266" y="2311"/>
                  <a:pt x="2272" y="2311"/>
                </a:cubicBezTo>
                <a:cubicBezTo>
                  <a:pt x="2272" y="2332"/>
                  <a:pt x="2272" y="2332"/>
                  <a:pt x="2272" y="2332"/>
                </a:cubicBezTo>
                <a:cubicBezTo>
                  <a:pt x="2279" y="2332"/>
                  <a:pt x="2284" y="2330"/>
                  <a:pt x="2286" y="2325"/>
                </a:cubicBezTo>
                <a:cubicBezTo>
                  <a:pt x="2331" y="2325"/>
                  <a:pt x="2331" y="2325"/>
                  <a:pt x="2331" y="2325"/>
                </a:cubicBezTo>
                <a:cubicBezTo>
                  <a:pt x="2339" y="2333"/>
                  <a:pt x="2354" y="2341"/>
                  <a:pt x="2378" y="2350"/>
                </a:cubicBezTo>
                <a:cubicBezTo>
                  <a:pt x="2378" y="2382"/>
                  <a:pt x="2378" y="2382"/>
                  <a:pt x="2378" y="2382"/>
                </a:cubicBezTo>
                <a:cubicBezTo>
                  <a:pt x="2393" y="2377"/>
                  <a:pt x="2411" y="2375"/>
                  <a:pt x="2432" y="2376"/>
                </a:cubicBezTo>
                <a:cubicBezTo>
                  <a:pt x="2459" y="2378"/>
                  <a:pt x="2491" y="2385"/>
                  <a:pt x="2527" y="2397"/>
                </a:cubicBezTo>
                <a:cubicBezTo>
                  <a:pt x="2532" y="2401"/>
                  <a:pt x="2537" y="2407"/>
                  <a:pt x="2543" y="2416"/>
                </a:cubicBezTo>
                <a:cubicBezTo>
                  <a:pt x="2549" y="2424"/>
                  <a:pt x="2557" y="2428"/>
                  <a:pt x="2568" y="2429"/>
                </a:cubicBezTo>
                <a:cubicBezTo>
                  <a:pt x="2573" y="2443"/>
                  <a:pt x="2586" y="2449"/>
                  <a:pt x="2606" y="2449"/>
                </a:cubicBezTo>
                <a:cubicBezTo>
                  <a:pt x="2607" y="2453"/>
                  <a:pt x="2609" y="2455"/>
                  <a:pt x="2615" y="2455"/>
                </a:cubicBezTo>
                <a:cubicBezTo>
                  <a:pt x="2619" y="2455"/>
                  <a:pt x="2625" y="2455"/>
                  <a:pt x="2632" y="2455"/>
                </a:cubicBezTo>
                <a:cubicBezTo>
                  <a:pt x="2631" y="2459"/>
                  <a:pt x="2633" y="2462"/>
                  <a:pt x="2638" y="2462"/>
                </a:cubicBezTo>
                <a:cubicBezTo>
                  <a:pt x="2637" y="2465"/>
                  <a:pt x="2639" y="2467"/>
                  <a:pt x="2644" y="2467"/>
                </a:cubicBezTo>
                <a:cubicBezTo>
                  <a:pt x="2653" y="2495"/>
                  <a:pt x="2651" y="2534"/>
                  <a:pt x="2638" y="2585"/>
                </a:cubicBezTo>
                <a:cubicBezTo>
                  <a:pt x="2617" y="2599"/>
                  <a:pt x="2602" y="2619"/>
                  <a:pt x="2593" y="2644"/>
                </a:cubicBezTo>
                <a:cubicBezTo>
                  <a:pt x="2593" y="2644"/>
                  <a:pt x="2590" y="2648"/>
                  <a:pt x="2587" y="2657"/>
                </a:cubicBezTo>
                <a:cubicBezTo>
                  <a:pt x="2579" y="2659"/>
                  <a:pt x="2577" y="2664"/>
                  <a:pt x="2580" y="2672"/>
                </a:cubicBezTo>
                <a:cubicBezTo>
                  <a:pt x="2575" y="2675"/>
                  <a:pt x="2569" y="2680"/>
                  <a:pt x="2560" y="2686"/>
                </a:cubicBezTo>
                <a:cubicBezTo>
                  <a:pt x="2552" y="2692"/>
                  <a:pt x="2547" y="2700"/>
                  <a:pt x="2546" y="2709"/>
                </a:cubicBezTo>
                <a:cubicBezTo>
                  <a:pt x="2540" y="2709"/>
                  <a:pt x="2540" y="2709"/>
                  <a:pt x="2540" y="2709"/>
                </a:cubicBezTo>
                <a:cubicBezTo>
                  <a:pt x="2540" y="2721"/>
                  <a:pt x="2542" y="2728"/>
                  <a:pt x="2546" y="2728"/>
                </a:cubicBezTo>
                <a:cubicBezTo>
                  <a:pt x="2549" y="2757"/>
                  <a:pt x="2547" y="2787"/>
                  <a:pt x="2542" y="2820"/>
                </a:cubicBezTo>
                <a:cubicBezTo>
                  <a:pt x="2541" y="2826"/>
                  <a:pt x="2540" y="2832"/>
                  <a:pt x="2539" y="2837"/>
                </a:cubicBezTo>
                <a:cubicBezTo>
                  <a:pt x="2531" y="2880"/>
                  <a:pt x="2527" y="2903"/>
                  <a:pt x="2527" y="2906"/>
                </a:cubicBezTo>
                <a:cubicBezTo>
                  <a:pt x="2519" y="2918"/>
                  <a:pt x="2514" y="2930"/>
                  <a:pt x="2510" y="2941"/>
                </a:cubicBezTo>
                <a:cubicBezTo>
                  <a:pt x="2509" y="2947"/>
                  <a:pt x="2508" y="2953"/>
                  <a:pt x="2508" y="2958"/>
                </a:cubicBezTo>
                <a:cubicBezTo>
                  <a:pt x="2502" y="2960"/>
                  <a:pt x="2500" y="2964"/>
                  <a:pt x="2502" y="2971"/>
                </a:cubicBezTo>
                <a:cubicBezTo>
                  <a:pt x="2496" y="2974"/>
                  <a:pt x="2491" y="2978"/>
                  <a:pt x="2486" y="2983"/>
                </a:cubicBezTo>
                <a:cubicBezTo>
                  <a:pt x="2482" y="2987"/>
                  <a:pt x="2479" y="2992"/>
                  <a:pt x="2476" y="2997"/>
                </a:cubicBezTo>
                <a:cubicBezTo>
                  <a:pt x="2458" y="2997"/>
                  <a:pt x="2445" y="2996"/>
                  <a:pt x="2437" y="2996"/>
                </a:cubicBezTo>
                <a:cubicBezTo>
                  <a:pt x="2420" y="2996"/>
                  <a:pt x="2411" y="3001"/>
                  <a:pt x="2411" y="3010"/>
                </a:cubicBezTo>
                <a:cubicBezTo>
                  <a:pt x="2391" y="3016"/>
                  <a:pt x="2380" y="3020"/>
                  <a:pt x="2378" y="3023"/>
                </a:cubicBezTo>
                <a:cubicBezTo>
                  <a:pt x="2377" y="3024"/>
                  <a:pt x="2376" y="3024"/>
                  <a:pt x="2375" y="3025"/>
                </a:cubicBezTo>
                <a:cubicBezTo>
                  <a:pt x="2353" y="3037"/>
                  <a:pt x="2340" y="3045"/>
                  <a:pt x="2337" y="3047"/>
                </a:cubicBezTo>
                <a:cubicBezTo>
                  <a:pt x="2323" y="3058"/>
                  <a:pt x="2318" y="3070"/>
                  <a:pt x="2324" y="3082"/>
                </a:cubicBezTo>
                <a:cubicBezTo>
                  <a:pt x="2326" y="3088"/>
                  <a:pt x="2326" y="3096"/>
                  <a:pt x="2326" y="3104"/>
                </a:cubicBezTo>
                <a:cubicBezTo>
                  <a:pt x="2325" y="3109"/>
                  <a:pt x="2324" y="3114"/>
                  <a:pt x="2323" y="3120"/>
                </a:cubicBezTo>
                <a:cubicBezTo>
                  <a:pt x="2320" y="3135"/>
                  <a:pt x="2319" y="3147"/>
                  <a:pt x="2319" y="3153"/>
                </a:cubicBezTo>
                <a:cubicBezTo>
                  <a:pt x="2317" y="3156"/>
                  <a:pt x="2312" y="3161"/>
                  <a:pt x="2305" y="3169"/>
                </a:cubicBezTo>
                <a:cubicBezTo>
                  <a:pt x="2301" y="3174"/>
                  <a:pt x="2299" y="3180"/>
                  <a:pt x="2299" y="3186"/>
                </a:cubicBezTo>
                <a:cubicBezTo>
                  <a:pt x="2293" y="3187"/>
                  <a:pt x="2292" y="3192"/>
                  <a:pt x="2293" y="3203"/>
                </a:cubicBezTo>
                <a:cubicBezTo>
                  <a:pt x="2294" y="3216"/>
                  <a:pt x="2294" y="3224"/>
                  <a:pt x="2293" y="3225"/>
                </a:cubicBezTo>
                <a:cubicBezTo>
                  <a:pt x="2283" y="3230"/>
                  <a:pt x="2279" y="3237"/>
                  <a:pt x="2281" y="3245"/>
                </a:cubicBezTo>
                <a:cubicBezTo>
                  <a:pt x="2265" y="3254"/>
                  <a:pt x="2265" y="3254"/>
                  <a:pt x="2265" y="3254"/>
                </a:cubicBezTo>
                <a:cubicBezTo>
                  <a:pt x="2261" y="3259"/>
                  <a:pt x="2260" y="3264"/>
                  <a:pt x="2261" y="3271"/>
                </a:cubicBezTo>
                <a:cubicBezTo>
                  <a:pt x="2246" y="3290"/>
                  <a:pt x="2237" y="3305"/>
                  <a:pt x="2234" y="3316"/>
                </a:cubicBezTo>
                <a:cubicBezTo>
                  <a:pt x="2232" y="3320"/>
                  <a:pt x="2228" y="3324"/>
                  <a:pt x="2220" y="3330"/>
                </a:cubicBezTo>
                <a:cubicBezTo>
                  <a:pt x="2213" y="3335"/>
                  <a:pt x="2209" y="3339"/>
                  <a:pt x="2207" y="3343"/>
                </a:cubicBezTo>
                <a:cubicBezTo>
                  <a:pt x="2200" y="3344"/>
                  <a:pt x="2190" y="3345"/>
                  <a:pt x="2176" y="3343"/>
                </a:cubicBezTo>
                <a:cubicBezTo>
                  <a:pt x="2173" y="3343"/>
                  <a:pt x="2168" y="3342"/>
                  <a:pt x="2164" y="3342"/>
                </a:cubicBezTo>
                <a:cubicBezTo>
                  <a:pt x="2148" y="3339"/>
                  <a:pt x="2138" y="3339"/>
                  <a:pt x="2135" y="3343"/>
                </a:cubicBezTo>
                <a:cubicBezTo>
                  <a:pt x="2139" y="3343"/>
                  <a:pt x="2143" y="3346"/>
                  <a:pt x="2145" y="3353"/>
                </a:cubicBezTo>
                <a:cubicBezTo>
                  <a:pt x="2147" y="3360"/>
                  <a:pt x="2150" y="3364"/>
                  <a:pt x="2156" y="3363"/>
                </a:cubicBezTo>
                <a:cubicBezTo>
                  <a:pt x="2155" y="3369"/>
                  <a:pt x="2155" y="3373"/>
                  <a:pt x="2156" y="3376"/>
                </a:cubicBezTo>
                <a:cubicBezTo>
                  <a:pt x="2157" y="3379"/>
                  <a:pt x="2158" y="3380"/>
                  <a:pt x="2161" y="3381"/>
                </a:cubicBezTo>
                <a:cubicBezTo>
                  <a:pt x="2161" y="3422"/>
                  <a:pt x="2161" y="3422"/>
                  <a:pt x="2161" y="3422"/>
                </a:cubicBezTo>
                <a:cubicBezTo>
                  <a:pt x="2158" y="3430"/>
                  <a:pt x="2151" y="3437"/>
                  <a:pt x="2142" y="3444"/>
                </a:cubicBezTo>
                <a:cubicBezTo>
                  <a:pt x="2136" y="3447"/>
                  <a:pt x="2128" y="3452"/>
                  <a:pt x="2116" y="3460"/>
                </a:cubicBezTo>
                <a:cubicBezTo>
                  <a:pt x="2114" y="3461"/>
                  <a:pt x="2110" y="3462"/>
                  <a:pt x="2102" y="3462"/>
                </a:cubicBezTo>
                <a:cubicBezTo>
                  <a:pt x="2097" y="3461"/>
                  <a:pt x="2091" y="3461"/>
                  <a:pt x="2082" y="3460"/>
                </a:cubicBezTo>
                <a:cubicBezTo>
                  <a:pt x="2069" y="3460"/>
                  <a:pt x="2061" y="3462"/>
                  <a:pt x="2059" y="3467"/>
                </a:cubicBezTo>
                <a:cubicBezTo>
                  <a:pt x="2059" y="3514"/>
                  <a:pt x="2059" y="3514"/>
                  <a:pt x="2059" y="3514"/>
                </a:cubicBezTo>
                <a:cubicBezTo>
                  <a:pt x="2053" y="3517"/>
                  <a:pt x="2048" y="3523"/>
                  <a:pt x="2044" y="3532"/>
                </a:cubicBezTo>
                <a:cubicBezTo>
                  <a:pt x="2012" y="3532"/>
                  <a:pt x="2012" y="3532"/>
                  <a:pt x="2012" y="3532"/>
                </a:cubicBezTo>
                <a:cubicBezTo>
                  <a:pt x="2012" y="3528"/>
                  <a:pt x="2008" y="3527"/>
                  <a:pt x="1999" y="3527"/>
                </a:cubicBezTo>
                <a:cubicBezTo>
                  <a:pt x="2002" y="3544"/>
                  <a:pt x="2010" y="3552"/>
                  <a:pt x="2024" y="3552"/>
                </a:cubicBezTo>
                <a:cubicBezTo>
                  <a:pt x="2024" y="3556"/>
                  <a:pt x="2026" y="3558"/>
                  <a:pt x="2031" y="3558"/>
                </a:cubicBezTo>
                <a:cubicBezTo>
                  <a:pt x="2032" y="3566"/>
                  <a:pt x="2031" y="3574"/>
                  <a:pt x="2027" y="3584"/>
                </a:cubicBezTo>
                <a:cubicBezTo>
                  <a:pt x="2026" y="3586"/>
                  <a:pt x="2024" y="3589"/>
                  <a:pt x="2023" y="3592"/>
                </a:cubicBezTo>
                <a:cubicBezTo>
                  <a:pt x="2016" y="3605"/>
                  <a:pt x="2014" y="3618"/>
                  <a:pt x="2017" y="3631"/>
                </a:cubicBezTo>
                <a:cubicBezTo>
                  <a:pt x="2003" y="3638"/>
                  <a:pt x="1997" y="3649"/>
                  <a:pt x="1999" y="3664"/>
                </a:cubicBezTo>
                <a:cubicBezTo>
                  <a:pt x="1999" y="3670"/>
                  <a:pt x="1999" y="3670"/>
                  <a:pt x="1999" y="3670"/>
                </a:cubicBezTo>
                <a:cubicBezTo>
                  <a:pt x="2030" y="3686"/>
                  <a:pt x="2043" y="3712"/>
                  <a:pt x="2037" y="3747"/>
                </a:cubicBezTo>
                <a:cubicBezTo>
                  <a:pt x="2028" y="3755"/>
                  <a:pt x="2021" y="3768"/>
                  <a:pt x="2017" y="3787"/>
                </a:cubicBezTo>
                <a:cubicBezTo>
                  <a:pt x="2012" y="3787"/>
                  <a:pt x="2012" y="3787"/>
                  <a:pt x="2012" y="3787"/>
                </a:cubicBezTo>
                <a:cubicBezTo>
                  <a:pt x="2009" y="3797"/>
                  <a:pt x="2011" y="3808"/>
                  <a:pt x="2017" y="3818"/>
                </a:cubicBezTo>
                <a:cubicBezTo>
                  <a:pt x="2018" y="3819"/>
                  <a:pt x="2018" y="3820"/>
                  <a:pt x="2019" y="3821"/>
                </a:cubicBezTo>
                <a:cubicBezTo>
                  <a:pt x="2026" y="3831"/>
                  <a:pt x="2027" y="3841"/>
                  <a:pt x="2024" y="3852"/>
                </a:cubicBezTo>
                <a:cubicBezTo>
                  <a:pt x="2051" y="3852"/>
                  <a:pt x="2051" y="3852"/>
                  <a:pt x="2051" y="3852"/>
                </a:cubicBezTo>
                <a:cubicBezTo>
                  <a:pt x="2086" y="3876"/>
                  <a:pt x="2108" y="3890"/>
                  <a:pt x="2116" y="3893"/>
                </a:cubicBezTo>
                <a:cubicBezTo>
                  <a:pt x="2116" y="3898"/>
                  <a:pt x="2116" y="3898"/>
                  <a:pt x="2116" y="3898"/>
                </a:cubicBezTo>
                <a:cubicBezTo>
                  <a:pt x="2117" y="3898"/>
                  <a:pt x="2126" y="3901"/>
                  <a:pt x="2143" y="3907"/>
                </a:cubicBezTo>
                <a:cubicBezTo>
                  <a:pt x="2154" y="3911"/>
                  <a:pt x="2159" y="3919"/>
                  <a:pt x="2156" y="3931"/>
                </a:cubicBezTo>
                <a:cubicBezTo>
                  <a:pt x="2148" y="3931"/>
                  <a:pt x="2139" y="3931"/>
                  <a:pt x="2129" y="3932"/>
                </a:cubicBezTo>
                <a:cubicBezTo>
                  <a:pt x="2121" y="3932"/>
                  <a:pt x="2113" y="3933"/>
                  <a:pt x="2104" y="3935"/>
                </a:cubicBezTo>
                <a:cubicBezTo>
                  <a:pt x="2082" y="3938"/>
                  <a:pt x="2064" y="3939"/>
                  <a:pt x="2051" y="3938"/>
                </a:cubicBezTo>
                <a:cubicBezTo>
                  <a:pt x="2051" y="3936"/>
                  <a:pt x="2046" y="3934"/>
                  <a:pt x="2037" y="3931"/>
                </a:cubicBezTo>
                <a:cubicBezTo>
                  <a:pt x="2037" y="3927"/>
                  <a:pt x="2034" y="3924"/>
                  <a:pt x="2028" y="3924"/>
                </a:cubicBezTo>
                <a:cubicBezTo>
                  <a:pt x="2020" y="3924"/>
                  <a:pt x="2015" y="3924"/>
                  <a:pt x="2012" y="3923"/>
                </a:cubicBezTo>
                <a:cubicBezTo>
                  <a:pt x="2012" y="3921"/>
                  <a:pt x="2010" y="3919"/>
                  <a:pt x="2005" y="3917"/>
                </a:cubicBezTo>
                <a:cubicBezTo>
                  <a:pt x="2006" y="3912"/>
                  <a:pt x="2005" y="3910"/>
                  <a:pt x="1999" y="3910"/>
                </a:cubicBezTo>
                <a:cubicBezTo>
                  <a:pt x="1999" y="3872"/>
                  <a:pt x="1999" y="3872"/>
                  <a:pt x="1999" y="3872"/>
                </a:cubicBezTo>
                <a:cubicBezTo>
                  <a:pt x="1989" y="3874"/>
                  <a:pt x="1977" y="3873"/>
                  <a:pt x="1963" y="3868"/>
                </a:cubicBezTo>
                <a:cubicBezTo>
                  <a:pt x="1951" y="3865"/>
                  <a:pt x="1939" y="3864"/>
                  <a:pt x="1928" y="3865"/>
                </a:cubicBezTo>
                <a:cubicBezTo>
                  <a:pt x="1928" y="3861"/>
                  <a:pt x="1925" y="3859"/>
                  <a:pt x="1920" y="3859"/>
                </a:cubicBezTo>
                <a:cubicBezTo>
                  <a:pt x="1919" y="3843"/>
                  <a:pt x="1910" y="3834"/>
                  <a:pt x="1894" y="3834"/>
                </a:cubicBezTo>
                <a:cubicBezTo>
                  <a:pt x="1892" y="3827"/>
                  <a:pt x="1888" y="3823"/>
                  <a:pt x="1884" y="3821"/>
                </a:cubicBezTo>
                <a:cubicBezTo>
                  <a:pt x="1884" y="3821"/>
                  <a:pt x="1883" y="3820"/>
                  <a:pt x="1882" y="3820"/>
                </a:cubicBezTo>
                <a:cubicBezTo>
                  <a:pt x="1882" y="3813"/>
                  <a:pt x="1881" y="3807"/>
                  <a:pt x="1877" y="3802"/>
                </a:cubicBezTo>
                <a:cubicBezTo>
                  <a:pt x="1876" y="3802"/>
                  <a:pt x="1870" y="3799"/>
                  <a:pt x="1861" y="3792"/>
                </a:cubicBezTo>
                <a:cubicBezTo>
                  <a:pt x="1858" y="3781"/>
                  <a:pt x="1856" y="3771"/>
                  <a:pt x="1853" y="3763"/>
                </a:cubicBezTo>
                <a:cubicBezTo>
                  <a:pt x="1852" y="3761"/>
                  <a:pt x="1852" y="3759"/>
                  <a:pt x="1851" y="3757"/>
                </a:cubicBezTo>
                <a:cubicBezTo>
                  <a:pt x="1847" y="3744"/>
                  <a:pt x="1841" y="3734"/>
                  <a:pt x="1835" y="3728"/>
                </a:cubicBezTo>
                <a:cubicBezTo>
                  <a:pt x="1834" y="3710"/>
                  <a:pt x="1823" y="3698"/>
                  <a:pt x="1802" y="3695"/>
                </a:cubicBezTo>
                <a:cubicBezTo>
                  <a:pt x="1804" y="3692"/>
                  <a:pt x="1802" y="3690"/>
                  <a:pt x="1796" y="3688"/>
                </a:cubicBezTo>
                <a:cubicBezTo>
                  <a:pt x="1796" y="3664"/>
                  <a:pt x="1796" y="3664"/>
                  <a:pt x="1796" y="3664"/>
                </a:cubicBezTo>
                <a:cubicBezTo>
                  <a:pt x="1800" y="3664"/>
                  <a:pt x="1802" y="3662"/>
                  <a:pt x="1802" y="3657"/>
                </a:cubicBezTo>
                <a:cubicBezTo>
                  <a:pt x="1813" y="3660"/>
                  <a:pt x="1819" y="3657"/>
                  <a:pt x="1822" y="3645"/>
                </a:cubicBezTo>
                <a:cubicBezTo>
                  <a:pt x="1826" y="3633"/>
                  <a:pt x="1824" y="3626"/>
                  <a:pt x="1816" y="3623"/>
                </a:cubicBezTo>
                <a:cubicBezTo>
                  <a:pt x="1816" y="3619"/>
                  <a:pt x="1816" y="3616"/>
                  <a:pt x="1815" y="3613"/>
                </a:cubicBezTo>
                <a:cubicBezTo>
                  <a:pt x="1808" y="3606"/>
                  <a:pt x="1808" y="3606"/>
                  <a:pt x="1808" y="3606"/>
                </a:cubicBezTo>
                <a:cubicBezTo>
                  <a:pt x="1806" y="3605"/>
                  <a:pt x="1804" y="3604"/>
                  <a:pt x="1802" y="3604"/>
                </a:cubicBezTo>
                <a:cubicBezTo>
                  <a:pt x="1802" y="3570"/>
                  <a:pt x="1802" y="3570"/>
                  <a:pt x="1802" y="3570"/>
                </a:cubicBezTo>
                <a:cubicBezTo>
                  <a:pt x="1788" y="3550"/>
                  <a:pt x="1773" y="3536"/>
                  <a:pt x="1758" y="3527"/>
                </a:cubicBezTo>
                <a:cubicBezTo>
                  <a:pt x="1751" y="3470"/>
                  <a:pt x="1743" y="3397"/>
                  <a:pt x="1735" y="3307"/>
                </a:cubicBezTo>
                <a:cubicBezTo>
                  <a:pt x="1727" y="3187"/>
                  <a:pt x="1721" y="3110"/>
                  <a:pt x="1718" y="3076"/>
                </a:cubicBezTo>
                <a:cubicBezTo>
                  <a:pt x="1727" y="3074"/>
                  <a:pt x="1726" y="3067"/>
                  <a:pt x="1716" y="3055"/>
                </a:cubicBezTo>
                <a:cubicBezTo>
                  <a:pt x="1714" y="3053"/>
                  <a:pt x="1712" y="3051"/>
                  <a:pt x="1710" y="3049"/>
                </a:cubicBezTo>
                <a:cubicBezTo>
                  <a:pt x="1709" y="3036"/>
                  <a:pt x="1710" y="3022"/>
                  <a:pt x="1714" y="3005"/>
                </a:cubicBezTo>
                <a:cubicBezTo>
                  <a:pt x="1716" y="2987"/>
                  <a:pt x="1718" y="2974"/>
                  <a:pt x="1718" y="2964"/>
                </a:cubicBezTo>
                <a:cubicBezTo>
                  <a:pt x="1718" y="2958"/>
                  <a:pt x="1718" y="2958"/>
                  <a:pt x="1718" y="2958"/>
                </a:cubicBezTo>
                <a:cubicBezTo>
                  <a:pt x="1720" y="2928"/>
                  <a:pt x="1716" y="2906"/>
                  <a:pt x="1705" y="2892"/>
                </a:cubicBezTo>
                <a:cubicBezTo>
                  <a:pt x="1691" y="2861"/>
                  <a:pt x="1669" y="2836"/>
                  <a:pt x="1638" y="2818"/>
                </a:cubicBezTo>
                <a:cubicBezTo>
                  <a:pt x="1633" y="2814"/>
                  <a:pt x="1627" y="2811"/>
                  <a:pt x="1620" y="2808"/>
                </a:cubicBezTo>
                <a:cubicBezTo>
                  <a:pt x="1613" y="2797"/>
                  <a:pt x="1594" y="2786"/>
                  <a:pt x="1562" y="2774"/>
                </a:cubicBezTo>
                <a:cubicBezTo>
                  <a:pt x="1559" y="2774"/>
                  <a:pt x="1555" y="2770"/>
                  <a:pt x="1549" y="2762"/>
                </a:cubicBezTo>
                <a:cubicBezTo>
                  <a:pt x="1544" y="2755"/>
                  <a:pt x="1540" y="2751"/>
                  <a:pt x="1535" y="2749"/>
                </a:cubicBezTo>
                <a:cubicBezTo>
                  <a:pt x="1531" y="2729"/>
                  <a:pt x="1524" y="2714"/>
                  <a:pt x="1515" y="2703"/>
                </a:cubicBezTo>
                <a:cubicBezTo>
                  <a:pt x="1515" y="2696"/>
                  <a:pt x="1514" y="2691"/>
                  <a:pt x="1511" y="2686"/>
                </a:cubicBezTo>
                <a:cubicBezTo>
                  <a:pt x="1510" y="2685"/>
                  <a:pt x="1509" y="2684"/>
                  <a:pt x="1507" y="2682"/>
                </a:cubicBezTo>
                <a:cubicBezTo>
                  <a:pt x="1500" y="2679"/>
                  <a:pt x="1494" y="2675"/>
                  <a:pt x="1489" y="2672"/>
                </a:cubicBezTo>
                <a:cubicBezTo>
                  <a:pt x="1490" y="2664"/>
                  <a:pt x="1488" y="2658"/>
                  <a:pt x="1483" y="2654"/>
                </a:cubicBezTo>
                <a:cubicBezTo>
                  <a:pt x="1477" y="2650"/>
                  <a:pt x="1473" y="2647"/>
                  <a:pt x="1470" y="2644"/>
                </a:cubicBezTo>
                <a:cubicBezTo>
                  <a:pt x="1461" y="2620"/>
                  <a:pt x="1455" y="2601"/>
                  <a:pt x="1451" y="2589"/>
                </a:cubicBezTo>
                <a:cubicBezTo>
                  <a:pt x="1443" y="2567"/>
                  <a:pt x="1434" y="2550"/>
                  <a:pt x="1423" y="2539"/>
                </a:cubicBezTo>
                <a:cubicBezTo>
                  <a:pt x="1422" y="2529"/>
                  <a:pt x="1416" y="2519"/>
                  <a:pt x="1405" y="2509"/>
                </a:cubicBezTo>
                <a:cubicBezTo>
                  <a:pt x="1390" y="2498"/>
                  <a:pt x="1381" y="2490"/>
                  <a:pt x="1378" y="2487"/>
                </a:cubicBezTo>
                <a:cubicBezTo>
                  <a:pt x="1378" y="2479"/>
                  <a:pt x="1377" y="2469"/>
                  <a:pt x="1374" y="2457"/>
                </a:cubicBezTo>
                <a:cubicBezTo>
                  <a:pt x="1371" y="2444"/>
                  <a:pt x="1370" y="2433"/>
                  <a:pt x="1373" y="2421"/>
                </a:cubicBezTo>
                <a:cubicBezTo>
                  <a:pt x="1385" y="2414"/>
                  <a:pt x="1394" y="2401"/>
                  <a:pt x="1397" y="2382"/>
                </a:cubicBezTo>
                <a:cubicBezTo>
                  <a:pt x="1389" y="2382"/>
                  <a:pt x="1383" y="2380"/>
                  <a:pt x="1378" y="2376"/>
                </a:cubicBezTo>
                <a:cubicBezTo>
                  <a:pt x="1378" y="2332"/>
                  <a:pt x="1378" y="2332"/>
                  <a:pt x="1378" y="2332"/>
                </a:cubicBezTo>
                <a:cubicBezTo>
                  <a:pt x="1390" y="2320"/>
                  <a:pt x="1399" y="2302"/>
                  <a:pt x="1405" y="2278"/>
                </a:cubicBezTo>
                <a:cubicBezTo>
                  <a:pt x="1411" y="2278"/>
                  <a:pt x="1411" y="2278"/>
                  <a:pt x="1411" y="2278"/>
                </a:cubicBezTo>
                <a:cubicBezTo>
                  <a:pt x="1411" y="2275"/>
                  <a:pt x="1413" y="2271"/>
                  <a:pt x="1419" y="2268"/>
                </a:cubicBezTo>
                <a:cubicBezTo>
                  <a:pt x="1424" y="2264"/>
                  <a:pt x="1425" y="2259"/>
                  <a:pt x="1423" y="2252"/>
                </a:cubicBezTo>
                <a:cubicBezTo>
                  <a:pt x="1434" y="2246"/>
                  <a:pt x="1440" y="2242"/>
                  <a:pt x="1441" y="2241"/>
                </a:cubicBezTo>
                <a:cubicBezTo>
                  <a:pt x="1446" y="2236"/>
                  <a:pt x="1450" y="2229"/>
                  <a:pt x="1451" y="2220"/>
                </a:cubicBezTo>
                <a:cubicBezTo>
                  <a:pt x="1468" y="2211"/>
                  <a:pt x="1477" y="2192"/>
                  <a:pt x="1477" y="2160"/>
                </a:cubicBezTo>
                <a:cubicBezTo>
                  <a:pt x="1477" y="2155"/>
                  <a:pt x="1477" y="2155"/>
                  <a:pt x="1477" y="2155"/>
                </a:cubicBezTo>
                <a:cubicBezTo>
                  <a:pt x="1477" y="2153"/>
                  <a:pt x="1477" y="2146"/>
                  <a:pt x="1478" y="2133"/>
                </a:cubicBezTo>
                <a:cubicBezTo>
                  <a:pt x="1478" y="2125"/>
                  <a:pt x="1475" y="2121"/>
                  <a:pt x="1470" y="2122"/>
                </a:cubicBezTo>
                <a:cubicBezTo>
                  <a:pt x="1468" y="2108"/>
                  <a:pt x="1463" y="2099"/>
                  <a:pt x="1456" y="2095"/>
                </a:cubicBezTo>
                <a:cubicBezTo>
                  <a:pt x="1456" y="2084"/>
                  <a:pt x="1457" y="2075"/>
                  <a:pt x="1457" y="2069"/>
                </a:cubicBezTo>
                <a:cubicBezTo>
                  <a:pt x="1457" y="2066"/>
                  <a:pt x="1456" y="2063"/>
                  <a:pt x="1455" y="2060"/>
                </a:cubicBezTo>
                <a:cubicBezTo>
                  <a:pt x="1453" y="2057"/>
                  <a:pt x="1450" y="2056"/>
                  <a:pt x="1444" y="2057"/>
                </a:cubicBezTo>
                <a:cubicBezTo>
                  <a:pt x="1439" y="2057"/>
                  <a:pt x="1439" y="2057"/>
                  <a:pt x="1439" y="2057"/>
                </a:cubicBezTo>
                <a:cubicBezTo>
                  <a:pt x="1428" y="2053"/>
                  <a:pt x="1421" y="2057"/>
                  <a:pt x="1419" y="2067"/>
                </a:cubicBezTo>
                <a:cubicBezTo>
                  <a:pt x="1418" y="2070"/>
                  <a:pt x="1418" y="2072"/>
                  <a:pt x="1418" y="2074"/>
                </a:cubicBezTo>
                <a:cubicBezTo>
                  <a:pt x="1416" y="2084"/>
                  <a:pt x="1413" y="2089"/>
                  <a:pt x="1411" y="2091"/>
                </a:cubicBezTo>
                <a:cubicBezTo>
                  <a:pt x="1378" y="2091"/>
                  <a:pt x="1378" y="2091"/>
                  <a:pt x="1378" y="2091"/>
                </a:cubicBezTo>
                <a:cubicBezTo>
                  <a:pt x="1378" y="2090"/>
                  <a:pt x="1377" y="2090"/>
                  <a:pt x="1376" y="2090"/>
                </a:cubicBezTo>
                <a:cubicBezTo>
                  <a:pt x="1357" y="2077"/>
                  <a:pt x="1345" y="2070"/>
                  <a:pt x="1339" y="2069"/>
                </a:cubicBezTo>
                <a:cubicBezTo>
                  <a:pt x="1339" y="2066"/>
                  <a:pt x="1336" y="2064"/>
                  <a:pt x="1329" y="2064"/>
                </a:cubicBezTo>
                <a:cubicBezTo>
                  <a:pt x="1322" y="2064"/>
                  <a:pt x="1316" y="2063"/>
                  <a:pt x="1313" y="2063"/>
                </a:cubicBezTo>
                <a:cubicBezTo>
                  <a:pt x="1305" y="2052"/>
                  <a:pt x="1299" y="2044"/>
                  <a:pt x="1295" y="2038"/>
                </a:cubicBezTo>
                <a:cubicBezTo>
                  <a:pt x="1287" y="2030"/>
                  <a:pt x="1278" y="2025"/>
                  <a:pt x="1267" y="2025"/>
                </a:cubicBezTo>
                <a:cubicBezTo>
                  <a:pt x="1264" y="2017"/>
                  <a:pt x="1260" y="2012"/>
                  <a:pt x="1255" y="2009"/>
                </a:cubicBezTo>
                <a:cubicBezTo>
                  <a:pt x="1255" y="1986"/>
                  <a:pt x="1255" y="1986"/>
                  <a:pt x="1255" y="1986"/>
                </a:cubicBezTo>
                <a:cubicBezTo>
                  <a:pt x="1250" y="1975"/>
                  <a:pt x="1241" y="1966"/>
                  <a:pt x="1228" y="1958"/>
                </a:cubicBezTo>
                <a:cubicBezTo>
                  <a:pt x="1228" y="1955"/>
                  <a:pt x="1227" y="1953"/>
                  <a:pt x="1226" y="1951"/>
                </a:cubicBezTo>
                <a:cubicBezTo>
                  <a:pt x="1225" y="1947"/>
                  <a:pt x="1224" y="1945"/>
                  <a:pt x="1221" y="1945"/>
                </a:cubicBezTo>
                <a:cubicBezTo>
                  <a:pt x="1221" y="1927"/>
                  <a:pt x="1221" y="1927"/>
                  <a:pt x="1221" y="1927"/>
                </a:cubicBezTo>
                <a:cubicBezTo>
                  <a:pt x="1219" y="1924"/>
                  <a:pt x="1213" y="1922"/>
                  <a:pt x="1205" y="1921"/>
                </a:cubicBezTo>
                <a:cubicBezTo>
                  <a:pt x="1202" y="1920"/>
                  <a:pt x="1199" y="1920"/>
                  <a:pt x="1196" y="1920"/>
                </a:cubicBezTo>
                <a:cubicBezTo>
                  <a:pt x="1181" y="1921"/>
                  <a:pt x="1170" y="1921"/>
                  <a:pt x="1163" y="1920"/>
                </a:cubicBezTo>
                <a:cubicBezTo>
                  <a:pt x="1157" y="1914"/>
                  <a:pt x="1145" y="1908"/>
                  <a:pt x="1127" y="1901"/>
                </a:cubicBezTo>
                <a:cubicBezTo>
                  <a:pt x="1109" y="1894"/>
                  <a:pt x="1097" y="1887"/>
                  <a:pt x="1091" y="1880"/>
                </a:cubicBezTo>
                <a:cubicBezTo>
                  <a:pt x="1087" y="1859"/>
                  <a:pt x="1074" y="1846"/>
                  <a:pt x="1052" y="1841"/>
                </a:cubicBezTo>
                <a:cubicBezTo>
                  <a:pt x="1052" y="1835"/>
                  <a:pt x="1052" y="1835"/>
                  <a:pt x="1052" y="1835"/>
                </a:cubicBezTo>
                <a:cubicBezTo>
                  <a:pt x="1032" y="1837"/>
                  <a:pt x="1019" y="1841"/>
                  <a:pt x="1012" y="1847"/>
                </a:cubicBezTo>
                <a:cubicBezTo>
                  <a:pt x="968" y="1847"/>
                  <a:pt x="968" y="1847"/>
                  <a:pt x="968" y="1847"/>
                </a:cubicBezTo>
                <a:cubicBezTo>
                  <a:pt x="917" y="1820"/>
                  <a:pt x="867" y="1797"/>
                  <a:pt x="817" y="1776"/>
                </a:cubicBezTo>
                <a:cubicBezTo>
                  <a:pt x="817" y="1771"/>
                  <a:pt x="812" y="1769"/>
                  <a:pt x="803" y="1769"/>
                </a:cubicBezTo>
                <a:cubicBezTo>
                  <a:pt x="794" y="1753"/>
                  <a:pt x="781" y="1741"/>
                  <a:pt x="765" y="1731"/>
                </a:cubicBezTo>
                <a:cubicBezTo>
                  <a:pt x="763" y="1721"/>
                  <a:pt x="764" y="1705"/>
                  <a:pt x="770" y="1684"/>
                </a:cubicBezTo>
                <a:cubicBezTo>
                  <a:pt x="774" y="1667"/>
                  <a:pt x="773" y="1654"/>
                  <a:pt x="765" y="1646"/>
                </a:cubicBezTo>
                <a:cubicBezTo>
                  <a:pt x="764" y="1640"/>
                  <a:pt x="761" y="1634"/>
                  <a:pt x="757" y="1628"/>
                </a:cubicBezTo>
                <a:cubicBezTo>
                  <a:pt x="752" y="1621"/>
                  <a:pt x="748" y="1616"/>
                  <a:pt x="746" y="1613"/>
                </a:cubicBezTo>
                <a:cubicBezTo>
                  <a:pt x="743" y="1601"/>
                  <a:pt x="737" y="1591"/>
                  <a:pt x="727" y="1583"/>
                </a:cubicBezTo>
                <a:cubicBezTo>
                  <a:pt x="714" y="1573"/>
                  <a:pt x="705" y="1566"/>
                  <a:pt x="699" y="1560"/>
                </a:cubicBezTo>
                <a:cubicBezTo>
                  <a:pt x="699" y="1559"/>
                  <a:pt x="699" y="1552"/>
                  <a:pt x="700" y="1540"/>
                </a:cubicBezTo>
                <a:cubicBezTo>
                  <a:pt x="700" y="1531"/>
                  <a:pt x="698" y="1527"/>
                  <a:pt x="693" y="1528"/>
                </a:cubicBezTo>
                <a:cubicBezTo>
                  <a:pt x="691" y="1516"/>
                  <a:pt x="685" y="1505"/>
                  <a:pt x="677" y="1498"/>
                </a:cubicBezTo>
                <a:cubicBezTo>
                  <a:pt x="674" y="1495"/>
                  <a:pt x="670" y="1492"/>
                  <a:pt x="667" y="1490"/>
                </a:cubicBezTo>
                <a:cubicBezTo>
                  <a:pt x="661" y="1473"/>
                  <a:pt x="657" y="1459"/>
                  <a:pt x="654" y="1449"/>
                </a:cubicBezTo>
                <a:cubicBezTo>
                  <a:pt x="650" y="1434"/>
                  <a:pt x="648" y="1419"/>
                  <a:pt x="648" y="1405"/>
                </a:cubicBezTo>
                <a:cubicBezTo>
                  <a:pt x="646" y="1389"/>
                  <a:pt x="639" y="1383"/>
                  <a:pt x="628" y="1387"/>
                </a:cubicBezTo>
                <a:cubicBezTo>
                  <a:pt x="614" y="1397"/>
                  <a:pt x="614" y="1397"/>
                  <a:pt x="614" y="1397"/>
                </a:cubicBezTo>
                <a:cubicBezTo>
                  <a:pt x="611" y="1402"/>
                  <a:pt x="614" y="1410"/>
                  <a:pt x="623" y="1418"/>
                </a:cubicBezTo>
                <a:cubicBezTo>
                  <a:pt x="623" y="1437"/>
                  <a:pt x="629" y="1451"/>
                  <a:pt x="641" y="1462"/>
                </a:cubicBezTo>
                <a:cubicBezTo>
                  <a:pt x="646" y="1468"/>
                  <a:pt x="649" y="1480"/>
                  <a:pt x="652" y="1498"/>
                </a:cubicBezTo>
                <a:cubicBezTo>
                  <a:pt x="653" y="1502"/>
                  <a:pt x="654" y="1507"/>
                  <a:pt x="654" y="1512"/>
                </a:cubicBezTo>
                <a:cubicBezTo>
                  <a:pt x="659" y="1536"/>
                  <a:pt x="663" y="1552"/>
                  <a:pt x="667" y="1560"/>
                </a:cubicBezTo>
                <a:cubicBezTo>
                  <a:pt x="670" y="1578"/>
                  <a:pt x="677" y="1591"/>
                  <a:pt x="687" y="1600"/>
                </a:cubicBezTo>
                <a:cubicBezTo>
                  <a:pt x="693" y="1621"/>
                  <a:pt x="682" y="1630"/>
                  <a:pt x="654" y="1625"/>
                </a:cubicBezTo>
                <a:cubicBezTo>
                  <a:pt x="650" y="1617"/>
                  <a:pt x="645" y="1613"/>
                  <a:pt x="641" y="1613"/>
                </a:cubicBezTo>
                <a:cubicBezTo>
                  <a:pt x="641" y="1606"/>
                  <a:pt x="635" y="1597"/>
                  <a:pt x="623" y="1586"/>
                </a:cubicBezTo>
                <a:cubicBezTo>
                  <a:pt x="623" y="1548"/>
                  <a:pt x="623" y="1548"/>
                  <a:pt x="623" y="1548"/>
                </a:cubicBezTo>
                <a:cubicBezTo>
                  <a:pt x="620" y="1541"/>
                  <a:pt x="613" y="1534"/>
                  <a:pt x="603" y="1527"/>
                </a:cubicBezTo>
                <a:cubicBezTo>
                  <a:pt x="592" y="1519"/>
                  <a:pt x="585" y="1513"/>
                  <a:pt x="581" y="1508"/>
                </a:cubicBezTo>
                <a:cubicBezTo>
                  <a:pt x="581" y="1469"/>
                  <a:pt x="581" y="1469"/>
                  <a:pt x="581" y="1469"/>
                </a:cubicBezTo>
                <a:cubicBezTo>
                  <a:pt x="588" y="1464"/>
                  <a:pt x="588" y="1455"/>
                  <a:pt x="580" y="1443"/>
                </a:cubicBezTo>
                <a:cubicBezTo>
                  <a:pt x="580" y="1442"/>
                  <a:pt x="577" y="1436"/>
                  <a:pt x="570" y="1427"/>
                </a:cubicBezTo>
                <a:cubicBezTo>
                  <a:pt x="568" y="1424"/>
                  <a:pt x="566" y="1421"/>
                  <a:pt x="563" y="1418"/>
                </a:cubicBezTo>
                <a:cubicBezTo>
                  <a:pt x="563" y="1359"/>
                  <a:pt x="563" y="1359"/>
                  <a:pt x="563" y="1359"/>
                </a:cubicBezTo>
                <a:cubicBezTo>
                  <a:pt x="563" y="1346"/>
                  <a:pt x="561" y="1339"/>
                  <a:pt x="556" y="1338"/>
                </a:cubicBezTo>
                <a:cubicBezTo>
                  <a:pt x="556" y="1331"/>
                  <a:pt x="554" y="1325"/>
                  <a:pt x="551" y="1321"/>
                </a:cubicBezTo>
                <a:cubicBezTo>
                  <a:pt x="550" y="1320"/>
                  <a:pt x="549" y="1319"/>
                  <a:pt x="548" y="1318"/>
                </a:cubicBezTo>
                <a:cubicBezTo>
                  <a:pt x="544" y="1315"/>
                  <a:pt x="538" y="1313"/>
                  <a:pt x="530" y="1313"/>
                </a:cubicBezTo>
                <a:cubicBezTo>
                  <a:pt x="519" y="1302"/>
                  <a:pt x="511" y="1294"/>
                  <a:pt x="506" y="1289"/>
                </a:cubicBezTo>
                <a:cubicBezTo>
                  <a:pt x="505" y="1287"/>
                  <a:pt x="504" y="1286"/>
                  <a:pt x="503" y="1285"/>
                </a:cubicBezTo>
                <a:cubicBezTo>
                  <a:pt x="503" y="1276"/>
                  <a:pt x="498" y="1245"/>
                  <a:pt x="489" y="1192"/>
                </a:cubicBezTo>
                <a:cubicBezTo>
                  <a:pt x="483" y="1157"/>
                  <a:pt x="483" y="1126"/>
                  <a:pt x="489" y="1097"/>
                </a:cubicBezTo>
                <a:cubicBezTo>
                  <a:pt x="500" y="1091"/>
                  <a:pt x="507" y="1086"/>
                  <a:pt x="511" y="1082"/>
                </a:cubicBezTo>
                <a:cubicBezTo>
                  <a:pt x="518" y="1076"/>
                  <a:pt x="523" y="1068"/>
                  <a:pt x="524" y="1057"/>
                </a:cubicBezTo>
                <a:cubicBezTo>
                  <a:pt x="529" y="1055"/>
                  <a:pt x="531" y="1051"/>
                  <a:pt x="532" y="1045"/>
                </a:cubicBezTo>
                <a:cubicBezTo>
                  <a:pt x="535" y="1033"/>
                  <a:pt x="537" y="1027"/>
                  <a:pt x="537" y="1026"/>
                </a:cubicBezTo>
                <a:cubicBezTo>
                  <a:pt x="538" y="1025"/>
                  <a:pt x="539" y="1025"/>
                  <a:pt x="540" y="1024"/>
                </a:cubicBezTo>
                <a:cubicBezTo>
                  <a:pt x="542" y="1022"/>
                  <a:pt x="543" y="1018"/>
                  <a:pt x="543" y="1012"/>
                </a:cubicBezTo>
                <a:cubicBezTo>
                  <a:pt x="555" y="1003"/>
                  <a:pt x="564" y="995"/>
                  <a:pt x="569" y="990"/>
                </a:cubicBezTo>
                <a:cubicBezTo>
                  <a:pt x="580" y="980"/>
                  <a:pt x="586" y="970"/>
                  <a:pt x="589" y="960"/>
                </a:cubicBezTo>
                <a:cubicBezTo>
                  <a:pt x="600" y="954"/>
                  <a:pt x="611" y="934"/>
                  <a:pt x="623" y="901"/>
                </a:cubicBezTo>
                <a:cubicBezTo>
                  <a:pt x="626" y="903"/>
                  <a:pt x="627" y="901"/>
                  <a:pt x="627" y="896"/>
                </a:cubicBezTo>
                <a:cubicBezTo>
                  <a:pt x="633" y="888"/>
                  <a:pt x="644" y="886"/>
                  <a:pt x="662" y="890"/>
                </a:cubicBezTo>
                <a:cubicBezTo>
                  <a:pt x="679" y="895"/>
                  <a:pt x="687" y="892"/>
                  <a:pt x="687" y="882"/>
                </a:cubicBezTo>
                <a:cubicBezTo>
                  <a:pt x="673" y="885"/>
                  <a:pt x="661" y="884"/>
                  <a:pt x="650" y="880"/>
                </a:cubicBezTo>
                <a:cubicBezTo>
                  <a:pt x="647" y="879"/>
                  <a:pt x="638" y="875"/>
                  <a:pt x="623" y="868"/>
                </a:cubicBezTo>
                <a:cubicBezTo>
                  <a:pt x="620" y="856"/>
                  <a:pt x="615" y="850"/>
                  <a:pt x="607" y="849"/>
                </a:cubicBezTo>
                <a:cubicBezTo>
                  <a:pt x="607" y="816"/>
                  <a:pt x="607" y="816"/>
                  <a:pt x="607" y="816"/>
                </a:cubicBezTo>
                <a:cubicBezTo>
                  <a:pt x="612" y="817"/>
                  <a:pt x="614" y="815"/>
                  <a:pt x="614" y="809"/>
                </a:cubicBezTo>
                <a:cubicBezTo>
                  <a:pt x="641" y="809"/>
                  <a:pt x="641" y="809"/>
                  <a:pt x="641" y="809"/>
                </a:cubicBezTo>
                <a:cubicBezTo>
                  <a:pt x="633" y="790"/>
                  <a:pt x="635" y="756"/>
                  <a:pt x="648" y="706"/>
                </a:cubicBezTo>
                <a:cubicBezTo>
                  <a:pt x="654" y="697"/>
                  <a:pt x="658" y="689"/>
                  <a:pt x="658" y="683"/>
                </a:cubicBezTo>
                <a:cubicBezTo>
                  <a:pt x="657" y="674"/>
                  <a:pt x="656" y="664"/>
                  <a:pt x="654" y="652"/>
                </a:cubicBezTo>
                <a:cubicBezTo>
                  <a:pt x="648" y="652"/>
                  <a:pt x="641" y="652"/>
                  <a:pt x="633" y="651"/>
                </a:cubicBezTo>
                <a:cubicBezTo>
                  <a:pt x="628" y="650"/>
                  <a:pt x="621" y="650"/>
                  <a:pt x="614" y="652"/>
                </a:cubicBezTo>
                <a:cubicBezTo>
                  <a:pt x="602" y="652"/>
                  <a:pt x="602" y="652"/>
                  <a:pt x="602" y="652"/>
                </a:cubicBezTo>
                <a:cubicBezTo>
                  <a:pt x="602" y="620"/>
                  <a:pt x="602" y="620"/>
                  <a:pt x="602" y="620"/>
                </a:cubicBezTo>
                <a:cubicBezTo>
                  <a:pt x="605" y="621"/>
                  <a:pt x="607" y="620"/>
                  <a:pt x="607" y="614"/>
                </a:cubicBezTo>
                <a:cubicBezTo>
                  <a:pt x="635" y="614"/>
                  <a:pt x="635" y="614"/>
                  <a:pt x="635" y="614"/>
                </a:cubicBezTo>
                <a:cubicBezTo>
                  <a:pt x="632" y="629"/>
                  <a:pt x="636" y="635"/>
                  <a:pt x="648" y="632"/>
                </a:cubicBezTo>
                <a:cubicBezTo>
                  <a:pt x="654" y="632"/>
                  <a:pt x="654" y="632"/>
                  <a:pt x="654" y="632"/>
                </a:cubicBezTo>
                <a:cubicBezTo>
                  <a:pt x="654" y="623"/>
                  <a:pt x="650" y="617"/>
                  <a:pt x="643" y="612"/>
                </a:cubicBezTo>
                <a:cubicBezTo>
                  <a:pt x="633" y="608"/>
                  <a:pt x="627" y="605"/>
                  <a:pt x="623" y="601"/>
                </a:cubicBezTo>
                <a:cubicBezTo>
                  <a:pt x="607" y="601"/>
                  <a:pt x="607" y="601"/>
                  <a:pt x="607" y="601"/>
                </a:cubicBezTo>
                <a:cubicBezTo>
                  <a:pt x="607" y="599"/>
                  <a:pt x="606" y="597"/>
                  <a:pt x="603" y="596"/>
                </a:cubicBezTo>
                <a:cubicBezTo>
                  <a:pt x="600" y="596"/>
                  <a:pt x="598" y="596"/>
                  <a:pt x="597" y="594"/>
                </a:cubicBezTo>
                <a:cubicBezTo>
                  <a:pt x="596" y="593"/>
                  <a:pt x="596" y="592"/>
                  <a:pt x="595" y="591"/>
                </a:cubicBezTo>
                <a:cubicBezTo>
                  <a:pt x="585" y="580"/>
                  <a:pt x="577" y="574"/>
                  <a:pt x="569" y="574"/>
                </a:cubicBezTo>
                <a:cubicBezTo>
                  <a:pt x="550" y="564"/>
                  <a:pt x="529" y="557"/>
                  <a:pt x="506" y="553"/>
                </a:cubicBezTo>
                <a:cubicBezTo>
                  <a:pt x="478" y="546"/>
                  <a:pt x="455" y="545"/>
                  <a:pt x="439" y="550"/>
                </a:cubicBezTo>
                <a:cubicBezTo>
                  <a:pt x="420" y="553"/>
                  <a:pt x="408" y="558"/>
                  <a:pt x="405" y="563"/>
                </a:cubicBezTo>
                <a:cubicBezTo>
                  <a:pt x="398" y="561"/>
                  <a:pt x="388" y="562"/>
                  <a:pt x="375" y="565"/>
                </a:cubicBezTo>
                <a:cubicBezTo>
                  <a:pt x="362" y="570"/>
                  <a:pt x="350" y="571"/>
                  <a:pt x="341" y="568"/>
                </a:cubicBezTo>
                <a:cubicBezTo>
                  <a:pt x="332" y="563"/>
                  <a:pt x="318" y="565"/>
                  <a:pt x="299" y="575"/>
                </a:cubicBezTo>
                <a:cubicBezTo>
                  <a:pt x="297" y="576"/>
                  <a:pt x="295" y="577"/>
                  <a:pt x="292" y="579"/>
                </a:cubicBezTo>
                <a:cubicBezTo>
                  <a:pt x="271" y="591"/>
                  <a:pt x="261" y="601"/>
                  <a:pt x="262" y="608"/>
                </a:cubicBezTo>
                <a:cubicBezTo>
                  <a:pt x="266" y="620"/>
                  <a:pt x="265" y="628"/>
                  <a:pt x="257" y="631"/>
                </a:cubicBezTo>
                <a:cubicBezTo>
                  <a:pt x="236" y="640"/>
                  <a:pt x="236" y="640"/>
                  <a:pt x="236" y="640"/>
                </a:cubicBezTo>
                <a:cubicBezTo>
                  <a:pt x="224" y="640"/>
                  <a:pt x="217" y="642"/>
                  <a:pt x="216" y="646"/>
                </a:cubicBezTo>
                <a:cubicBezTo>
                  <a:pt x="185" y="646"/>
                  <a:pt x="185" y="646"/>
                  <a:pt x="185" y="646"/>
                </a:cubicBezTo>
                <a:cubicBezTo>
                  <a:pt x="188" y="640"/>
                  <a:pt x="188" y="634"/>
                  <a:pt x="182" y="628"/>
                </a:cubicBezTo>
                <a:cubicBezTo>
                  <a:pt x="176" y="623"/>
                  <a:pt x="172" y="624"/>
                  <a:pt x="170" y="632"/>
                </a:cubicBezTo>
                <a:cubicBezTo>
                  <a:pt x="163" y="637"/>
                  <a:pt x="145" y="644"/>
                  <a:pt x="114" y="654"/>
                </a:cubicBezTo>
                <a:cubicBezTo>
                  <a:pt x="91" y="663"/>
                  <a:pt x="73" y="671"/>
                  <a:pt x="60" y="678"/>
                </a:cubicBezTo>
                <a:cubicBezTo>
                  <a:pt x="58" y="678"/>
                  <a:pt x="47" y="679"/>
                  <a:pt x="27" y="679"/>
                </a:cubicBezTo>
                <a:cubicBezTo>
                  <a:pt x="12" y="681"/>
                  <a:pt x="4" y="679"/>
                  <a:pt x="1" y="673"/>
                </a:cubicBezTo>
                <a:cubicBezTo>
                  <a:pt x="0" y="667"/>
                  <a:pt x="1" y="663"/>
                  <a:pt x="5" y="660"/>
                </a:cubicBezTo>
                <a:cubicBezTo>
                  <a:pt x="11" y="658"/>
                  <a:pt x="14" y="655"/>
                  <a:pt x="14" y="652"/>
                </a:cubicBezTo>
                <a:cubicBezTo>
                  <a:pt x="58" y="642"/>
                  <a:pt x="88" y="629"/>
                  <a:pt x="106" y="614"/>
                </a:cubicBezTo>
                <a:cubicBezTo>
                  <a:pt x="120" y="614"/>
                  <a:pt x="128" y="610"/>
                  <a:pt x="131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3" y="596"/>
                  <a:pt x="96" y="592"/>
                  <a:pt x="85" y="589"/>
                </a:cubicBezTo>
                <a:cubicBezTo>
                  <a:pt x="83" y="580"/>
                  <a:pt x="84" y="573"/>
                  <a:pt x="88" y="567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9" y="556"/>
                  <a:pt x="117" y="549"/>
                  <a:pt x="124" y="535"/>
                </a:cubicBezTo>
                <a:cubicBezTo>
                  <a:pt x="124" y="497"/>
                  <a:pt x="124" y="497"/>
                  <a:pt x="124" y="497"/>
                </a:cubicBezTo>
                <a:cubicBezTo>
                  <a:pt x="141" y="485"/>
                  <a:pt x="151" y="479"/>
                  <a:pt x="152" y="477"/>
                </a:cubicBezTo>
                <a:cubicBezTo>
                  <a:pt x="166" y="475"/>
                  <a:pt x="188" y="472"/>
                  <a:pt x="218" y="468"/>
                </a:cubicBezTo>
                <a:cubicBezTo>
                  <a:pt x="243" y="464"/>
                  <a:pt x="262" y="458"/>
                  <a:pt x="275" y="451"/>
                </a:cubicBezTo>
                <a:cubicBezTo>
                  <a:pt x="275" y="450"/>
                  <a:pt x="275" y="450"/>
                  <a:pt x="275" y="450"/>
                </a:cubicBezTo>
                <a:cubicBezTo>
                  <a:pt x="268" y="447"/>
                  <a:pt x="246" y="442"/>
                  <a:pt x="209" y="437"/>
                </a:cubicBezTo>
                <a:cubicBezTo>
                  <a:pt x="211" y="433"/>
                  <a:pt x="208" y="431"/>
                  <a:pt x="202" y="431"/>
                </a:cubicBezTo>
                <a:cubicBezTo>
                  <a:pt x="200" y="422"/>
                  <a:pt x="201" y="415"/>
                  <a:pt x="204" y="409"/>
                </a:cubicBezTo>
                <a:cubicBezTo>
                  <a:pt x="210" y="406"/>
                  <a:pt x="214" y="402"/>
                  <a:pt x="216" y="399"/>
                </a:cubicBezTo>
                <a:cubicBezTo>
                  <a:pt x="223" y="400"/>
                  <a:pt x="228" y="398"/>
                  <a:pt x="231" y="392"/>
                </a:cubicBezTo>
                <a:cubicBezTo>
                  <a:pt x="239" y="392"/>
                  <a:pt x="249" y="391"/>
                  <a:pt x="262" y="389"/>
                </a:cubicBezTo>
                <a:cubicBezTo>
                  <a:pt x="266" y="388"/>
                  <a:pt x="270" y="387"/>
                  <a:pt x="274" y="387"/>
                </a:cubicBezTo>
                <a:cubicBezTo>
                  <a:pt x="291" y="384"/>
                  <a:pt x="306" y="384"/>
                  <a:pt x="321" y="387"/>
                </a:cubicBezTo>
                <a:cubicBezTo>
                  <a:pt x="341" y="387"/>
                  <a:pt x="341" y="387"/>
                  <a:pt x="341" y="387"/>
                </a:cubicBezTo>
                <a:cubicBezTo>
                  <a:pt x="350" y="374"/>
                  <a:pt x="350" y="367"/>
                  <a:pt x="341" y="367"/>
                </a:cubicBezTo>
                <a:cubicBezTo>
                  <a:pt x="341" y="333"/>
                  <a:pt x="341" y="333"/>
                  <a:pt x="341" y="333"/>
                </a:cubicBezTo>
                <a:cubicBezTo>
                  <a:pt x="342" y="331"/>
                  <a:pt x="346" y="329"/>
                  <a:pt x="354" y="329"/>
                </a:cubicBezTo>
                <a:cubicBezTo>
                  <a:pt x="361" y="327"/>
                  <a:pt x="365" y="324"/>
                  <a:pt x="366" y="320"/>
                </a:cubicBezTo>
                <a:cubicBezTo>
                  <a:pt x="369" y="320"/>
                  <a:pt x="379" y="320"/>
                  <a:pt x="396" y="321"/>
                </a:cubicBezTo>
                <a:cubicBezTo>
                  <a:pt x="410" y="321"/>
                  <a:pt x="417" y="318"/>
                  <a:pt x="418" y="313"/>
                </a:cubicBezTo>
                <a:cubicBezTo>
                  <a:pt x="442" y="309"/>
                  <a:pt x="466" y="301"/>
                  <a:pt x="489" y="287"/>
                </a:cubicBezTo>
                <a:cubicBezTo>
                  <a:pt x="534" y="278"/>
                  <a:pt x="582" y="273"/>
                  <a:pt x="635" y="274"/>
                </a:cubicBezTo>
                <a:cubicBezTo>
                  <a:pt x="651" y="274"/>
                  <a:pt x="667" y="274"/>
                  <a:pt x="683" y="275"/>
                </a:cubicBezTo>
                <a:cubicBezTo>
                  <a:pt x="694" y="275"/>
                  <a:pt x="758" y="281"/>
                  <a:pt x="876" y="295"/>
                </a:cubicBezTo>
                <a:cubicBezTo>
                  <a:pt x="877" y="298"/>
                  <a:pt x="880" y="300"/>
                  <a:pt x="884" y="301"/>
                </a:cubicBezTo>
                <a:cubicBezTo>
                  <a:pt x="886" y="301"/>
                  <a:pt x="890" y="301"/>
                  <a:pt x="895" y="301"/>
                </a:cubicBezTo>
                <a:cubicBezTo>
                  <a:pt x="916" y="312"/>
                  <a:pt x="940" y="317"/>
                  <a:pt x="969" y="317"/>
                </a:cubicBezTo>
                <a:cubicBezTo>
                  <a:pt x="987" y="318"/>
                  <a:pt x="1006" y="316"/>
                  <a:pt x="1026" y="312"/>
                </a:cubicBezTo>
                <a:cubicBezTo>
                  <a:pt x="1029" y="311"/>
                  <a:pt x="1031" y="311"/>
                  <a:pt x="1033" y="311"/>
                </a:cubicBezTo>
                <a:cubicBezTo>
                  <a:pt x="1112" y="294"/>
                  <a:pt x="1162" y="286"/>
                  <a:pt x="1183" y="287"/>
                </a:cubicBezTo>
                <a:cubicBezTo>
                  <a:pt x="1183" y="290"/>
                  <a:pt x="1185" y="292"/>
                  <a:pt x="1188" y="293"/>
                </a:cubicBezTo>
                <a:cubicBezTo>
                  <a:pt x="1190" y="294"/>
                  <a:pt x="1193" y="295"/>
                  <a:pt x="1196" y="295"/>
                </a:cubicBezTo>
                <a:cubicBezTo>
                  <a:pt x="1207" y="300"/>
                  <a:pt x="1226" y="303"/>
                  <a:pt x="1254" y="303"/>
                </a:cubicBezTo>
                <a:cubicBezTo>
                  <a:pt x="1273" y="303"/>
                  <a:pt x="1288" y="304"/>
                  <a:pt x="1299" y="305"/>
                </a:cubicBezTo>
                <a:cubicBezTo>
                  <a:pt x="1305" y="305"/>
                  <a:pt x="1310" y="306"/>
                  <a:pt x="1313" y="307"/>
                </a:cubicBezTo>
                <a:cubicBezTo>
                  <a:pt x="1316" y="310"/>
                  <a:pt x="1326" y="314"/>
                  <a:pt x="1345" y="320"/>
                </a:cubicBezTo>
                <a:cubicBezTo>
                  <a:pt x="1345" y="326"/>
                  <a:pt x="1349" y="329"/>
                  <a:pt x="1358" y="329"/>
                </a:cubicBezTo>
                <a:cubicBezTo>
                  <a:pt x="1371" y="327"/>
                  <a:pt x="1378" y="326"/>
                  <a:pt x="1378" y="326"/>
                </a:cubicBezTo>
                <a:cubicBezTo>
                  <a:pt x="1381" y="335"/>
                  <a:pt x="1379" y="344"/>
                  <a:pt x="1373" y="352"/>
                </a:cubicBezTo>
                <a:cubicBezTo>
                  <a:pt x="1379" y="352"/>
                  <a:pt x="1387" y="352"/>
                  <a:pt x="1397" y="352"/>
                </a:cubicBezTo>
                <a:cubicBezTo>
                  <a:pt x="1407" y="352"/>
                  <a:pt x="1414" y="350"/>
                  <a:pt x="1418" y="345"/>
                </a:cubicBezTo>
                <a:cubicBezTo>
                  <a:pt x="1418" y="340"/>
                  <a:pt x="1418" y="340"/>
                  <a:pt x="1418" y="340"/>
                </a:cubicBezTo>
                <a:cubicBezTo>
                  <a:pt x="1414" y="340"/>
                  <a:pt x="1409" y="337"/>
                  <a:pt x="1403" y="332"/>
                </a:cubicBezTo>
                <a:cubicBezTo>
                  <a:pt x="1397" y="327"/>
                  <a:pt x="1391" y="326"/>
                  <a:pt x="1385" y="326"/>
                </a:cubicBezTo>
                <a:cubicBezTo>
                  <a:pt x="1365" y="313"/>
                  <a:pt x="1365" y="313"/>
                  <a:pt x="1365" y="313"/>
                </a:cubicBezTo>
                <a:cubicBezTo>
                  <a:pt x="1361" y="296"/>
                  <a:pt x="1368" y="290"/>
                  <a:pt x="1385" y="295"/>
                </a:cubicBezTo>
                <a:cubicBezTo>
                  <a:pt x="1385" y="287"/>
                  <a:pt x="1385" y="287"/>
                  <a:pt x="1385" y="287"/>
                </a:cubicBezTo>
                <a:cubicBezTo>
                  <a:pt x="1381" y="286"/>
                  <a:pt x="1378" y="280"/>
                  <a:pt x="1378" y="267"/>
                </a:cubicBezTo>
                <a:cubicBezTo>
                  <a:pt x="1378" y="261"/>
                  <a:pt x="1378" y="261"/>
                  <a:pt x="1378" y="261"/>
                </a:cubicBezTo>
                <a:cubicBezTo>
                  <a:pt x="1366" y="264"/>
                  <a:pt x="1359" y="265"/>
                  <a:pt x="1359" y="267"/>
                </a:cubicBezTo>
                <a:cubicBezTo>
                  <a:pt x="1343" y="267"/>
                  <a:pt x="1332" y="272"/>
                  <a:pt x="1327" y="281"/>
                </a:cubicBezTo>
                <a:cubicBezTo>
                  <a:pt x="1288" y="281"/>
                  <a:pt x="1288" y="281"/>
                  <a:pt x="1288" y="281"/>
                </a:cubicBezTo>
                <a:cubicBezTo>
                  <a:pt x="1283" y="273"/>
                  <a:pt x="1279" y="268"/>
                  <a:pt x="1275" y="267"/>
                </a:cubicBezTo>
                <a:cubicBezTo>
                  <a:pt x="1275" y="243"/>
                  <a:pt x="1275" y="243"/>
                  <a:pt x="1275" y="243"/>
                </a:cubicBezTo>
                <a:cubicBezTo>
                  <a:pt x="1294" y="232"/>
                  <a:pt x="1311" y="223"/>
                  <a:pt x="1325" y="215"/>
                </a:cubicBezTo>
                <a:cubicBezTo>
                  <a:pt x="1343" y="204"/>
                  <a:pt x="1357" y="195"/>
                  <a:pt x="1365" y="190"/>
                </a:cubicBezTo>
                <a:cubicBezTo>
                  <a:pt x="1396" y="181"/>
                  <a:pt x="1430" y="181"/>
                  <a:pt x="1465" y="190"/>
                </a:cubicBezTo>
                <a:cubicBezTo>
                  <a:pt x="1485" y="196"/>
                  <a:pt x="1511" y="206"/>
                  <a:pt x="1542" y="222"/>
                </a:cubicBezTo>
                <a:cubicBezTo>
                  <a:pt x="1543" y="230"/>
                  <a:pt x="1549" y="232"/>
                  <a:pt x="1559" y="229"/>
                </a:cubicBezTo>
                <a:cubicBezTo>
                  <a:pt x="1567" y="225"/>
                  <a:pt x="1572" y="221"/>
                  <a:pt x="1575" y="215"/>
                </a:cubicBezTo>
                <a:cubicBezTo>
                  <a:pt x="1600" y="215"/>
                  <a:pt x="1600" y="215"/>
                  <a:pt x="1600" y="215"/>
                </a:cubicBezTo>
                <a:cubicBezTo>
                  <a:pt x="1602" y="224"/>
                  <a:pt x="1607" y="229"/>
                  <a:pt x="1615" y="229"/>
                </a:cubicBezTo>
                <a:cubicBezTo>
                  <a:pt x="1622" y="229"/>
                  <a:pt x="1627" y="224"/>
                  <a:pt x="1628" y="215"/>
                </a:cubicBezTo>
                <a:cubicBezTo>
                  <a:pt x="1672" y="215"/>
                  <a:pt x="1672" y="215"/>
                  <a:pt x="1672" y="215"/>
                </a:cubicBezTo>
                <a:cubicBezTo>
                  <a:pt x="1672" y="248"/>
                  <a:pt x="1672" y="248"/>
                  <a:pt x="1672" y="248"/>
                </a:cubicBezTo>
                <a:cubicBezTo>
                  <a:pt x="1667" y="250"/>
                  <a:pt x="1663" y="256"/>
                  <a:pt x="1660" y="265"/>
                </a:cubicBezTo>
                <a:cubicBezTo>
                  <a:pt x="1657" y="274"/>
                  <a:pt x="1661" y="277"/>
                  <a:pt x="1672" y="275"/>
                </a:cubicBezTo>
                <a:cubicBezTo>
                  <a:pt x="1684" y="286"/>
                  <a:pt x="1684" y="286"/>
                  <a:pt x="1684" y="286"/>
                </a:cubicBezTo>
                <a:cubicBezTo>
                  <a:pt x="1687" y="292"/>
                  <a:pt x="1688" y="299"/>
                  <a:pt x="1685" y="307"/>
                </a:cubicBezTo>
                <a:cubicBezTo>
                  <a:pt x="1664" y="320"/>
                  <a:pt x="1664" y="320"/>
                  <a:pt x="1664" y="320"/>
                </a:cubicBezTo>
                <a:cubicBezTo>
                  <a:pt x="1657" y="323"/>
                  <a:pt x="1651" y="324"/>
                  <a:pt x="1646" y="325"/>
                </a:cubicBezTo>
                <a:cubicBezTo>
                  <a:pt x="1640" y="326"/>
                  <a:pt x="1635" y="329"/>
                  <a:pt x="1633" y="333"/>
                </a:cubicBezTo>
                <a:cubicBezTo>
                  <a:pt x="1595" y="333"/>
                  <a:pt x="1595" y="333"/>
                  <a:pt x="1595" y="333"/>
                </a:cubicBezTo>
                <a:cubicBezTo>
                  <a:pt x="1595" y="340"/>
                  <a:pt x="1595" y="340"/>
                  <a:pt x="1595" y="340"/>
                </a:cubicBezTo>
                <a:cubicBezTo>
                  <a:pt x="1601" y="344"/>
                  <a:pt x="1613" y="346"/>
                  <a:pt x="1628" y="345"/>
                </a:cubicBezTo>
                <a:cubicBezTo>
                  <a:pt x="1628" y="350"/>
                  <a:pt x="1630" y="352"/>
                  <a:pt x="1634" y="352"/>
                </a:cubicBezTo>
                <a:cubicBezTo>
                  <a:pt x="1637" y="351"/>
                  <a:pt x="1638" y="348"/>
                  <a:pt x="1638" y="345"/>
                </a:cubicBezTo>
                <a:cubicBezTo>
                  <a:pt x="1654" y="342"/>
                  <a:pt x="1672" y="343"/>
                  <a:pt x="1692" y="350"/>
                </a:cubicBezTo>
                <a:cubicBezTo>
                  <a:pt x="1710" y="357"/>
                  <a:pt x="1723" y="357"/>
                  <a:pt x="1730" y="352"/>
                </a:cubicBezTo>
                <a:cubicBezTo>
                  <a:pt x="1720" y="348"/>
                  <a:pt x="1712" y="344"/>
                  <a:pt x="1706" y="342"/>
                </a:cubicBezTo>
                <a:cubicBezTo>
                  <a:pt x="1697" y="337"/>
                  <a:pt x="1694" y="327"/>
                  <a:pt x="1698" y="313"/>
                </a:cubicBezTo>
                <a:cubicBezTo>
                  <a:pt x="1708" y="310"/>
                  <a:pt x="1715" y="306"/>
                  <a:pt x="1718" y="301"/>
                </a:cubicBezTo>
                <a:cubicBezTo>
                  <a:pt x="1725" y="302"/>
                  <a:pt x="1738" y="302"/>
                  <a:pt x="1755" y="301"/>
                </a:cubicBezTo>
                <a:cubicBezTo>
                  <a:pt x="1762" y="301"/>
                  <a:pt x="1767" y="301"/>
                  <a:pt x="1771" y="303"/>
                </a:cubicBezTo>
                <a:cubicBezTo>
                  <a:pt x="1775" y="305"/>
                  <a:pt x="1777" y="308"/>
                  <a:pt x="1777" y="313"/>
                </a:cubicBezTo>
                <a:cubicBezTo>
                  <a:pt x="1779" y="319"/>
                  <a:pt x="1778" y="324"/>
                  <a:pt x="1775" y="327"/>
                </a:cubicBezTo>
                <a:cubicBezTo>
                  <a:pt x="1774" y="328"/>
                  <a:pt x="1772" y="329"/>
                  <a:pt x="1771" y="330"/>
                </a:cubicBezTo>
                <a:cubicBezTo>
                  <a:pt x="1763" y="334"/>
                  <a:pt x="1759" y="338"/>
                  <a:pt x="1758" y="340"/>
                </a:cubicBezTo>
                <a:cubicBezTo>
                  <a:pt x="1764" y="340"/>
                  <a:pt x="1770" y="338"/>
                  <a:pt x="1776" y="336"/>
                </a:cubicBezTo>
                <a:cubicBezTo>
                  <a:pt x="1779" y="335"/>
                  <a:pt x="1781" y="333"/>
                  <a:pt x="1784" y="332"/>
                </a:cubicBezTo>
                <a:cubicBezTo>
                  <a:pt x="1792" y="324"/>
                  <a:pt x="1792" y="318"/>
                  <a:pt x="1784" y="313"/>
                </a:cubicBezTo>
                <a:cubicBezTo>
                  <a:pt x="1777" y="307"/>
                  <a:pt x="1774" y="296"/>
                  <a:pt x="1777" y="281"/>
                </a:cubicBezTo>
                <a:cubicBezTo>
                  <a:pt x="1785" y="282"/>
                  <a:pt x="1791" y="280"/>
                  <a:pt x="1796" y="275"/>
                </a:cubicBezTo>
                <a:cubicBezTo>
                  <a:pt x="1796" y="267"/>
                  <a:pt x="1796" y="267"/>
                  <a:pt x="1796" y="267"/>
                </a:cubicBezTo>
                <a:cubicBezTo>
                  <a:pt x="1758" y="267"/>
                  <a:pt x="1758" y="267"/>
                  <a:pt x="1758" y="267"/>
                </a:cubicBezTo>
                <a:cubicBezTo>
                  <a:pt x="1755" y="261"/>
                  <a:pt x="1751" y="256"/>
                  <a:pt x="1748" y="253"/>
                </a:cubicBezTo>
                <a:cubicBezTo>
                  <a:pt x="1744" y="250"/>
                  <a:pt x="1738" y="248"/>
                  <a:pt x="1730" y="248"/>
                </a:cubicBezTo>
                <a:cubicBezTo>
                  <a:pt x="1731" y="245"/>
                  <a:pt x="1729" y="243"/>
                  <a:pt x="1725" y="243"/>
                </a:cubicBezTo>
                <a:cubicBezTo>
                  <a:pt x="1725" y="222"/>
                  <a:pt x="1725" y="222"/>
                  <a:pt x="1725" y="222"/>
                </a:cubicBezTo>
                <a:cubicBezTo>
                  <a:pt x="1731" y="222"/>
                  <a:pt x="1742" y="222"/>
                  <a:pt x="1757" y="223"/>
                </a:cubicBezTo>
                <a:cubicBezTo>
                  <a:pt x="1757" y="223"/>
                  <a:pt x="1758" y="223"/>
                  <a:pt x="1758" y="223"/>
                </a:cubicBezTo>
                <a:cubicBezTo>
                  <a:pt x="1770" y="222"/>
                  <a:pt x="1777" y="218"/>
                  <a:pt x="1777" y="210"/>
                </a:cubicBezTo>
                <a:cubicBezTo>
                  <a:pt x="1783" y="211"/>
                  <a:pt x="1787" y="209"/>
                  <a:pt x="1790" y="203"/>
                </a:cubicBezTo>
                <a:cubicBezTo>
                  <a:pt x="1799" y="203"/>
                  <a:pt x="1814" y="201"/>
                  <a:pt x="1833" y="197"/>
                </a:cubicBezTo>
                <a:cubicBezTo>
                  <a:pt x="1851" y="195"/>
                  <a:pt x="1860" y="201"/>
                  <a:pt x="1861" y="215"/>
                </a:cubicBezTo>
                <a:cubicBezTo>
                  <a:pt x="1877" y="200"/>
                  <a:pt x="1910" y="194"/>
                  <a:pt x="1960" y="197"/>
                </a:cubicBezTo>
                <a:close/>
                <a:moveTo>
                  <a:pt x="7256" y="3519"/>
                </a:moveTo>
                <a:cubicBezTo>
                  <a:pt x="7276" y="3521"/>
                  <a:pt x="7292" y="3521"/>
                  <a:pt x="7306" y="3520"/>
                </a:cubicBezTo>
                <a:cubicBezTo>
                  <a:pt x="7306" y="3552"/>
                  <a:pt x="7306" y="3552"/>
                  <a:pt x="7306" y="3552"/>
                </a:cubicBezTo>
                <a:cubicBezTo>
                  <a:pt x="7296" y="3564"/>
                  <a:pt x="7274" y="3581"/>
                  <a:pt x="7240" y="3604"/>
                </a:cubicBezTo>
                <a:cubicBezTo>
                  <a:pt x="7202" y="3604"/>
                  <a:pt x="7202" y="3604"/>
                  <a:pt x="7202" y="3604"/>
                </a:cubicBezTo>
                <a:cubicBezTo>
                  <a:pt x="7202" y="3600"/>
                  <a:pt x="7200" y="3598"/>
                  <a:pt x="7196" y="3597"/>
                </a:cubicBezTo>
                <a:cubicBezTo>
                  <a:pt x="7196" y="3565"/>
                  <a:pt x="7196" y="3565"/>
                  <a:pt x="7196" y="3565"/>
                </a:cubicBezTo>
                <a:cubicBezTo>
                  <a:pt x="7197" y="3565"/>
                  <a:pt x="7199" y="3563"/>
                  <a:pt x="7200" y="3560"/>
                </a:cubicBezTo>
                <a:cubicBezTo>
                  <a:pt x="7201" y="3557"/>
                  <a:pt x="7202" y="3555"/>
                  <a:pt x="7202" y="3552"/>
                </a:cubicBezTo>
                <a:cubicBezTo>
                  <a:pt x="7211" y="3552"/>
                  <a:pt x="7213" y="3540"/>
                  <a:pt x="7206" y="3514"/>
                </a:cubicBezTo>
                <a:cubicBezTo>
                  <a:pt x="7217" y="3514"/>
                  <a:pt x="7233" y="3516"/>
                  <a:pt x="7256" y="3519"/>
                </a:cubicBezTo>
                <a:close/>
                <a:moveTo>
                  <a:pt x="8038" y="3337"/>
                </a:moveTo>
                <a:cubicBezTo>
                  <a:pt x="8056" y="3337"/>
                  <a:pt x="8056" y="3337"/>
                  <a:pt x="8056" y="3337"/>
                </a:cubicBezTo>
                <a:cubicBezTo>
                  <a:pt x="8056" y="3341"/>
                  <a:pt x="8058" y="3343"/>
                  <a:pt x="8064" y="3343"/>
                </a:cubicBezTo>
                <a:cubicBezTo>
                  <a:pt x="8064" y="3394"/>
                  <a:pt x="8064" y="3394"/>
                  <a:pt x="8064" y="3394"/>
                </a:cubicBezTo>
                <a:cubicBezTo>
                  <a:pt x="8065" y="3397"/>
                  <a:pt x="8066" y="3400"/>
                  <a:pt x="8068" y="3402"/>
                </a:cubicBezTo>
                <a:cubicBezTo>
                  <a:pt x="8073" y="3409"/>
                  <a:pt x="8080" y="3416"/>
                  <a:pt x="8088" y="3422"/>
                </a:cubicBezTo>
                <a:cubicBezTo>
                  <a:pt x="8115" y="3422"/>
                  <a:pt x="8115" y="3422"/>
                  <a:pt x="8115" y="3422"/>
                </a:cubicBezTo>
                <a:cubicBezTo>
                  <a:pt x="8115" y="3455"/>
                  <a:pt x="8115" y="3455"/>
                  <a:pt x="8115" y="3455"/>
                </a:cubicBezTo>
                <a:cubicBezTo>
                  <a:pt x="8097" y="3473"/>
                  <a:pt x="8097" y="3473"/>
                  <a:pt x="8097" y="3473"/>
                </a:cubicBezTo>
                <a:cubicBezTo>
                  <a:pt x="8090" y="3472"/>
                  <a:pt x="8084" y="3474"/>
                  <a:pt x="8082" y="3479"/>
                </a:cubicBezTo>
                <a:cubicBezTo>
                  <a:pt x="8077" y="3479"/>
                  <a:pt x="8072" y="3481"/>
                  <a:pt x="8068" y="3485"/>
                </a:cubicBezTo>
                <a:cubicBezTo>
                  <a:pt x="8066" y="3486"/>
                  <a:pt x="8065" y="3488"/>
                  <a:pt x="8064" y="3490"/>
                </a:cubicBezTo>
                <a:cubicBezTo>
                  <a:pt x="8058" y="3497"/>
                  <a:pt x="8053" y="3503"/>
                  <a:pt x="8050" y="3506"/>
                </a:cubicBezTo>
                <a:cubicBezTo>
                  <a:pt x="8043" y="3506"/>
                  <a:pt x="8043" y="3506"/>
                  <a:pt x="8043" y="3506"/>
                </a:cubicBezTo>
                <a:cubicBezTo>
                  <a:pt x="8032" y="3512"/>
                  <a:pt x="8024" y="3520"/>
                  <a:pt x="8018" y="3532"/>
                </a:cubicBezTo>
                <a:cubicBezTo>
                  <a:pt x="8009" y="3531"/>
                  <a:pt x="8005" y="3533"/>
                  <a:pt x="8005" y="3539"/>
                </a:cubicBezTo>
                <a:cubicBezTo>
                  <a:pt x="7999" y="3537"/>
                  <a:pt x="7993" y="3540"/>
                  <a:pt x="7990" y="3546"/>
                </a:cubicBezTo>
                <a:cubicBezTo>
                  <a:pt x="7951" y="3546"/>
                  <a:pt x="7951" y="3546"/>
                  <a:pt x="7951" y="3546"/>
                </a:cubicBezTo>
                <a:cubicBezTo>
                  <a:pt x="7951" y="3534"/>
                  <a:pt x="7955" y="3520"/>
                  <a:pt x="7964" y="3505"/>
                </a:cubicBezTo>
                <a:cubicBezTo>
                  <a:pt x="7973" y="3493"/>
                  <a:pt x="7975" y="3478"/>
                  <a:pt x="7972" y="3460"/>
                </a:cubicBezTo>
                <a:cubicBezTo>
                  <a:pt x="7975" y="3458"/>
                  <a:pt x="7981" y="3454"/>
                  <a:pt x="7992" y="3447"/>
                </a:cubicBezTo>
                <a:cubicBezTo>
                  <a:pt x="8001" y="3443"/>
                  <a:pt x="8007" y="3439"/>
                  <a:pt x="8011" y="3434"/>
                </a:cubicBezTo>
                <a:cubicBezTo>
                  <a:pt x="8027" y="3437"/>
                  <a:pt x="8033" y="3428"/>
                  <a:pt x="8031" y="3409"/>
                </a:cubicBezTo>
                <a:cubicBezTo>
                  <a:pt x="8036" y="3408"/>
                  <a:pt x="8037" y="3405"/>
                  <a:pt x="8036" y="3401"/>
                </a:cubicBezTo>
                <a:cubicBezTo>
                  <a:pt x="8036" y="3397"/>
                  <a:pt x="8034" y="3394"/>
                  <a:pt x="8031" y="3394"/>
                </a:cubicBezTo>
                <a:cubicBezTo>
                  <a:pt x="8031" y="3393"/>
                  <a:pt x="8030" y="3382"/>
                  <a:pt x="8029" y="3361"/>
                </a:cubicBezTo>
                <a:cubicBezTo>
                  <a:pt x="8029" y="3347"/>
                  <a:pt x="8032" y="3339"/>
                  <a:pt x="8038" y="3337"/>
                </a:cubicBezTo>
                <a:close/>
                <a:moveTo>
                  <a:pt x="7825" y="3561"/>
                </a:moveTo>
                <a:cubicBezTo>
                  <a:pt x="7826" y="3560"/>
                  <a:pt x="7827" y="3559"/>
                  <a:pt x="7828" y="3558"/>
                </a:cubicBezTo>
                <a:cubicBezTo>
                  <a:pt x="7848" y="3551"/>
                  <a:pt x="7866" y="3539"/>
                  <a:pt x="7882" y="3520"/>
                </a:cubicBezTo>
                <a:cubicBezTo>
                  <a:pt x="7890" y="3520"/>
                  <a:pt x="7896" y="3515"/>
                  <a:pt x="7900" y="3506"/>
                </a:cubicBezTo>
                <a:cubicBezTo>
                  <a:pt x="7926" y="3506"/>
                  <a:pt x="7926" y="3506"/>
                  <a:pt x="7926" y="3506"/>
                </a:cubicBezTo>
                <a:cubicBezTo>
                  <a:pt x="7927" y="3512"/>
                  <a:pt x="7932" y="3517"/>
                  <a:pt x="7939" y="3520"/>
                </a:cubicBezTo>
                <a:cubicBezTo>
                  <a:pt x="7939" y="3558"/>
                  <a:pt x="7939" y="3558"/>
                  <a:pt x="7939" y="3558"/>
                </a:cubicBezTo>
                <a:cubicBezTo>
                  <a:pt x="7937" y="3560"/>
                  <a:pt x="7935" y="3562"/>
                  <a:pt x="7932" y="3564"/>
                </a:cubicBezTo>
                <a:cubicBezTo>
                  <a:pt x="7929" y="3566"/>
                  <a:pt x="7925" y="3568"/>
                  <a:pt x="7920" y="3570"/>
                </a:cubicBezTo>
                <a:cubicBezTo>
                  <a:pt x="7910" y="3575"/>
                  <a:pt x="7903" y="3580"/>
                  <a:pt x="7900" y="3585"/>
                </a:cubicBezTo>
                <a:cubicBezTo>
                  <a:pt x="7891" y="3586"/>
                  <a:pt x="7883" y="3590"/>
                  <a:pt x="7876" y="3597"/>
                </a:cubicBezTo>
                <a:cubicBezTo>
                  <a:pt x="7870" y="3607"/>
                  <a:pt x="7864" y="3614"/>
                  <a:pt x="7861" y="3618"/>
                </a:cubicBezTo>
                <a:cubicBezTo>
                  <a:pt x="7844" y="3618"/>
                  <a:pt x="7835" y="3620"/>
                  <a:pt x="7834" y="3623"/>
                </a:cubicBezTo>
                <a:cubicBezTo>
                  <a:pt x="7824" y="3624"/>
                  <a:pt x="7815" y="3630"/>
                  <a:pt x="7807" y="3640"/>
                </a:cubicBezTo>
                <a:cubicBezTo>
                  <a:pt x="7807" y="3641"/>
                  <a:pt x="7801" y="3649"/>
                  <a:pt x="7790" y="3664"/>
                </a:cubicBezTo>
                <a:cubicBezTo>
                  <a:pt x="7781" y="3661"/>
                  <a:pt x="7777" y="3663"/>
                  <a:pt x="7777" y="3670"/>
                </a:cubicBezTo>
                <a:cubicBezTo>
                  <a:pt x="7757" y="3673"/>
                  <a:pt x="7744" y="3679"/>
                  <a:pt x="7736" y="3688"/>
                </a:cubicBezTo>
                <a:cubicBezTo>
                  <a:pt x="7717" y="3685"/>
                  <a:pt x="7700" y="3686"/>
                  <a:pt x="7685" y="3692"/>
                </a:cubicBezTo>
                <a:cubicBezTo>
                  <a:pt x="7662" y="3702"/>
                  <a:pt x="7649" y="3707"/>
                  <a:pt x="7644" y="3708"/>
                </a:cubicBezTo>
                <a:cubicBezTo>
                  <a:pt x="7646" y="3704"/>
                  <a:pt x="7648" y="3696"/>
                  <a:pt x="7652" y="3686"/>
                </a:cubicBezTo>
                <a:cubicBezTo>
                  <a:pt x="7655" y="3680"/>
                  <a:pt x="7655" y="3671"/>
                  <a:pt x="7651" y="3657"/>
                </a:cubicBezTo>
                <a:cubicBezTo>
                  <a:pt x="7666" y="3648"/>
                  <a:pt x="7675" y="3640"/>
                  <a:pt x="7677" y="3631"/>
                </a:cubicBezTo>
                <a:cubicBezTo>
                  <a:pt x="7685" y="3627"/>
                  <a:pt x="7712" y="3616"/>
                  <a:pt x="7758" y="3598"/>
                </a:cubicBezTo>
                <a:cubicBezTo>
                  <a:pt x="7787" y="3586"/>
                  <a:pt x="7810" y="3574"/>
                  <a:pt x="7825" y="3561"/>
                </a:cubicBezTo>
                <a:close/>
                <a:moveTo>
                  <a:pt x="8606" y="2795"/>
                </a:moveTo>
                <a:cubicBezTo>
                  <a:pt x="8590" y="2798"/>
                  <a:pt x="8583" y="2790"/>
                  <a:pt x="8585" y="2769"/>
                </a:cubicBezTo>
                <a:cubicBezTo>
                  <a:pt x="8606" y="2769"/>
                  <a:pt x="8606" y="2769"/>
                  <a:pt x="8606" y="2769"/>
                </a:cubicBezTo>
                <a:lnTo>
                  <a:pt x="8606" y="2795"/>
                </a:lnTo>
                <a:close/>
                <a:moveTo>
                  <a:pt x="8625" y="2703"/>
                </a:moveTo>
                <a:cubicBezTo>
                  <a:pt x="8663" y="2703"/>
                  <a:pt x="8663" y="2703"/>
                  <a:pt x="8663" y="2703"/>
                </a:cubicBezTo>
                <a:cubicBezTo>
                  <a:pt x="8663" y="2728"/>
                  <a:pt x="8663" y="2728"/>
                  <a:pt x="8663" y="2728"/>
                </a:cubicBezTo>
                <a:cubicBezTo>
                  <a:pt x="8660" y="2728"/>
                  <a:pt x="8658" y="2730"/>
                  <a:pt x="8658" y="2736"/>
                </a:cubicBezTo>
                <a:cubicBezTo>
                  <a:pt x="8625" y="2736"/>
                  <a:pt x="8625" y="2736"/>
                  <a:pt x="8625" y="2736"/>
                </a:cubicBezTo>
                <a:lnTo>
                  <a:pt x="8625" y="2703"/>
                </a:lnTo>
                <a:close/>
                <a:moveTo>
                  <a:pt x="8534" y="2926"/>
                </a:moveTo>
                <a:cubicBezTo>
                  <a:pt x="8529" y="2925"/>
                  <a:pt x="8526" y="2927"/>
                  <a:pt x="8526" y="2932"/>
                </a:cubicBezTo>
                <a:cubicBezTo>
                  <a:pt x="8498" y="2932"/>
                  <a:pt x="8498" y="2932"/>
                  <a:pt x="8498" y="2932"/>
                </a:cubicBezTo>
                <a:cubicBezTo>
                  <a:pt x="8498" y="2900"/>
                  <a:pt x="8498" y="2900"/>
                  <a:pt x="8498" y="2900"/>
                </a:cubicBezTo>
                <a:cubicBezTo>
                  <a:pt x="8534" y="2900"/>
                  <a:pt x="8534" y="2900"/>
                  <a:pt x="8534" y="2900"/>
                </a:cubicBezTo>
                <a:lnTo>
                  <a:pt x="8534" y="2926"/>
                </a:lnTo>
                <a:close/>
                <a:moveTo>
                  <a:pt x="8552" y="2853"/>
                </a:moveTo>
                <a:cubicBezTo>
                  <a:pt x="8552" y="2820"/>
                  <a:pt x="8552" y="2820"/>
                  <a:pt x="8552" y="2820"/>
                </a:cubicBezTo>
                <a:cubicBezTo>
                  <a:pt x="8585" y="2820"/>
                  <a:pt x="8585" y="2820"/>
                  <a:pt x="8585" y="2820"/>
                </a:cubicBezTo>
                <a:cubicBezTo>
                  <a:pt x="8585" y="2846"/>
                  <a:pt x="8585" y="2846"/>
                  <a:pt x="8585" y="2846"/>
                </a:cubicBezTo>
                <a:cubicBezTo>
                  <a:pt x="8582" y="2845"/>
                  <a:pt x="8580" y="2848"/>
                  <a:pt x="8580" y="2853"/>
                </a:cubicBezTo>
                <a:lnTo>
                  <a:pt x="8552" y="2853"/>
                </a:lnTo>
                <a:close/>
                <a:moveTo>
                  <a:pt x="8330" y="2853"/>
                </a:moveTo>
                <a:cubicBezTo>
                  <a:pt x="8330" y="2815"/>
                  <a:pt x="8330" y="2815"/>
                  <a:pt x="8330" y="2815"/>
                </a:cubicBezTo>
                <a:cubicBezTo>
                  <a:pt x="8337" y="2815"/>
                  <a:pt x="8347" y="2815"/>
                  <a:pt x="8359" y="2815"/>
                </a:cubicBezTo>
                <a:cubicBezTo>
                  <a:pt x="8371" y="2813"/>
                  <a:pt x="8374" y="2806"/>
                  <a:pt x="8370" y="2795"/>
                </a:cubicBezTo>
                <a:cubicBezTo>
                  <a:pt x="8422" y="2795"/>
                  <a:pt x="8422" y="2795"/>
                  <a:pt x="8422" y="2795"/>
                </a:cubicBezTo>
                <a:cubicBezTo>
                  <a:pt x="8422" y="2815"/>
                  <a:pt x="8422" y="2815"/>
                  <a:pt x="8422" y="2815"/>
                </a:cubicBezTo>
                <a:cubicBezTo>
                  <a:pt x="8415" y="2818"/>
                  <a:pt x="8410" y="2823"/>
                  <a:pt x="8409" y="2828"/>
                </a:cubicBezTo>
                <a:cubicBezTo>
                  <a:pt x="8398" y="2828"/>
                  <a:pt x="8387" y="2835"/>
                  <a:pt x="8377" y="2848"/>
                </a:cubicBezTo>
                <a:cubicBezTo>
                  <a:pt x="8368" y="2861"/>
                  <a:pt x="8355" y="2865"/>
                  <a:pt x="8337" y="2860"/>
                </a:cubicBezTo>
                <a:cubicBezTo>
                  <a:pt x="8338" y="2855"/>
                  <a:pt x="8336" y="2853"/>
                  <a:pt x="8330" y="2853"/>
                </a:cubicBezTo>
                <a:close/>
                <a:moveTo>
                  <a:pt x="8442" y="2611"/>
                </a:moveTo>
                <a:cubicBezTo>
                  <a:pt x="8420" y="2617"/>
                  <a:pt x="8411" y="2609"/>
                  <a:pt x="8417" y="2585"/>
                </a:cubicBezTo>
                <a:cubicBezTo>
                  <a:pt x="8442" y="2585"/>
                  <a:pt x="8442" y="2585"/>
                  <a:pt x="8442" y="2585"/>
                </a:cubicBezTo>
                <a:lnTo>
                  <a:pt x="8442" y="2611"/>
                </a:lnTo>
                <a:close/>
                <a:moveTo>
                  <a:pt x="7951" y="2866"/>
                </a:moveTo>
                <a:cubicBezTo>
                  <a:pt x="7961" y="2863"/>
                  <a:pt x="7968" y="2865"/>
                  <a:pt x="7972" y="2872"/>
                </a:cubicBezTo>
                <a:cubicBezTo>
                  <a:pt x="7975" y="2881"/>
                  <a:pt x="7980" y="2885"/>
                  <a:pt x="7985" y="2885"/>
                </a:cubicBezTo>
                <a:cubicBezTo>
                  <a:pt x="7982" y="2893"/>
                  <a:pt x="7984" y="2898"/>
                  <a:pt x="7990" y="2900"/>
                </a:cubicBezTo>
                <a:cubicBezTo>
                  <a:pt x="7993" y="2910"/>
                  <a:pt x="8000" y="2920"/>
                  <a:pt x="8010" y="2929"/>
                </a:cubicBezTo>
                <a:cubicBezTo>
                  <a:pt x="8015" y="2934"/>
                  <a:pt x="8024" y="2942"/>
                  <a:pt x="8038" y="2952"/>
                </a:cubicBezTo>
                <a:cubicBezTo>
                  <a:pt x="8038" y="2984"/>
                  <a:pt x="8038" y="2984"/>
                  <a:pt x="8038" y="2984"/>
                </a:cubicBezTo>
                <a:cubicBezTo>
                  <a:pt x="8005" y="2984"/>
                  <a:pt x="8005" y="2984"/>
                  <a:pt x="8005" y="2984"/>
                </a:cubicBezTo>
                <a:cubicBezTo>
                  <a:pt x="7993" y="2968"/>
                  <a:pt x="7978" y="2952"/>
                  <a:pt x="7958" y="2938"/>
                </a:cubicBezTo>
                <a:cubicBezTo>
                  <a:pt x="7958" y="2928"/>
                  <a:pt x="7954" y="2920"/>
                  <a:pt x="7946" y="2917"/>
                </a:cubicBezTo>
                <a:cubicBezTo>
                  <a:pt x="7946" y="2916"/>
                  <a:pt x="7945" y="2907"/>
                  <a:pt x="7944" y="2889"/>
                </a:cubicBezTo>
                <a:cubicBezTo>
                  <a:pt x="7944" y="2876"/>
                  <a:pt x="7946" y="2869"/>
                  <a:pt x="7951" y="2866"/>
                </a:cubicBezTo>
                <a:close/>
                <a:moveTo>
                  <a:pt x="8110" y="2743"/>
                </a:moveTo>
                <a:cubicBezTo>
                  <a:pt x="8121" y="2772"/>
                  <a:pt x="8117" y="2802"/>
                  <a:pt x="8097" y="2833"/>
                </a:cubicBezTo>
                <a:cubicBezTo>
                  <a:pt x="8083" y="2826"/>
                  <a:pt x="8073" y="2814"/>
                  <a:pt x="8068" y="2798"/>
                </a:cubicBezTo>
                <a:cubicBezTo>
                  <a:pt x="8064" y="2785"/>
                  <a:pt x="8062" y="2768"/>
                  <a:pt x="8064" y="2749"/>
                </a:cubicBezTo>
                <a:cubicBezTo>
                  <a:pt x="8065" y="2749"/>
                  <a:pt x="8067" y="2749"/>
                  <a:pt x="8068" y="2750"/>
                </a:cubicBezTo>
                <a:cubicBezTo>
                  <a:pt x="8077" y="2752"/>
                  <a:pt x="8083" y="2752"/>
                  <a:pt x="8086" y="2750"/>
                </a:cubicBezTo>
                <a:cubicBezTo>
                  <a:pt x="8093" y="2745"/>
                  <a:pt x="8101" y="2743"/>
                  <a:pt x="8110" y="2743"/>
                </a:cubicBezTo>
                <a:close/>
                <a:moveTo>
                  <a:pt x="7913" y="2559"/>
                </a:moveTo>
                <a:cubicBezTo>
                  <a:pt x="7924" y="2564"/>
                  <a:pt x="7932" y="2576"/>
                  <a:pt x="7938" y="2594"/>
                </a:cubicBezTo>
                <a:cubicBezTo>
                  <a:pt x="7939" y="2599"/>
                  <a:pt x="7941" y="2616"/>
                  <a:pt x="7946" y="2644"/>
                </a:cubicBezTo>
                <a:cubicBezTo>
                  <a:pt x="7920" y="2644"/>
                  <a:pt x="7920" y="2644"/>
                  <a:pt x="7920" y="2644"/>
                </a:cubicBezTo>
                <a:cubicBezTo>
                  <a:pt x="7920" y="2641"/>
                  <a:pt x="7918" y="2639"/>
                  <a:pt x="7913" y="2639"/>
                </a:cubicBezTo>
                <a:cubicBezTo>
                  <a:pt x="7915" y="2623"/>
                  <a:pt x="7904" y="2616"/>
                  <a:pt x="7882" y="2619"/>
                </a:cubicBezTo>
                <a:cubicBezTo>
                  <a:pt x="7882" y="2616"/>
                  <a:pt x="7879" y="2613"/>
                  <a:pt x="7873" y="2611"/>
                </a:cubicBezTo>
                <a:cubicBezTo>
                  <a:pt x="7873" y="2585"/>
                  <a:pt x="7873" y="2585"/>
                  <a:pt x="7873" y="2585"/>
                </a:cubicBezTo>
                <a:cubicBezTo>
                  <a:pt x="7887" y="2589"/>
                  <a:pt x="7897" y="2588"/>
                  <a:pt x="7902" y="2582"/>
                </a:cubicBezTo>
                <a:cubicBezTo>
                  <a:pt x="7906" y="2578"/>
                  <a:pt x="7910" y="2570"/>
                  <a:pt x="7913" y="2559"/>
                </a:cubicBezTo>
                <a:close/>
                <a:moveTo>
                  <a:pt x="7900" y="2552"/>
                </a:moveTo>
                <a:cubicBezTo>
                  <a:pt x="7900" y="2579"/>
                  <a:pt x="7900" y="2579"/>
                  <a:pt x="7900" y="2579"/>
                </a:cubicBezTo>
                <a:cubicBezTo>
                  <a:pt x="7884" y="2579"/>
                  <a:pt x="7876" y="2579"/>
                  <a:pt x="7875" y="2579"/>
                </a:cubicBezTo>
                <a:cubicBezTo>
                  <a:pt x="7866" y="2578"/>
                  <a:pt x="7861" y="2573"/>
                  <a:pt x="7861" y="2566"/>
                </a:cubicBezTo>
                <a:cubicBezTo>
                  <a:pt x="7857" y="2573"/>
                  <a:pt x="7854" y="2579"/>
                  <a:pt x="7851" y="2582"/>
                </a:cubicBezTo>
                <a:cubicBezTo>
                  <a:pt x="7847" y="2588"/>
                  <a:pt x="7839" y="2589"/>
                  <a:pt x="7828" y="2585"/>
                </a:cubicBezTo>
                <a:cubicBezTo>
                  <a:pt x="7823" y="2577"/>
                  <a:pt x="7819" y="2572"/>
                  <a:pt x="7816" y="2572"/>
                </a:cubicBezTo>
                <a:cubicBezTo>
                  <a:pt x="7816" y="2550"/>
                  <a:pt x="7813" y="2537"/>
                  <a:pt x="7807" y="2533"/>
                </a:cubicBezTo>
                <a:cubicBezTo>
                  <a:pt x="7769" y="2533"/>
                  <a:pt x="7769" y="2533"/>
                  <a:pt x="7769" y="2533"/>
                </a:cubicBezTo>
                <a:cubicBezTo>
                  <a:pt x="7767" y="2533"/>
                  <a:pt x="7765" y="2528"/>
                  <a:pt x="7764" y="2519"/>
                </a:cubicBezTo>
                <a:cubicBezTo>
                  <a:pt x="7763" y="2511"/>
                  <a:pt x="7760" y="2507"/>
                  <a:pt x="7756" y="2505"/>
                </a:cubicBezTo>
                <a:cubicBezTo>
                  <a:pt x="7756" y="2467"/>
                  <a:pt x="7756" y="2467"/>
                  <a:pt x="7756" y="2467"/>
                </a:cubicBezTo>
                <a:cubicBezTo>
                  <a:pt x="7777" y="2467"/>
                  <a:pt x="7777" y="2467"/>
                  <a:pt x="7777" y="2467"/>
                </a:cubicBezTo>
                <a:cubicBezTo>
                  <a:pt x="7774" y="2472"/>
                  <a:pt x="7777" y="2474"/>
                  <a:pt x="7783" y="2474"/>
                </a:cubicBezTo>
                <a:cubicBezTo>
                  <a:pt x="7783" y="2480"/>
                  <a:pt x="7784" y="2485"/>
                  <a:pt x="7787" y="2489"/>
                </a:cubicBezTo>
                <a:cubicBezTo>
                  <a:pt x="7788" y="2491"/>
                  <a:pt x="7789" y="2493"/>
                  <a:pt x="7791" y="2495"/>
                </a:cubicBezTo>
                <a:cubicBezTo>
                  <a:pt x="7794" y="2498"/>
                  <a:pt x="7799" y="2502"/>
                  <a:pt x="7807" y="2505"/>
                </a:cubicBezTo>
                <a:cubicBezTo>
                  <a:pt x="7834" y="2505"/>
                  <a:pt x="7834" y="2505"/>
                  <a:pt x="7834" y="2505"/>
                </a:cubicBezTo>
                <a:cubicBezTo>
                  <a:pt x="7833" y="2511"/>
                  <a:pt x="7835" y="2514"/>
                  <a:pt x="7841" y="2514"/>
                </a:cubicBezTo>
                <a:cubicBezTo>
                  <a:pt x="7840" y="2517"/>
                  <a:pt x="7842" y="2519"/>
                  <a:pt x="7848" y="2521"/>
                </a:cubicBezTo>
                <a:cubicBezTo>
                  <a:pt x="7848" y="2559"/>
                  <a:pt x="7848" y="2559"/>
                  <a:pt x="7848" y="2559"/>
                </a:cubicBezTo>
                <a:cubicBezTo>
                  <a:pt x="7851" y="2558"/>
                  <a:pt x="7853" y="2555"/>
                  <a:pt x="7854" y="2550"/>
                </a:cubicBezTo>
                <a:cubicBezTo>
                  <a:pt x="7854" y="2542"/>
                  <a:pt x="7854" y="2536"/>
                  <a:pt x="7854" y="2533"/>
                </a:cubicBezTo>
                <a:cubicBezTo>
                  <a:pt x="7882" y="2533"/>
                  <a:pt x="7882" y="2533"/>
                  <a:pt x="7882" y="2533"/>
                </a:cubicBezTo>
                <a:cubicBezTo>
                  <a:pt x="7885" y="2543"/>
                  <a:pt x="7891" y="2549"/>
                  <a:pt x="7900" y="2552"/>
                </a:cubicBezTo>
                <a:close/>
                <a:moveTo>
                  <a:pt x="7865" y="2084"/>
                </a:moveTo>
                <a:cubicBezTo>
                  <a:pt x="7870" y="2084"/>
                  <a:pt x="7873" y="2086"/>
                  <a:pt x="7873" y="2091"/>
                </a:cubicBezTo>
                <a:cubicBezTo>
                  <a:pt x="7877" y="2103"/>
                  <a:pt x="7873" y="2107"/>
                  <a:pt x="7858" y="2105"/>
                </a:cubicBezTo>
                <a:cubicBezTo>
                  <a:pt x="7843" y="2101"/>
                  <a:pt x="7840" y="2094"/>
                  <a:pt x="7848" y="2084"/>
                </a:cubicBezTo>
                <a:cubicBezTo>
                  <a:pt x="7852" y="2084"/>
                  <a:pt x="7858" y="2084"/>
                  <a:pt x="7865" y="2084"/>
                </a:cubicBezTo>
                <a:close/>
                <a:moveTo>
                  <a:pt x="8135" y="2311"/>
                </a:moveTo>
                <a:cubicBezTo>
                  <a:pt x="8135" y="2337"/>
                  <a:pt x="8135" y="2337"/>
                  <a:pt x="8135" y="2337"/>
                </a:cubicBezTo>
                <a:cubicBezTo>
                  <a:pt x="8117" y="2341"/>
                  <a:pt x="8108" y="2337"/>
                  <a:pt x="8107" y="2326"/>
                </a:cubicBezTo>
                <a:cubicBezTo>
                  <a:pt x="8107" y="2322"/>
                  <a:pt x="8108" y="2317"/>
                  <a:pt x="8110" y="2311"/>
                </a:cubicBezTo>
                <a:lnTo>
                  <a:pt x="8135" y="2311"/>
                </a:lnTo>
                <a:close/>
                <a:moveTo>
                  <a:pt x="8317" y="2285"/>
                </a:moveTo>
                <a:cubicBezTo>
                  <a:pt x="8294" y="2291"/>
                  <a:pt x="8286" y="2283"/>
                  <a:pt x="8291" y="2259"/>
                </a:cubicBezTo>
                <a:cubicBezTo>
                  <a:pt x="8317" y="2259"/>
                  <a:pt x="8317" y="2259"/>
                  <a:pt x="8317" y="2259"/>
                </a:cubicBezTo>
                <a:lnTo>
                  <a:pt x="8317" y="2285"/>
                </a:lnTo>
                <a:close/>
                <a:moveTo>
                  <a:pt x="8265" y="2076"/>
                </a:moveTo>
                <a:cubicBezTo>
                  <a:pt x="8265" y="2101"/>
                  <a:pt x="8265" y="2101"/>
                  <a:pt x="8265" y="2101"/>
                </a:cubicBezTo>
                <a:cubicBezTo>
                  <a:pt x="8243" y="2108"/>
                  <a:pt x="8235" y="2100"/>
                  <a:pt x="8241" y="2076"/>
                </a:cubicBezTo>
                <a:lnTo>
                  <a:pt x="8265" y="2076"/>
                </a:lnTo>
                <a:close/>
                <a:moveTo>
                  <a:pt x="7632" y="2477"/>
                </a:moveTo>
                <a:cubicBezTo>
                  <a:pt x="7648" y="2473"/>
                  <a:pt x="7658" y="2470"/>
                  <a:pt x="7660" y="2467"/>
                </a:cubicBezTo>
                <a:cubicBezTo>
                  <a:pt x="7668" y="2467"/>
                  <a:pt x="7675" y="2463"/>
                  <a:pt x="7681" y="2457"/>
                </a:cubicBezTo>
                <a:cubicBezTo>
                  <a:pt x="7687" y="2453"/>
                  <a:pt x="7692" y="2446"/>
                  <a:pt x="7697" y="2436"/>
                </a:cubicBezTo>
                <a:cubicBezTo>
                  <a:pt x="7700" y="2420"/>
                  <a:pt x="7693" y="2413"/>
                  <a:pt x="7677" y="2416"/>
                </a:cubicBezTo>
                <a:cubicBezTo>
                  <a:pt x="7672" y="2412"/>
                  <a:pt x="7668" y="2408"/>
                  <a:pt x="7666" y="2404"/>
                </a:cubicBezTo>
                <a:cubicBezTo>
                  <a:pt x="7663" y="2399"/>
                  <a:pt x="7662" y="2391"/>
                  <a:pt x="7664" y="2382"/>
                </a:cubicBezTo>
                <a:cubicBezTo>
                  <a:pt x="7697" y="2382"/>
                  <a:pt x="7697" y="2382"/>
                  <a:pt x="7697" y="2382"/>
                </a:cubicBezTo>
                <a:cubicBezTo>
                  <a:pt x="7698" y="2387"/>
                  <a:pt x="7702" y="2390"/>
                  <a:pt x="7710" y="2390"/>
                </a:cubicBezTo>
                <a:cubicBezTo>
                  <a:pt x="7710" y="2397"/>
                  <a:pt x="7710" y="2397"/>
                  <a:pt x="7710" y="2397"/>
                </a:cubicBezTo>
                <a:cubicBezTo>
                  <a:pt x="7719" y="2396"/>
                  <a:pt x="7725" y="2399"/>
                  <a:pt x="7728" y="2404"/>
                </a:cubicBezTo>
                <a:cubicBezTo>
                  <a:pt x="7734" y="2411"/>
                  <a:pt x="7739" y="2415"/>
                  <a:pt x="7743" y="2416"/>
                </a:cubicBezTo>
                <a:cubicBezTo>
                  <a:pt x="7743" y="2455"/>
                  <a:pt x="7743" y="2455"/>
                  <a:pt x="7743" y="2455"/>
                </a:cubicBezTo>
                <a:cubicBezTo>
                  <a:pt x="7730" y="2454"/>
                  <a:pt x="7723" y="2461"/>
                  <a:pt x="7724" y="2474"/>
                </a:cubicBezTo>
                <a:cubicBezTo>
                  <a:pt x="7722" y="2478"/>
                  <a:pt x="7716" y="2484"/>
                  <a:pt x="7706" y="2491"/>
                </a:cubicBezTo>
                <a:cubicBezTo>
                  <a:pt x="7698" y="2496"/>
                  <a:pt x="7693" y="2501"/>
                  <a:pt x="7690" y="2505"/>
                </a:cubicBezTo>
                <a:cubicBezTo>
                  <a:pt x="7687" y="2505"/>
                  <a:pt x="7685" y="2506"/>
                  <a:pt x="7682" y="2507"/>
                </a:cubicBezTo>
                <a:cubicBezTo>
                  <a:pt x="7680" y="2509"/>
                  <a:pt x="7678" y="2511"/>
                  <a:pt x="7677" y="2514"/>
                </a:cubicBezTo>
                <a:cubicBezTo>
                  <a:pt x="7639" y="2514"/>
                  <a:pt x="7639" y="2514"/>
                  <a:pt x="7639" y="2514"/>
                </a:cubicBezTo>
                <a:cubicBezTo>
                  <a:pt x="7636" y="2508"/>
                  <a:pt x="7629" y="2504"/>
                  <a:pt x="7619" y="2501"/>
                </a:cubicBezTo>
                <a:cubicBezTo>
                  <a:pt x="7616" y="2489"/>
                  <a:pt x="7620" y="2481"/>
                  <a:pt x="7632" y="2477"/>
                </a:cubicBezTo>
                <a:close/>
                <a:moveTo>
                  <a:pt x="6809" y="2559"/>
                </a:moveTo>
                <a:cubicBezTo>
                  <a:pt x="6811" y="2573"/>
                  <a:pt x="6804" y="2582"/>
                  <a:pt x="6789" y="2585"/>
                </a:cubicBezTo>
                <a:cubicBezTo>
                  <a:pt x="6769" y="2585"/>
                  <a:pt x="6754" y="2585"/>
                  <a:pt x="6743" y="2585"/>
                </a:cubicBezTo>
                <a:cubicBezTo>
                  <a:pt x="6745" y="2583"/>
                  <a:pt x="6743" y="2581"/>
                  <a:pt x="6737" y="2579"/>
                </a:cubicBezTo>
                <a:cubicBezTo>
                  <a:pt x="6737" y="2552"/>
                  <a:pt x="6737" y="2552"/>
                  <a:pt x="6737" y="2552"/>
                </a:cubicBezTo>
                <a:cubicBezTo>
                  <a:pt x="6741" y="2554"/>
                  <a:pt x="6754" y="2554"/>
                  <a:pt x="6777" y="2552"/>
                </a:cubicBezTo>
                <a:cubicBezTo>
                  <a:pt x="6794" y="2552"/>
                  <a:pt x="6805" y="2554"/>
                  <a:pt x="6809" y="2559"/>
                </a:cubicBezTo>
                <a:close/>
                <a:moveTo>
                  <a:pt x="6908" y="2552"/>
                </a:moveTo>
                <a:cubicBezTo>
                  <a:pt x="6907" y="2557"/>
                  <a:pt x="6909" y="2559"/>
                  <a:pt x="6915" y="2559"/>
                </a:cubicBezTo>
                <a:cubicBezTo>
                  <a:pt x="6915" y="2579"/>
                  <a:pt x="6915" y="2579"/>
                  <a:pt x="6915" y="2579"/>
                </a:cubicBezTo>
                <a:cubicBezTo>
                  <a:pt x="6906" y="2579"/>
                  <a:pt x="6897" y="2581"/>
                  <a:pt x="6885" y="2584"/>
                </a:cubicBezTo>
                <a:cubicBezTo>
                  <a:pt x="6874" y="2587"/>
                  <a:pt x="6864" y="2587"/>
                  <a:pt x="6855" y="2585"/>
                </a:cubicBezTo>
                <a:cubicBezTo>
                  <a:pt x="6851" y="2586"/>
                  <a:pt x="6850" y="2590"/>
                  <a:pt x="6853" y="2596"/>
                </a:cubicBezTo>
                <a:cubicBezTo>
                  <a:pt x="6857" y="2605"/>
                  <a:pt x="6858" y="2613"/>
                  <a:pt x="6855" y="2619"/>
                </a:cubicBezTo>
                <a:cubicBezTo>
                  <a:pt x="6829" y="2619"/>
                  <a:pt x="6829" y="2619"/>
                  <a:pt x="6829" y="2619"/>
                </a:cubicBezTo>
                <a:cubicBezTo>
                  <a:pt x="6825" y="2613"/>
                  <a:pt x="6818" y="2608"/>
                  <a:pt x="6809" y="2604"/>
                </a:cubicBezTo>
                <a:cubicBezTo>
                  <a:pt x="6809" y="2585"/>
                  <a:pt x="6809" y="2585"/>
                  <a:pt x="6809" y="2585"/>
                </a:cubicBezTo>
                <a:cubicBezTo>
                  <a:pt x="6843" y="2585"/>
                  <a:pt x="6843" y="2585"/>
                  <a:pt x="6843" y="2585"/>
                </a:cubicBezTo>
                <a:cubicBezTo>
                  <a:pt x="6838" y="2581"/>
                  <a:pt x="6835" y="2569"/>
                  <a:pt x="6835" y="2547"/>
                </a:cubicBezTo>
                <a:cubicBezTo>
                  <a:pt x="6847" y="2545"/>
                  <a:pt x="6859" y="2545"/>
                  <a:pt x="6872" y="2548"/>
                </a:cubicBezTo>
                <a:cubicBezTo>
                  <a:pt x="6889" y="2551"/>
                  <a:pt x="6901" y="2552"/>
                  <a:pt x="6908" y="2552"/>
                </a:cubicBezTo>
                <a:close/>
                <a:moveTo>
                  <a:pt x="6992" y="2715"/>
                </a:moveTo>
                <a:cubicBezTo>
                  <a:pt x="7032" y="2715"/>
                  <a:pt x="7032" y="2715"/>
                  <a:pt x="7032" y="2715"/>
                </a:cubicBezTo>
                <a:cubicBezTo>
                  <a:pt x="7036" y="2726"/>
                  <a:pt x="7045" y="2736"/>
                  <a:pt x="7058" y="2743"/>
                </a:cubicBezTo>
                <a:cubicBezTo>
                  <a:pt x="7067" y="2744"/>
                  <a:pt x="7072" y="2739"/>
                  <a:pt x="7074" y="2727"/>
                </a:cubicBezTo>
                <a:cubicBezTo>
                  <a:pt x="7075" y="2713"/>
                  <a:pt x="7075" y="2705"/>
                  <a:pt x="7076" y="2703"/>
                </a:cubicBezTo>
                <a:cubicBezTo>
                  <a:pt x="7089" y="2697"/>
                  <a:pt x="7098" y="2688"/>
                  <a:pt x="7104" y="2677"/>
                </a:cubicBezTo>
                <a:cubicBezTo>
                  <a:pt x="7120" y="2677"/>
                  <a:pt x="7129" y="2675"/>
                  <a:pt x="7130" y="2672"/>
                </a:cubicBezTo>
                <a:cubicBezTo>
                  <a:pt x="7149" y="2666"/>
                  <a:pt x="7162" y="2659"/>
                  <a:pt x="7168" y="2651"/>
                </a:cubicBezTo>
                <a:cubicBezTo>
                  <a:pt x="7179" y="2649"/>
                  <a:pt x="7192" y="2649"/>
                  <a:pt x="7206" y="2652"/>
                </a:cubicBezTo>
                <a:cubicBezTo>
                  <a:pt x="7222" y="2655"/>
                  <a:pt x="7233" y="2657"/>
                  <a:pt x="7240" y="2657"/>
                </a:cubicBezTo>
                <a:cubicBezTo>
                  <a:pt x="7241" y="2661"/>
                  <a:pt x="7248" y="2663"/>
                  <a:pt x="7260" y="2663"/>
                </a:cubicBezTo>
                <a:cubicBezTo>
                  <a:pt x="7272" y="2672"/>
                  <a:pt x="7276" y="2685"/>
                  <a:pt x="7273" y="2703"/>
                </a:cubicBezTo>
                <a:cubicBezTo>
                  <a:pt x="7264" y="2708"/>
                  <a:pt x="7260" y="2715"/>
                  <a:pt x="7260" y="2723"/>
                </a:cubicBezTo>
                <a:cubicBezTo>
                  <a:pt x="7253" y="2723"/>
                  <a:pt x="7253" y="2723"/>
                  <a:pt x="7253" y="2723"/>
                </a:cubicBezTo>
                <a:cubicBezTo>
                  <a:pt x="7246" y="2731"/>
                  <a:pt x="7244" y="2741"/>
                  <a:pt x="7248" y="2752"/>
                </a:cubicBezTo>
                <a:cubicBezTo>
                  <a:pt x="7254" y="2764"/>
                  <a:pt x="7262" y="2770"/>
                  <a:pt x="7273" y="2769"/>
                </a:cubicBezTo>
                <a:cubicBezTo>
                  <a:pt x="7279" y="2782"/>
                  <a:pt x="7287" y="2789"/>
                  <a:pt x="7299" y="2789"/>
                </a:cubicBezTo>
                <a:cubicBezTo>
                  <a:pt x="7307" y="2801"/>
                  <a:pt x="7320" y="2810"/>
                  <a:pt x="7338" y="2815"/>
                </a:cubicBezTo>
                <a:cubicBezTo>
                  <a:pt x="7351" y="2824"/>
                  <a:pt x="7367" y="2808"/>
                  <a:pt x="7385" y="2769"/>
                </a:cubicBezTo>
                <a:cubicBezTo>
                  <a:pt x="7394" y="2763"/>
                  <a:pt x="7398" y="2749"/>
                  <a:pt x="7399" y="2727"/>
                </a:cubicBezTo>
                <a:cubicBezTo>
                  <a:pt x="7400" y="2699"/>
                  <a:pt x="7401" y="2682"/>
                  <a:pt x="7403" y="2677"/>
                </a:cubicBezTo>
                <a:cubicBezTo>
                  <a:pt x="7409" y="2674"/>
                  <a:pt x="7412" y="2668"/>
                  <a:pt x="7413" y="2659"/>
                </a:cubicBezTo>
                <a:cubicBezTo>
                  <a:pt x="7417" y="2648"/>
                  <a:pt x="7421" y="2642"/>
                  <a:pt x="7424" y="2639"/>
                </a:cubicBezTo>
                <a:cubicBezTo>
                  <a:pt x="7449" y="2639"/>
                  <a:pt x="7449" y="2639"/>
                  <a:pt x="7449" y="2639"/>
                </a:cubicBezTo>
                <a:cubicBezTo>
                  <a:pt x="7452" y="2640"/>
                  <a:pt x="7454" y="2644"/>
                  <a:pt x="7455" y="2652"/>
                </a:cubicBezTo>
                <a:cubicBezTo>
                  <a:pt x="7455" y="2660"/>
                  <a:pt x="7457" y="2663"/>
                  <a:pt x="7462" y="2663"/>
                </a:cubicBezTo>
                <a:cubicBezTo>
                  <a:pt x="7462" y="2680"/>
                  <a:pt x="7464" y="2688"/>
                  <a:pt x="7468" y="2689"/>
                </a:cubicBezTo>
                <a:cubicBezTo>
                  <a:pt x="7470" y="2699"/>
                  <a:pt x="7474" y="2707"/>
                  <a:pt x="7481" y="2714"/>
                </a:cubicBezTo>
                <a:cubicBezTo>
                  <a:pt x="7485" y="2718"/>
                  <a:pt x="7492" y="2722"/>
                  <a:pt x="7502" y="2728"/>
                </a:cubicBezTo>
                <a:cubicBezTo>
                  <a:pt x="7503" y="2736"/>
                  <a:pt x="7507" y="2753"/>
                  <a:pt x="7512" y="2779"/>
                </a:cubicBezTo>
                <a:cubicBezTo>
                  <a:pt x="7515" y="2798"/>
                  <a:pt x="7516" y="2816"/>
                  <a:pt x="7515" y="2833"/>
                </a:cubicBezTo>
                <a:cubicBezTo>
                  <a:pt x="7506" y="2842"/>
                  <a:pt x="7508" y="2852"/>
                  <a:pt x="7520" y="2863"/>
                </a:cubicBezTo>
                <a:cubicBezTo>
                  <a:pt x="7525" y="2869"/>
                  <a:pt x="7534" y="2876"/>
                  <a:pt x="7547" y="2885"/>
                </a:cubicBezTo>
                <a:cubicBezTo>
                  <a:pt x="7547" y="2894"/>
                  <a:pt x="7549" y="2899"/>
                  <a:pt x="7554" y="2900"/>
                </a:cubicBezTo>
                <a:cubicBezTo>
                  <a:pt x="7560" y="2910"/>
                  <a:pt x="7566" y="2926"/>
                  <a:pt x="7573" y="2947"/>
                </a:cubicBezTo>
                <a:cubicBezTo>
                  <a:pt x="7581" y="2966"/>
                  <a:pt x="7590" y="2981"/>
                  <a:pt x="7601" y="2990"/>
                </a:cubicBezTo>
                <a:cubicBezTo>
                  <a:pt x="7601" y="2998"/>
                  <a:pt x="7603" y="3005"/>
                  <a:pt x="7608" y="3010"/>
                </a:cubicBezTo>
                <a:cubicBezTo>
                  <a:pt x="7612" y="3014"/>
                  <a:pt x="7618" y="3018"/>
                  <a:pt x="7626" y="3023"/>
                </a:cubicBezTo>
                <a:cubicBezTo>
                  <a:pt x="7626" y="3033"/>
                  <a:pt x="7630" y="3040"/>
                  <a:pt x="7639" y="3043"/>
                </a:cubicBezTo>
                <a:cubicBezTo>
                  <a:pt x="7639" y="3062"/>
                  <a:pt x="7638" y="3085"/>
                  <a:pt x="7634" y="3112"/>
                </a:cubicBezTo>
                <a:cubicBezTo>
                  <a:pt x="7629" y="3144"/>
                  <a:pt x="7626" y="3166"/>
                  <a:pt x="7626" y="3179"/>
                </a:cubicBezTo>
                <a:cubicBezTo>
                  <a:pt x="7617" y="3191"/>
                  <a:pt x="7611" y="3200"/>
                  <a:pt x="7608" y="3207"/>
                </a:cubicBezTo>
                <a:cubicBezTo>
                  <a:pt x="7601" y="3218"/>
                  <a:pt x="7596" y="3228"/>
                  <a:pt x="7594" y="3238"/>
                </a:cubicBezTo>
                <a:cubicBezTo>
                  <a:pt x="7590" y="3238"/>
                  <a:pt x="7588" y="3240"/>
                  <a:pt x="7587" y="3244"/>
                </a:cubicBezTo>
                <a:cubicBezTo>
                  <a:pt x="7585" y="3252"/>
                  <a:pt x="7585" y="3252"/>
                  <a:pt x="7585" y="3252"/>
                </a:cubicBezTo>
                <a:cubicBezTo>
                  <a:pt x="7568" y="3264"/>
                  <a:pt x="7553" y="3279"/>
                  <a:pt x="7541" y="3297"/>
                </a:cubicBezTo>
                <a:cubicBezTo>
                  <a:pt x="7533" y="3297"/>
                  <a:pt x="7528" y="3299"/>
                  <a:pt x="7528" y="3303"/>
                </a:cubicBezTo>
                <a:cubicBezTo>
                  <a:pt x="7507" y="3309"/>
                  <a:pt x="7496" y="3320"/>
                  <a:pt x="7495" y="3337"/>
                </a:cubicBezTo>
                <a:cubicBezTo>
                  <a:pt x="7490" y="3339"/>
                  <a:pt x="7485" y="3344"/>
                  <a:pt x="7481" y="3351"/>
                </a:cubicBezTo>
                <a:cubicBezTo>
                  <a:pt x="7475" y="3362"/>
                  <a:pt x="7471" y="3368"/>
                  <a:pt x="7468" y="3371"/>
                </a:cubicBezTo>
                <a:cubicBezTo>
                  <a:pt x="7444" y="3376"/>
                  <a:pt x="7429" y="3391"/>
                  <a:pt x="7424" y="3414"/>
                </a:cubicBezTo>
                <a:cubicBezTo>
                  <a:pt x="7400" y="3435"/>
                  <a:pt x="7400" y="3435"/>
                  <a:pt x="7400" y="3435"/>
                </a:cubicBezTo>
                <a:cubicBezTo>
                  <a:pt x="7392" y="3443"/>
                  <a:pt x="7380" y="3445"/>
                  <a:pt x="7365" y="3441"/>
                </a:cubicBezTo>
                <a:cubicBezTo>
                  <a:pt x="7357" y="3441"/>
                  <a:pt x="7357" y="3441"/>
                  <a:pt x="7357" y="3441"/>
                </a:cubicBezTo>
                <a:cubicBezTo>
                  <a:pt x="7341" y="3439"/>
                  <a:pt x="7332" y="3444"/>
                  <a:pt x="7332" y="3455"/>
                </a:cubicBezTo>
                <a:cubicBezTo>
                  <a:pt x="7326" y="3454"/>
                  <a:pt x="7320" y="3456"/>
                  <a:pt x="7314" y="3462"/>
                </a:cubicBezTo>
                <a:cubicBezTo>
                  <a:pt x="7311" y="3465"/>
                  <a:pt x="7308" y="3468"/>
                  <a:pt x="7306" y="3473"/>
                </a:cubicBezTo>
                <a:cubicBezTo>
                  <a:pt x="7273" y="3473"/>
                  <a:pt x="7273" y="3473"/>
                  <a:pt x="7273" y="3473"/>
                </a:cubicBezTo>
                <a:cubicBezTo>
                  <a:pt x="7273" y="3467"/>
                  <a:pt x="7273" y="3467"/>
                  <a:pt x="7273" y="3467"/>
                </a:cubicBezTo>
                <a:cubicBezTo>
                  <a:pt x="7271" y="3467"/>
                  <a:pt x="7267" y="3464"/>
                  <a:pt x="7260" y="3457"/>
                </a:cubicBezTo>
                <a:cubicBezTo>
                  <a:pt x="7255" y="3451"/>
                  <a:pt x="7251" y="3452"/>
                  <a:pt x="7248" y="3460"/>
                </a:cubicBezTo>
                <a:cubicBezTo>
                  <a:pt x="7237" y="3463"/>
                  <a:pt x="7225" y="3462"/>
                  <a:pt x="7213" y="3459"/>
                </a:cubicBezTo>
                <a:cubicBezTo>
                  <a:pt x="7199" y="3456"/>
                  <a:pt x="7189" y="3455"/>
                  <a:pt x="7183" y="3455"/>
                </a:cubicBezTo>
                <a:cubicBezTo>
                  <a:pt x="7183" y="3453"/>
                  <a:pt x="7181" y="3450"/>
                  <a:pt x="7177" y="3448"/>
                </a:cubicBezTo>
                <a:cubicBezTo>
                  <a:pt x="7168" y="3446"/>
                  <a:pt x="7168" y="3446"/>
                  <a:pt x="7168" y="3446"/>
                </a:cubicBezTo>
                <a:cubicBezTo>
                  <a:pt x="7160" y="3438"/>
                  <a:pt x="7155" y="3433"/>
                  <a:pt x="7151" y="3429"/>
                </a:cubicBezTo>
                <a:cubicBezTo>
                  <a:pt x="7146" y="3419"/>
                  <a:pt x="7145" y="3408"/>
                  <a:pt x="7148" y="3394"/>
                </a:cubicBezTo>
                <a:cubicBezTo>
                  <a:pt x="7154" y="3394"/>
                  <a:pt x="7157" y="3390"/>
                  <a:pt x="7157" y="3384"/>
                </a:cubicBezTo>
                <a:cubicBezTo>
                  <a:pt x="7157" y="3378"/>
                  <a:pt x="7154" y="3375"/>
                  <a:pt x="7148" y="3375"/>
                </a:cubicBezTo>
                <a:cubicBezTo>
                  <a:pt x="7148" y="3360"/>
                  <a:pt x="7146" y="3351"/>
                  <a:pt x="7143" y="3348"/>
                </a:cubicBezTo>
                <a:cubicBezTo>
                  <a:pt x="7142" y="3347"/>
                  <a:pt x="7142" y="3347"/>
                  <a:pt x="7142" y="3347"/>
                </a:cubicBezTo>
                <a:cubicBezTo>
                  <a:pt x="7141" y="3352"/>
                  <a:pt x="7138" y="3354"/>
                  <a:pt x="7133" y="3354"/>
                </a:cubicBezTo>
                <a:cubicBezTo>
                  <a:pt x="7125" y="3355"/>
                  <a:pt x="7119" y="3356"/>
                  <a:pt x="7116" y="3356"/>
                </a:cubicBezTo>
                <a:cubicBezTo>
                  <a:pt x="7115" y="3346"/>
                  <a:pt x="7116" y="3338"/>
                  <a:pt x="7119" y="3332"/>
                </a:cubicBezTo>
                <a:cubicBezTo>
                  <a:pt x="7111" y="3326"/>
                  <a:pt x="7111" y="3326"/>
                  <a:pt x="7111" y="3326"/>
                </a:cubicBezTo>
                <a:cubicBezTo>
                  <a:pt x="7106" y="3329"/>
                  <a:pt x="7101" y="3335"/>
                  <a:pt x="7096" y="3343"/>
                </a:cubicBezTo>
                <a:cubicBezTo>
                  <a:pt x="7088" y="3346"/>
                  <a:pt x="7082" y="3345"/>
                  <a:pt x="7079" y="3340"/>
                </a:cubicBezTo>
                <a:cubicBezTo>
                  <a:pt x="7076" y="3334"/>
                  <a:pt x="7073" y="3330"/>
                  <a:pt x="7070" y="3330"/>
                </a:cubicBezTo>
                <a:cubicBezTo>
                  <a:pt x="7070" y="3318"/>
                  <a:pt x="7066" y="3309"/>
                  <a:pt x="7058" y="3303"/>
                </a:cubicBezTo>
                <a:cubicBezTo>
                  <a:pt x="7056" y="3296"/>
                  <a:pt x="7053" y="3290"/>
                  <a:pt x="7047" y="3284"/>
                </a:cubicBezTo>
                <a:cubicBezTo>
                  <a:pt x="7016" y="3263"/>
                  <a:pt x="7016" y="3263"/>
                  <a:pt x="7016" y="3263"/>
                </a:cubicBezTo>
                <a:cubicBezTo>
                  <a:pt x="7013" y="3261"/>
                  <a:pt x="7010" y="3259"/>
                  <a:pt x="7007" y="3258"/>
                </a:cubicBezTo>
                <a:cubicBezTo>
                  <a:pt x="7006" y="3257"/>
                  <a:pt x="7006" y="3256"/>
                  <a:pt x="7006" y="3256"/>
                </a:cubicBezTo>
                <a:cubicBezTo>
                  <a:pt x="7000" y="3252"/>
                  <a:pt x="7000" y="3252"/>
                  <a:pt x="7000" y="3252"/>
                </a:cubicBezTo>
                <a:cubicBezTo>
                  <a:pt x="6999" y="3252"/>
                  <a:pt x="6997" y="3252"/>
                  <a:pt x="6995" y="3252"/>
                </a:cubicBezTo>
                <a:cubicBezTo>
                  <a:pt x="6989" y="3252"/>
                  <a:pt x="6986" y="3254"/>
                  <a:pt x="6985" y="3258"/>
                </a:cubicBezTo>
                <a:cubicBezTo>
                  <a:pt x="6941" y="3257"/>
                  <a:pt x="6905" y="3264"/>
                  <a:pt x="6876" y="3278"/>
                </a:cubicBezTo>
                <a:cubicBezTo>
                  <a:pt x="6856" y="3281"/>
                  <a:pt x="6831" y="3291"/>
                  <a:pt x="6803" y="3309"/>
                </a:cubicBezTo>
                <a:cubicBezTo>
                  <a:pt x="6761" y="3309"/>
                  <a:pt x="6729" y="3314"/>
                  <a:pt x="6705" y="3325"/>
                </a:cubicBezTo>
                <a:cubicBezTo>
                  <a:pt x="6684" y="3328"/>
                  <a:pt x="6660" y="3335"/>
                  <a:pt x="6633" y="3347"/>
                </a:cubicBezTo>
                <a:cubicBezTo>
                  <a:pt x="6587" y="3347"/>
                  <a:pt x="6587" y="3347"/>
                  <a:pt x="6587" y="3347"/>
                </a:cubicBezTo>
                <a:cubicBezTo>
                  <a:pt x="6586" y="3346"/>
                  <a:pt x="6581" y="3343"/>
                  <a:pt x="6572" y="3340"/>
                </a:cubicBezTo>
                <a:cubicBezTo>
                  <a:pt x="6563" y="3337"/>
                  <a:pt x="6557" y="3333"/>
                  <a:pt x="6554" y="3330"/>
                </a:cubicBezTo>
                <a:cubicBezTo>
                  <a:pt x="6555" y="3328"/>
                  <a:pt x="6555" y="3321"/>
                  <a:pt x="6554" y="3309"/>
                </a:cubicBezTo>
                <a:cubicBezTo>
                  <a:pt x="6554" y="3301"/>
                  <a:pt x="6557" y="3297"/>
                  <a:pt x="6563" y="3297"/>
                </a:cubicBezTo>
                <a:cubicBezTo>
                  <a:pt x="6566" y="3295"/>
                  <a:pt x="6570" y="3292"/>
                  <a:pt x="6575" y="3288"/>
                </a:cubicBezTo>
                <a:cubicBezTo>
                  <a:pt x="6579" y="3284"/>
                  <a:pt x="6582" y="3278"/>
                  <a:pt x="6582" y="3271"/>
                </a:cubicBezTo>
                <a:cubicBezTo>
                  <a:pt x="6584" y="3271"/>
                  <a:pt x="6586" y="3265"/>
                  <a:pt x="6587" y="3252"/>
                </a:cubicBezTo>
                <a:cubicBezTo>
                  <a:pt x="6595" y="2997"/>
                  <a:pt x="6595" y="2997"/>
                  <a:pt x="6595" y="2997"/>
                </a:cubicBezTo>
                <a:cubicBezTo>
                  <a:pt x="6596" y="2993"/>
                  <a:pt x="6598" y="2989"/>
                  <a:pt x="6600" y="2985"/>
                </a:cubicBezTo>
                <a:cubicBezTo>
                  <a:pt x="6610" y="2965"/>
                  <a:pt x="6630" y="2950"/>
                  <a:pt x="6659" y="2938"/>
                </a:cubicBezTo>
                <a:cubicBezTo>
                  <a:pt x="6710" y="2916"/>
                  <a:pt x="6738" y="2904"/>
                  <a:pt x="6743" y="2900"/>
                </a:cubicBezTo>
                <a:cubicBezTo>
                  <a:pt x="6747" y="2899"/>
                  <a:pt x="6756" y="2899"/>
                  <a:pt x="6771" y="2900"/>
                </a:cubicBezTo>
                <a:cubicBezTo>
                  <a:pt x="6783" y="2900"/>
                  <a:pt x="6789" y="2897"/>
                  <a:pt x="6790" y="2892"/>
                </a:cubicBezTo>
                <a:cubicBezTo>
                  <a:pt x="6797" y="2893"/>
                  <a:pt x="6801" y="2891"/>
                  <a:pt x="6803" y="2885"/>
                </a:cubicBezTo>
                <a:cubicBezTo>
                  <a:pt x="6826" y="2879"/>
                  <a:pt x="6842" y="2864"/>
                  <a:pt x="6848" y="2841"/>
                </a:cubicBezTo>
                <a:cubicBezTo>
                  <a:pt x="6857" y="2836"/>
                  <a:pt x="6863" y="2825"/>
                  <a:pt x="6868" y="2808"/>
                </a:cubicBezTo>
                <a:cubicBezTo>
                  <a:pt x="6874" y="2808"/>
                  <a:pt x="6883" y="2808"/>
                  <a:pt x="6894" y="2807"/>
                </a:cubicBezTo>
                <a:cubicBezTo>
                  <a:pt x="6903" y="2805"/>
                  <a:pt x="6905" y="2799"/>
                  <a:pt x="6901" y="2789"/>
                </a:cubicBezTo>
                <a:cubicBezTo>
                  <a:pt x="6906" y="2789"/>
                  <a:pt x="6908" y="2786"/>
                  <a:pt x="6908" y="2781"/>
                </a:cubicBezTo>
                <a:cubicBezTo>
                  <a:pt x="6915" y="2782"/>
                  <a:pt x="6921" y="2780"/>
                  <a:pt x="6925" y="2777"/>
                </a:cubicBezTo>
                <a:cubicBezTo>
                  <a:pt x="6927" y="2773"/>
                  <a:pt x="6930" y="2768"/>
                  <a:pt x="6933" y="2762"/>
                </a:cubicBezTo>
                <a:cubicBezTo>
                  <a:pt x="6933" y="2755"/>
                  <a:pt x="6933" y="2755"/>
                  <a:pt x="6933" y="2755"/>
                </a:cubicBezTo>
                <a:cubicBezTo>
                  <a:pt x="6946" y="2749"/>
                  <a:pt x="6955" y="2740"/>
                  <a:pt x="6958" y="2728"/>
                </a:cubicBezTo>
                <a:cubicBezTo>
                  <a:pt x="6968" y="2728"/>
                  <a:pt x="6973" y="2727"/>
                  <a:pt x="6974" y="2723"/>
                </a:cubicBezTo>
                <a:cubicBezTo>
                  <a:pt x="6985" y="2723"/>
                  <a:pt x="6991" y="2720"/>
                  <a:pt x="6992" y="2715"/>
                </a:cubicBezTo>
                <a:close/>
                <a:moveTo>
                  <a:pt x="7009" y="2552"/>
                </a:moveTo>
                <a:cubicBezTo>
                  <a:pt x="7025" y="2554"/>
                  <a:pt x="7036" y="2558"/>
                  <a:pt x="7040" y="2566"/>
                </a:cubicBezTo>
                <a:cubicBezTo>
                  <a:pt x="7043" y="2576"/>
                  <a:pt x="7039" y="2580"/>
                  <a:pt x="7028" y="2579"/>
                </a:cubicBezTo>
                <a:cubicBezTo>
                  <a:pt x="7017" y="2578"/>
                  <a:pt x="7012" y="2580"/>
                  <a:pt x="7012" y="2585"/>
                </a:cubicBezTo>
                <a:cubicBezTo>
                  <a:pt x="7005" y="2585"/>
                  <a:pt x="7001" y="2587"/>
                  <a:pt x="7000" y="2592"/>
                </a:cubicBezTo>
                <a:cubicBezTo>
                  <a:pt x="6989" y="2592"/>
                  <a:pt x="6977" y="2598"/>
                  <a:pt x="6964" y="2610"/>
                </a:cubicBezTo>
                <a:cubicBezTo>
                  <a:pt x="6952" y="2620"/>
                  <a:pt x="6937" y="2623"/>
                  <a:pt x="6920" y="2619"/>
                </a:cubicBezTo>
                <a:cubicBezTo>
                  <a:pt x="6920" y="2592"/>
                  <a:pt x="6920" y="2592"/>
                  <a:pt x="6920" y="2592"/>
                </a:cubicBezTo>
                <a:cubicBezTo>
                  <a:pt x="6939" y="2573"/>
                  <a:pt x="6954" y="2560"/>
                  <a:pt x="6965" y="2552"/>
                </a:cubicBezTo>
                <a:cubicBezTo>
                  <a:pt x="6975" y="2554"/>
                  <a:pt x="6989" y="2554"/>
                  <a:pt x="7009" y="2552"/>
                </a:cubicBezTo>
                <a:close/>
                <a:moveTo>
                  <a:pt x="7058" y="2416"/>
                </a:moveTo>
                <a:cubicBezTo>
                  <a:pt x="7058" y="2390"/>
                  <a:pt x="7058" y="2390"/>
                  <a:pt x="7058" y="2390"/>
                </a:cubicBezTo>
                <a:cubicBezTo>
                  <a:pt x="7098" y="2390"/>
                  <a:pt x="7122" y="2394"/>
                  <a:pt x="7130" y="2403"/>
                </a:cubicBezTo>
                <a:cubicBezTo>
                  <a:pt x="7130" y="2425"/>
                  <a:pt x="7106" y="2429"/>
                  <a:pt x="7058" y="2416"/>
                </a:cubicBezTo>
                <a:close/>
                <a:moveTo>
                  <a:pt x="7050" y="2234"/>
                </a:moveTo>
                <a:cubicBezTo>
                  <a:pt x="7091" y="2234"/>
                  <a:pt x="7091" y="2234"/>
                  <a:pt x="7091" y="2234"/>
                </a:cubicBezTo>
                <a:cubicBezTo>
                  <a:pt x="7091" y="2259"/>
                  <a:pt x="7091" y="2259"/>
                  <a:pt x="7091" y="2259"/>
                </a:cubicBezTo>
                <a:cubicBezTo>
                  <a:pt x="7086" y="2257"/>
                  <a:pt x="7082" y="2261"/>
                  <a:pt x="7078" y="2269"/>
                </a:cubicBezTo>
                <a:cubicBezTo>
                  <a:pt x="7075" y="2275"/>
                  <a:pt x="7077" y="2278"/>
                  <a:pt x="7083" y="2278"/>
                </a:cubicBezTo>
                <a:cubicBezTo>
                  <a:pt x="7083" y="2318"/>
                  <a:pt x="7083" y="2318"/>
                  <a:pt x="7083" y="2318"/>
                </a:cubicBezTo>
                <a:cubicBezTo>
                  <a:pt x="7081" y="2317"/>
                  <a:pt x="7078" y="2319"/>
                  <a:pt x="7076" y="2325"/>
                </a:cubicBezTo>
                <a:cubicBezTo>
                  <a:pt x="7046" y="2325"/>
                  <a:pt x="7046" y="2325"/>
                  <a:pt x="7046" y="2325"/>
                </a:cubicBezTo>
                <a:cubicBezTo>
                  <a:pt x="7046" y="2320"/>
                  <a:pt x="7044" y="2318"/>
                  <a:pt x="7040" y="2318"/>
                </a:cubicBezTo>
                <a:cubicBezTo>
                  <a:pt x="7040" y="2305"/>
                  <a:pt x="7044" y="2277"/>
                  <a:pt x="7050" y="2234"/>
                </a:cubicBezTo>
                <a:close/>
                <a:moveTo>
                  <a:pt x="6908" y="2270"/>
                </a:moveTo>
                <a:cubicBezTo>
                  <a:pt x="6926" y="2274"/>
                  <a:pt x="6939" y="2273"/>
                  <a:pt x="6946" y="2266"/>
                </a:cubicBezTo>
                <a:cubicBezTo>
                  <a:pt x="6954" y="2268"/>
                  <a:pt x="6958" y="2266"/>
                  <a:pt x="6958" y="2259"/>
                </a:cubicBezTo>
                <a:cubicBezTo>
                  <a:pt x="6988" y="2254"/>
                  <a:pt x="6999" y="2263"/>
                  <a:pt x="6992" y="2285"/>
                </a:cubicBezTo>
                <a:cubicBezTo>
                  <a:pt x="6983" y="2297"/>
                  <a:pt x="6972" y="2308"/>
                  <a:pt x="6958" y="2318"/>
                </a:cubicBezTo>
                <a:cubicBezTo>
                  <a:pt x="6927" y="2318"/>
                  <a:pt x="6927" y="2318"/>
                  <a:pt x="6927" y="2318"/>
                </a:cubicBezTo>
                <a:cubicBezTo>
                  <a:pt x="6921" y="2308"/>
                  <a:pt x="6910" y="2304"/>
                  <a:pt x="6894" y="2306"/>
                </a:cubicBezTo>
                <a:cubicBezTo>
                  <a:pt x="6879" y="2304"/>
                  <a:pt x="6871" y="2308"/>
                  <a:pt x="6868" y="2318"/>
                </a:cubicBezTo>
                <a:cubicBezTo>
                  <a:pt x="6868" y="2325"/>
                  <a:pt x="6868" y="2325"/>
                  <a:pt x="6868" y="2325"/>
                </a:cubicBezTo>
                <a:cubicBezTo>
                  <a:pt x="6866" y="2332"/>
                  <a:pt x="6871" y="2336"/>
                  <a:pt x="6881" y="2337"/>
                </a:cubicBezTo>
                <a:cubicBezTo>
                  <a:pt x="6889" y="2340"/>
                  <a:pt x="6894" y="2338"/>
                  <a:pt x="6894" y="2332"/>
                </a:cubicBezTo>
                <a:cubicBezTo>
                  <a:pt x="6900" y="2332"/>
                  <a:pt x="6912" y="2332"/>
                  <a:pt x="6928" y="2332"/>
                </a:cubicBezTo>
                <a:cubicBezTo>
                  <a:pt x="6940" y="2332"/>
                  <a:pt x="6944" y="2338"/>
                  <a:pt x="6940" y="2350"/>
                </a:cubicBezTo>
                <a:cubicBezTo>
                  <a:pt x="6935" y="2349"/>
                  <a:pt x="6933" y="2351"/>
                  <a:pt x="6933" y="2357"/>
                </a:cubicBezTo>
                <a:cubicBezTo>
                  <a:pt x="6926" y="2354"/>
                  <a:pt x="6919" y="2357"/>
                  <a:pt x="6912" y="2366"/>
                </a:cubicBezTo>
                <a:cubicBezTo>
                  <a:pt x="6906" y="2374"/>
                  <a:pt x="6906" y="2379"/>
                  <a:pt x="6915" y="2382"/>
                </a:cubicBezTo>
                <a:cubicBezTo>
                  <a:pt x="6913" y="2390"/>
                  <a:pt x="6915" y="2395"/>
                  <a:pt x="6920" y="2397"/>
                </a:cubicBezTo>
                <a:cubicBezTo>
                  <a:pt x="6919" y="2406"/>
                  <a:pt x="6920" y="2420"/>
                  <a:pt x="6922" y="2440"/>
                </a:cubicBezTo>
                <a:cubicBezTo>
                  <a:pt x="6921" y="2455"/>
                  <a:pt x="6912" y="2460"/>
                  <a:pt x="6894" y="2455"/>
                </a:cubicBezTo>
                <a:cubicBezTo>
                  <a:pt x="6891" y="2449"/>
                  <a:pt x="6885" y="2444"/>
                  <a:pt x="6876" y="2441"/>
                </a:cubicBezTo>
                <a:cubicBezTo>
                  <a:pt x="6876" y="2430"/>
                  <a:pt x="6873" y="2423"/>
                  <a:pt x="6868" y="2421"/>
                </a:cubicBezTo>
                <a:cubicBezTo>
                  <a:pt x="6869" y="2414"/>
                  <a:pt x="6867" y="2410"/>
                  <a:pt x="6861" y="2410"/>
                </a:cubicBezTo>
                <a:cubicBezTo>
                  <a:pt x="6853" y="2426"/>
                  <a:pt x="6853" y="2434"/>
                  <a:pt x="6861" y="2436"/>
                </a:cubicBezTo>
                <a:cubicBezTo>
                  <a:pt x="6861" y="2474"/>
                  <a:pt x="6861" y="2474"/>
                  <a:pt x="6861" y="2474"/>
                </a:cubicBezTo>
                <a:cubicBezTo>
                  <a:pt x="6857" y="2474"/>
                  <a:pt x="6855" y="2476"/>
                  <a:pt x="6855" y="2481"/>
                </a:cubicBezTo>
                <a:cubicBezTo>
                  <a:pt x="6836" y="2488"/>
                  <a:pt x="6824" y="2485"/>
                  <a:pt x="6819" y="2472"/>
                </a:cubicBezTo>
                <a:cubicBezTo>
                  <a:pt x="6817" y="2454"/>
                  <a:pt x="6814" y="2442"/>
                  <a:pt x="6809" y="2436"/>
                </a:cubicBezTo>
                <a:cubicBezTo>
                  <a:pt x="6809" y="2429"/>
                  <a:pt x="6807" y="2424"/>
                  <a:pt x="6803" y="2421"/>
                </a:cubicBezTo>
                <a:cubicBezTo>
                  <a:pt x="6803" y="2390"/>
                  <a:pt x="6803" y="2390"/>
                  <a:pt x="6803" y="2390"/>
                </a:cubicBezTo>
                <a:cubicBezTo>
                  <a:pt x="6805" y="2388"/>
                  <a:pt x="6809" y="2383"/>
                  <a:pt x="6816" y="2376"/>
                </a:cubicBezTo>
                <a:cubicBezTo>
                  <a:pt x="6820" y="2371"/>
                  <a:pt x="6823" y="2365"/>
                  <a:pt x="6823" y="2357"/>
                </a:cubicBezTo>
                <a:cubicBezTo>
                  <a:pt x="6834" y="2304"/>
                  <a:pt x="6834" y="2304"/>
                  <a:pt x="6834" y="2304"/>
                </a:cubicBezTo>
                <a:cubicBezTo>
                  <a:pt x="6838" y="2283"/>
                  <a:pt x="6847" y="2270"/>
                  <a:pt x="6861" y="2266"/>
                </a:cubicBezTo>
                <a:cubicBezTo>
                  <a:pt x="6870" y="2263"/>
                  <a:pt x="6885" y="2265"/>
                  <a:pt x="6908" y="2270"/>
                </a:cubicBezTo>
                <a:close/>
                <a:moveTo>
                  <a:pt x="6785" y="2109"/>
                </a:moveTo>
                <a:cubicBezTo>
                  <a:pt x="6791" y="2122"/>
                  <a:pt x="6801" y="2133"/>
                  <a:pt x="6816" y="2142"/>
                </a:cubicBezTo>
                <a:cubicBezTo>
                  <a:pt x="6816" y="2174"/>
                  <a:pt x="6816" y="2174"/>
                  <a:pt x="6816" y="2174"/>
                </a:cubicBezTo>
                <a:cubicBezTo>
                  <a:pt x="6811" y="2175"/>
                  <a:pt x="6809" y="2179"/>
                  <a:pt x="6809" y="2186"/>
                </a:cubicBezTo>
                <a:cubicBezTo>
                  <a:pt x="6800" y="2186"/>
                  <a:pt x="6794" y="2194"/>
                  <a:pt x="6790" y="2211"/>
                </a:cubicBezTo>
                <a:cubicBezTo>
                  <a:pt x="6787" y="2228"/>
                  <a:pt x="6791" y="2237"/>
                  <a:pt x="6803" y="2240"/>
                </a:cubicBezTo>
                <a:cubicBezTo>
                  <a:pt x="6803" y="2249"/>
                  <a:pt x="6807" y="2256"/>
                  <a:pt x="6816" y="2259"/>
                </a:cubicBezTo>
                <a:cubicBezTo>
                  <a:pt x="6820" y="2274"/>
                  <a:pt x="6815" y="2288"/>
                  <a:pt x="6800" y="2299"/>
                </a:cubicBezTo>
                <a:cubicBezTo>
                  <a:pt x="6787" y="2310"/>
                  <a:pt x="6782" y="2322"/>
                  <a:pt x="6785" y="2337"/>
                </a:cubicBezTo>
                <a:cubicBezTo>
                  <a:pt x="6773" y="2348"/>
                  <a:pt x="6764" y="2365"/>
                  <a:pt x="6757" y="2390"/>
                </a:cubicBezTo>
                <a:cubicBezTo>
                  <a:pt x="6737" y="2420"/>
                  <a:pt x="6737" y="2420"/>
                  <a:pt x="6737" y="2420"/>
                </a:cubicBezTo>
                <a:cubicBezTo>
                  <a:pt x="6729" y="2429"/>
                  <a:pt x="6717" y="2432"/>
                  <a:pt x="6699" y="2429"/>
                </a:cubicBezTo>
                <a:cubicBezTo>
                  <a:pt x="6699" y="2427"/>
                  <a:pt x="6698" y="2425"/>
                  <a:pt x="6694" y="2425"/>
                </a:cubicBezTo>
                <a:cubicBezTo>
                  <a:pt x="6690" y="2422"/>
                  <a:pt x="6688" y="2421"/>
                  <a:pt x="6687" y="2421"/>
                </a:cubicBezTo>
                <a:cubicBezTo>
                  <a:pt x="6676" y="2417"/>
                  <a:pt x="6660" y="2414"/>
                  <a:pt x="6639" y="2412"/>
                </a:cubicBezTo>
                <a:cubicBezTo>
                  <a:pt x="6616" y="2412"/>
                  <a:pt x="6599" y="2411"/>
                  <a:pt x="6587" y="2410"/>
                </a:cubicBezTo>
                <a:cubicBezTo>
                  <a:pt x="6581" y="2406"/>
                  <a:pt x="6575" y="2400"/>
                  <a:pt x="6569" y="2390"/>
                </a:cubicBezTo>
                <a:cubicBezTo>
                  <a:pt x="6567" y="2386"/>
                  <a:pt x="6565" y="2383"/>
                  <a:pt x="6564" y="2380"/>
                </a:cubicBezTo>
                <a:cubicBezTo>
                  <a:pt x="6558" y="2370"/>
                  <a:pt x="6555" y="2364"/>
                  <a:pt x="6554" y="2363"/>
                </a:cubicBezTo>
                <a:cubicBezTo>
                  <a:pt x="6554" y="2359"/>
                  <a:pt x="6551" y="2340"/>
                  <a:pt x="6545" y="2307"/>
                </a:cubicBezTo>
                <a:cubicBezTo>
                  <a:pt x="6540" y="2285"/>
                  <a:pt x="6542" y="2267"/>
                  <a:pt x="6549" y="2252"/>
                </a:cubicBezTo>
                <a:cubicBezTo>
                  <a:pt x="6551" y="2252"/>
                  <a:pt x="6561" y="2253"/>
                  <a:pt x="6579" y="2254"/>
                </a:cubicBezTo>
                <a:cubicBezTo>
                  <a:pt x="6592" y="2254"/>
                  <a:pt x="6597" y="2249"/>
                  <a:pt x="6595" y="2240"/>
                </a:cubicBezTo>
                <a:cubicBezTo>
                  <a:pt x="6613" y="2220"/>
                  <a:pt x="6613" y="2220"/>
                  <a:pt x="6613" y="2220"/>
                </a:cubicBezTo>
                <a:cubicBezTo>
                  <a:pt x="6621" y="2220"/>
                  <a:pt x="6626" y="2218"/>
                  <a:pt x="6627" y="2214"/>
                </a:cubicBezTo>
                <a:cubicBezTo>
                  <a:pt x="6644" y="2213"/>
                  <a:pt x="6653" y="2204"/>
                  <a:pt x="6655" y="2186"/>
                </a:cubicBezTo>
                <a:cubicBezTo>
                  <a:pt x="6661" y="2175"/>
                  <a:pt x="6673" y="2164"/>
                  <a:pt x="6693" y="2155"/>
                </a:cubicBezTo>
                <a:cubicBezTo>
                  <a:pt x="6714" y="2150"/>
                  <a:pt x="6727" y="2137"/>
                  <a:pt x="6731" y="2116"/>
                </a:cubicBezTo>
                <a:cubicBezTo>
                  <a:pt x="6735" y="2117"/>
                  <a:pt x="6737" y="2115"/>
                  <a:pt x="6737" y="2109"/>
                </a:cubicBezTo>
                <a:lnTo>
                  <a:pt x="6785" y="2109"/>
                </a:lnTo>
                <a:close/>
                <a:moveTo>
                  <a:pt x="6771" y="2021"/>
                </a:moveTo>
                <a:cubicBezTo>
                  <a:pt x="6775" y="2017"/>
                  <a:pt x="6776" y="2012"/>
                  <a:pt x="6776" y="2004"/>
                </a:cubicBezTo>
                <a:cubicBezTo>
                  <a:pt x="6789" y="1998"/>
                  <a:pt x="6798" y="1989"/>
                  <a:pt x="6803" y="1977"/>
                </a:cubicBezTo>
                <a:cubicBezTo>
                  <a:pt x="6829" y="1977"/>
                  <a:pt x="6829" y="1977"/>
                  <a:pt x="6829" y="1977"/>
                </a:cubicBezTo>
                <a:cubicBezTo>
                  <a:pt x="6829" y="2025"/>
                  <a:pt x="6829" y="2025"/>
                  <a:pt x="6829" y="2025"/>
                </a:cubicBezTo>
                <a:cubicBezTo>
                  <a:pt x="6816" y="2030"/>
                  <a:pt x="6809" y="2039"/>
                  <a:pt x="6809" y="2050"/>
                </a:cubicBezTo>
                <a:cubicBezTo>
                  <a:pt x="6808" y="2053"/>
                  <a:pt x="6805" y="2054"/>
                  <a:pt x="6798" y="2055"/>
                </a:cubicBezTo>
                <a:cubicBezTo>
                  <a:pt x="6793" y="2057"/>
                  <a:pt x="6790" y="2060"/>
                  <a:pt x="6790" y="2063"/>
                </a:cubicBezTo>
                <a:cubicBezTo>
                  <a:pt x="6757" y="2063"/>
                  <a:pt x="6757" y="2063"/>
                  <a:pt x="6757" y="2063"/>
                </a:cubicBezTo>
                <a:cubicBezTo>
                  <a:pt x="6757" y="2030"/>
                  <a:pt x="6757" y="2030"/>
                  <a:pt x="6757" y="2030"/>
                </a:cubicBezTo>
                <a:lnTo>
                  <a:pt x="6771" y="2021"/>
                </a:lnTo>
                <a:close/>
                <a:moveTo>
                  <a:pt x="7000" y="1965"/>
                </a:moveTo>
                <a:cubicBezTo>
                  <a:pt x="7000" y="1992"/>
                  <a:pt x="7000" y="1992"/>
                  <a:pt x="7000" y="1992"/>
                </a:cubicBezTo>
                <a:cubicBezTo>
                  <a:pt x="6972" y="1986"/>
                  <a:pt x="6961" y="1997"/>
                  <a:pt x="6965" y="2025"/>
                </a:cubicBezTo>
                <a:cubicBezTo>
                  <a:pt x="6943" y="2022"/>
                  <a:pt x="6933" y="2011"/>
                  <a:pt x="6937" y="1992"/>
                </a:cubicBezTo>
                <a:cubicBezTo>
                  <a:pt x="6942" y="1964"/>
                  <a:pt x="6943" y="1946"/>
                  <a:pt x="6940" y="1939"/>
                </a:cubicBezTo>
                <a:cubicBezTo>
                  <a:pt x="6974" y="1939"/>
                  <a:pt x="6974" y="1939"/>
                  <a:pt x="6974" y="1939"/>
                </a:cubicBezTo>
                <a:cubicBezTo>
                  <a:pt x="6977" y="1941"/>
                  <a:pt x="6981" y="1946"/>
                  <a:pt x="6986" y="1954"/>
                </a:cubicBezTo>
                <a:cubicBezTo>
                  <a:pt x="6990" y="1960"/>
                  <a:pt x="6995" y="1964"/>
                  <a:pt x="7000" y="1965"/>
                </a:cubicBezTo>
                <a:close/>
                <a:moveTo>
                  <a:pt x="7227" y="2436"/>
                </a:moveTo>
                <a:cubicBezTo>
                  <a:pt x="7227" y="2431"/>
                  <a:pt x="7221" y="2428"/>
                  <a:pt x="7211" y="2428"/>
                </a:cubicBezTo>
                <a:cubicBezTo>
                  <a:pt x="7197" y="2429"/>
                  <a:pt x="7190" y="2429"/>
                  <a:pt x="7189" y="2429"/>
                </a:cubicBezTo>
                <a:cubicBezTo>
                  <a:pt x="7189" y="2426"/>
                  <a:pt x="7187" y="2424"/>
                  <a:pt x="7183" y="2421"/>
                </a:cubicBezTo>
                <a:cubicBezTo>
                  <a:pt x="7179" y="2415"/>
                  <a:pt x="7180" y="2405"/>
                  <a:pt x="7185" y="2391"/>
                </a:cubicBezTo>
                <a:cubicBezTo>
                  <a:pt x="7188" y="2380"/>
                  <a:pt x="7186" y="2375"/>
                  <a:pt x="7176" y="2376"/>
                </a:cubicBezTo>
                <a:cubicBezTo>
                  <a:pt x="7174" y="2372"/>
                  <a:pt x="7168" y="2368"/>
                  <a:pt x="7159" y="2365"/>
                </a:cubicBezTo>
                <a:cubicBezTo>
                  <a:pt x="7149" y="2362"/>
                  <a:pt x="7143" y="2357"/>
                  <a:pt x="7142" y="2350"/>
                </a:cubicBezTo>
                <a:cubicBezTo>
                  <a:pt x="7140" y="2343"/>
                  <a:pt x="7143" y="2338"/>
                  <a:pt x="7150" y="2335"/>
                </a:cubicBezTo>
                <a:cubicBezTo>
                  <a:pt x="7158" y="2331"/>
                  <a:pt x="7162" y="2328"/>
                  <a:pt x="7162" y="2325"/>
                </a:cubicBezTo>
                <a:cubicBezTo>
                  <a:pt x="7222" y="2325"/>
                  <a:pt x="7222" y="2325"/>
                  <a:pt x="7222" y="2325"/>
                </a:cubicBezTo>
                <a:cubicBezTo>
                  <a:pt x="7222" y="2326"/>
                  <a:pt x="7224" y="2330"/>
                  <a:pt x="7226" y="2336"/>
                </a:cubicBezTo>
                <a:cubicBezTo>
                  <a:pt x="7228" y="2340"/>
                  <a:pt x="7231" y="2342"/>
                  <a:pt x="7234" y="2344"/>
                </a:cubicBezTo>
                <a:cubicBezTo>
                  <a:pt x="7234" y="2361"/>
                  <a:pt x="7236" y="2370"/>
                  <a:pt x="7240" y="2370"/>
                </a:cubicBezTo>
                <a:cubicBezTo>
                  <a:pt x="7239" y="2377"/>
                  <a:pt x="7240" y="2383"/>
                  <a:pt x="7244" y="2387"/>
                </a:cubicBezTo>
                <a:cubicBezTo>
                  <a:pt x="7250" y="2390"/>
                  <a:pt x="7253" y="2393"/>
                  <a:pt x="7253" y="2397"/>
                </a:cubicBezTo>
                <a:cubicBezTo>
                  <a:pt x="7273" y="2376"/>
                  <a:pt x="7273" y="2376"/>
                  <a:pt x="7273" y="2376"/>
                </a:cubicBezTo>
                <a:cubicBezTo>
                  <a:pt x="7287" y="2374"/>
                  <a:pt x="7302" y="2365"/>
                  <a:pt x="7319" y="2350"/>
                </a:cubicBezTo>
                <a:cubicBezTo>
                  <a:pt x="7357" y="2350"/>
                  <a:pt x="7357" y="2350"/>
                  <a:pt x="7357" y="2350"/>
                </a:cubicBezTo>
                <a:cubicBezTo>
                  <a:pt x="7378" y="2365"/>
                  <a:pt x="7400" y="2376"/>
                  <a:pt x="7424" y="2382"/>
                </a:cubicBezTo>
                <a:cubicBezTo>
                  <a:pt x="7424" y="2387"/>
                  <a:pt x="7433" y="2390"/>
                  <a:pt x="7449" y="2390"/>
                </a:cubicBezTo>
                <a:cubicBezTo>
                  <a:pt x="7496" y="2414"/>
                  <a:pt x="7527" y="2429"/>
                  <a:pt x="7541" y="2436"/>
                </a:cubicBezTo>
                <a:cubicBezTo>
                  <a:pt x="7543" y="2443"/>
                  <a:pt x="7550" y="2450"/>
                  <a:pt x="7562" y="2457"/>
                </a:cubicBezTo>
                <a:cubicBezTo>
                  <a:pt x="7574" y="2463"/>
                  <a:pt x="7582" y="2469"/>
                  <a:pt x="7585" y="2474"/>
                </a:cubicBezTo>
                <a:cubicBezTo>
                  <a:pt x="7585" y="2483"/>
                  <a:pt x="7588" y="2487"/>
                  <a:pt x="7594" y="2487"/>
                </a:cubicBezTo>
                <a:cubicBezTo>
                  <a:pt x="7595" y="2493"/>
                  <a:pt x="7595" y="2505"/>
                  <a:pt x="7594" y="2521"/>
                </a:cubicBezTo>
                <a:cubicBezTo>
                  <a:pt x="7594" y="2522"/>
                  <a:pt x="7594" y="2522"/>
                  <a:pt x="7594" y="2523"/>
                </a:cubicBezTo>
                <a:cubicBezTo>
                  <a:pt x="7594" y="2533"/>
                  <a:pt x="7598" y="2538"/>
                  <a:pt x="7606" y="2539"/>
                </a:cubicBezTo>
                <a:cubicBezTo>
                  <a:pt x="7605" y="2546"/>
                  <a:pt x="7607" y="2551"/>
                  <a:pt x="7613" y="2552"/>
                </a:cubicBezTo>
                <a:cubicBezTo>
                  <a:pt x="7618" y="2571"/>
                  <a:pt x="7638" y="2588"/>
                  <a:pt x="7671" y="2604"/>
                </a:cubicBezTo>
                <a:cubicBezTo>
                  <a:pt x="7675" y="2613"/>
                  <a:pt x="7679" y="2618"/>
                  <a:pt x="7684" y="2619"/>
                </a:cubicBezTo>
                <a:cubicBezTo>
                  <a:pt x="7684" y="2644"/>
                  <a:pt x="7684" y="2644"/>
                  <a:pt x="7684" y="2644"/>
                </a:cubicBezTo>
                <a:cubicBezTo>
                  <a:pt x="7675" y="2647"/>
                  <a:pt x="7666" y="2645"/>
                  <a:pt x="7656" y="2641"/>
                </a:cubicBezTo>
                <a:cubicBezTo>
                  <a:pt x="7644" y="2637"/>
                  <a:pt x="7635" y="2637"/>
                  <a:pt x="7626" y="2639"/>
                </a:cubicBezTo>
                <a:cubicBezTo>
                  <a:pt x="7616" y="2631"/>
                  <a:pt x="7600" y="2624"/>
                  <a:pt x="7579" y="2619"/>
                </a:cubicBezTo>
                <a:cubicBezTo>
                  <a:pt x="7550" y="2583"/>
                  <a:pt x="7535" y="2565"/>
                  <a:pt x="7533" y="2563"/>
                </a:cubicBezTo>
                <a:cubicBezTo>
                  <a:pt x="7511" y="2542"/>
                  <a:pt x="7493" y="2545"/>
                  <a:pt x="7481" y="2572"/>
                </a:cubicBezTo>
                <a:cubicBezTo>
                  <a:pt x="7478" y="2575"/>
                  <a:pt x="7474" y="2581"/>
                  <a:pt x="7468" y="2592"/>
                </a:cubicBezTo>
                <a:cubicBezTo>
                  <a:pt x="7456" y="2593"/>
                  <a:pt x="7443" y="2592"/>
                  <a:pt x="7429" y="2589"/>
                </a:cubicBezTo>
                <a:cubicBezTo>
                  <a:pt x="7414" y="2586"/>
                  <a:pt x="7401" y="2584"/>
                  <a:pt x="7391" y="2585"/>
                </a:cubicBezTo>
                <a:cubicBezTo>
                  <a:pt x="7386" y="2575"/>
                  <a:pt x="7379" y="2568"/>
                  <a:pt x="7370" y="2562"/>
                </a:cubicBezTo>
                <a:cubicBezTo>
                  <a:pt x="7369" y="2561"/>
                  <a:pt x="7367" y="2560"/>
                  <a:pt x="7365" y="2559"/>
                </a:cubicBezTo>
                <a:cubicBezTo>
                  <a:pt x="7325" y="2559"/>
                  <a:pt x="7325" y="2559"/>
                  <a:pt x="7325" y="2559"/>
                </a:cubicBezTo>
                <a:cubicBezTo>
                  <a:pt x="7326" y="2555"/>
                  <a:pt x="7324" y="2552"/>
                  <a:pt x="7319" y="2552"/>
                </a:cubicBezTo>
                <a:cubicBezTo>
                  <a:pt x="7319" y="2537"/>
                  <a:pt x="7321" y="2528"/>
                  <a:pt x="7325" y="2527"/>
                </a:cubicBezTo>
                <a:cubicBezTo>
                  <a:pt x="7338" y="2523"/>
                  <a:pt x="7342" y="2513"/>
                  <a:pt x="7335" y="2496"/>
                </a:cubicBezTo>
                <a:cubicBezTo>
                  <a:pt x="7328" y="2481"/>
                  <a:pt x="7319" y="2474"/>
                  <a:pt x="7306" y="2474"/>
                </a:cubicBezTo>
                <a:cubicBezTo>
                  <a:pt x="7283" y="2458"/>
                  <a:pt x="7257" y="2446"/>
                  <a:pt x="7227" y="2436"/>
                </a:cubicBezTo>
                <a:close/>
                <a:moveTo>
                  <a:pt x="7240" y="2101"/>
                </a:moveTo>
                <a:cubicBezTo>
                  <a:pt x="7214" y="2101"/>
                  <a:pt x="7214" y="2101"/>
                  <a:pt x="7214" y="2101"/>
                </a:cubicBezTo>
                <a:cubicBezTo>
                  <a:pt x="7214" y="2069"/>
                  <a:pt x="7214" y="2069"/>
                  <a:pt x="7214" y="2069"/>
                </a:cubicBezTo>
                <a:cubicBezTo>
                  <a:pt x="7240" y="2069"/>
                  <a:pt x="7240" y="2069"/>
                  <a:pt x="7240" y="2069"/>
                </a:cubicBezTo>
                <a:lnTo>
                  <a:pt x="7240" y="2101"/>
                </a:lnTo>
                <a:close/>
                <a:moveTo>
                  <a:pt x="6816" y="1758"/>
                </a:moveTo>
                <a:cubicBezTo>
                  <a:pt x="6855" y="1758"/>
                  <a:pt x="6855" y="1758"/>
                  <a:pt x="6855" y="1758"/>
                </a:cubicBezTo>
                <a:cubicBezTo>
                  <a:pt x="6859" y="1761"/>
                  <a:pt x="6863" y="1768"/>
                  <a:pt x="6868" y="1777"/>
                </a:cubicBezTo>
                <a:cubicBezTo>
                  <a:pt x="6873" y="1787"/>
                  <a:pt x="6878" y="1794"/>
                  <a:pt x="6881" y="1797"/>
                </a:cubicBezTo>
                <a:cubicBezTo>
                  <a:pt x="6881" y="1835"/>
                  <a:pt x="6881" y="1835"/>
                  <a:pt x="6881" y="1835"/>
                </a:cubicBezTo>
                <a:cubicBezTo>
                  <a:pt x="6876" y="1847"/>
                  <a:pt x="6876" y="1847"/>
                  <a:pt x="6876" y="1847"/>
                </a:cubicBezTo>
                <a:cubicBezTo>
                  <a:pt x="6868" y="1847"/>
                  <a:pt x="6868" y="1847"/>
                  <a:pt x="6868" y="1847"/>
                </a:cubicBezTo>
                <a:cubicBezTo>
                  <a:pt x="6868" y="1856"/>
                  <a:pt x="6873" y="1864"/>
                  <a:pt x="6881" y="1870"/>
                </a:cubicBezTo>
                <a:cubicBezTo>
                  <a:pt x="6885" y="1874"/>
                  <a:pt x="6891" y="1880"/>
                  <a:pt x="6901" y="1887"/>
                </a:cubicBezTo>
                <a:cubicBezTo>
                  <a:pt x="6933" y="1887"/>
                  <a:pt x="6933" y="1887"/>
                  <a:pt x="6933" y="1887"/>
                </a:cubicBezTo>
                <a:cubicBezTo>
                  <a:pt x="6933" y="1890"/>
                  <a:pt x="6935" y="1892"/>
                  <a:pt x="6940" y="1894"/>
                </a:cubicBezTo>
                <a:cubicBezTo>
                  <a:pt x="6940" y="1933"/>
                  <a:pt x="6940" y="1933"/>
                  <a:pt x="6940" y="1933"/>
                </a:cubicBezTo>
                <a:cubicBezTo>
                  <a:pt x="6935" y="1934"/>
                  <a:pt x="6929" y="1934"/>
                  <a:pt x="6923" y="1933"/>
                </a:cubicBezTo>
                <a:cubicBezTo>
                  <a:pt x="6917" y="1940"/>
                  <a:pt x="6917" y="1940"/>
                  <a:pt x="6917" y="1940"/>
                </a:cubicBezTo>
                <a:cubicBezTo>
                  <a:pt x="6921" y="1938"/>
                  <a:pt x="6927" y="1938"/>
                  <a:pt x="6933" y="1939"/>
                </a:cubicBezTo>
                <a:cubicBezTo>
                  <a:pt x="6933" y="1948"/>
                  <a:pt x="6928" y="1957"/>
                  <a:pt x="6920" y="1965"/>
                </a:cubicBezTo>
                <a:cubicBezTo>
                  <a:pt x="6912" y="1973"/>
                  <a:pt x="6908" y="1982"/>
                  <a:pt x="6908" y="1992"/>
                </a:cubicBezTo>
                <a:cubicBezTo>
                  <a:pt x="6908" y="1996"/>
                  <a:pt x="6912" y="1999"/>
                  <a:pt x="6919" y="1999"/>
                </a:cubicBezTo>
                <a:cubicBezTo>
                  <a:pt x="6927" y="1999"/>
                  <a:pt x="6932" y="2001"/>
                  <a:pt x="6933" y="2004"/>
                </a:cubicBezTo>
                <a:cubicBezTo>
                  <a:pt x="6936" y="2030"/>
                  <a:pt x="6931" y="2045"/>
                  <a:pt x="6920" y="2050"/>
                </a:cubicBezTo>
                <a:cubicBezTo>
                  <a:pt x="6920" y="2057"/>
                  <a:pt x="6920" y="2057"/>
                  <a:pt x="6920" y="2057"/>
                </a:cubicBezTo>
                <a:cubicBezTo>
                  <a:pt x="6925" y="2057"/>
                  <a:pt x="6931" y="2057"/>
                  <a:pt x="6938" y="2057"/>
                </a:cubicBezTo>
                <a:cubicBezTo>
                  <a:pt x="6943" y="2057"/>
                  <a:pt x="6946" y="2055"/>
                  <a:pt x="6946" y="2050"/>
                </a:cubicBezTo>
                <a:cubicBezTo>
                  <a:pt x="6954" y="2051"/>
                  <a:pt x="6964" y="2044"/>
                  <a:pt x="6974" y="2030"/>
                </a:cubicBezTo>
                <a:cubicBezTo>
                  <a:pt x="6975" y="2029"/>
                  <a:pt x="6976" y="2026"/>
                  <a:pt x="6978" y="2020"/>
                </a:cubicBezTo>
                <a:cubicBezTo>
                  <a:pt x="6979" y="2015"/>
                  <a:pt x="6982" y="2011"/>
                  <a:pt x="6985" y="2009"/>
                </a:cubicBezTo>
                <a:cubicBezTo>
                  <a:pt x="6991" y="2008"/>
                  <a:pt x="6996" y="2010"/>
                  <a:pt x="6999" y="2016"/>
                </a:cubicBezTo>
                <a:cubicBezTo>
                  <a:pt x="7000" y="2022"/>
                  <a:pt x="7003" y="2025"/>
                  <a:pt x="7007" y="2025"/>
                </a:cubicBezTo>
                <a:cubicBezTo>
                  <a:pt x="7007" y="2039"/>
                  <a:pt x="7011" y="2047"/>
                  <a:pt x="7019" y="2050"/>
                </a:cubicBezTo>
                <a:cubicBezTo>
                  <a:pt x="7019" y="2056"/>
                  <a:pt x="7020" y="2068"/>
                  <a:pt x="7023" y="2085"/>
                </a:cubicBezTo>
                <a:cubicBezTo>
                  <a:pt x="7026" y="2098"/>
                  <a:pt x="7027" y="2111"/>
                  <a:pt x="7024" y="2122"/>
                </a:cubicBezTo>
                <a:cubicBezTo>
                  <a:pt x="7021" y="2124"/>
                  <a:pt x="7012" y="2130"/>
                  <a:pt x="6995" y="2142"/>
                </a:cubicBezTo>
                <a:cubicBezTo>
                  <a:pt x="6984" y="2150"/>
                  <a:pt x="6970" y="2152"/>
                  <a:pt x="6953" y="2148"/>
                </a:cubicBezTo>
                <a:cubicBezTo>
                  <a:pt x="6953" y="2142"/>
                  <a:pt x="6951" y="2137"/>
                  <a:pt x="6946" y="2134"/>
                </a:cubicBezTo>
                <a:cubicBezTo>
                  <a:pt x="6946" y="2123"/>
                  <a:pt x="6944" y="2117"/>
                  <a:pt x="6940" y="2116"/>
                </a:cubicBezTo>
                <a:cubicBezTo>
                  <a:pt x="6941" y="2112"/>
                  <a:pt x="6940" y="2108"/>
                  <a:pt x="6937" y="2105"/>
                </a:cubicBezTo>
                <a:cubicBezTo>
                  <a:pt x="6934" y="2101"/>
                  <a:pt x="6933" y="2098"/>
                  <a:pt x="6933" y="2095"/>
                </a:cubicBezTo>
                <a:cubicBezTo>
                  <a:pt x="6894" y="2095"/>
                  <a:pt x="6894" y="2095"/>
                  <a:pt x="6894" y="2095"/>
                </a:cubicBezTo>
                <a:cubicBezTo>
                  <a:pt x="6894" y="2069"/>
                  <a:pt x="6894" y="2069"/>
                  <a:pt x="6894" y="2069"/>
                </a:cubicBezTo>
                <a:cubicBezTo>
                  <a:pt x="6897" y="2069"/>
                  <a:pt x="6899" y="2065"/>
                  <a:pt x="6901" y="2057"/>
                </a:cubicBezTo>
                <a:cubicBezTo>
                  <a:pt x="6897" y="2053"/>
                  <a:pt x="6894" y="2048"/>
                  <a:pt x="6894" y="2045"/>
                </a:cubicBezTo>
                <a:cubicBezTo>
                  <a:pt x="6896" y="2030"/>
                  <a:pt x="6896" y="2021"/>
                  <a:pt x="6894" y="2016"/>
                </a:cubicBezTo>
                <a:cubicBezTo>
                  <a:pt x="6894" y="2004"/>
                  <a:pt x="6888" y="2001"/>
                  <a:pt x="6876" y="2004"/>
                </a:cubicBezTo>
                <a:cubicBezTo>
                  <a:pt x="6877" y="2001"/>
                  <a:pt x="6875" y="1999"/>
                  <a:pt x="6870" y="1999"/>
                </a:cubicBezTo>
                <a:cubicBezTo>
                  <a:pt x="6869" y="1999"/>
                  <a:pt x="6868" y="1999"/>
                  <a:pt x="6868" y="1999"/>
                </a:cubicBezTo>
                <a:cubicBezTo>
                  <a:pt x="6870" y="1965"/>
                  <a:pt x="6870" y="1965"/>
                  <a:pt x="6870" y="1965"/>
                </a:cubicBezTo>
                <a:cubicBezTo>
                  <a:pt x="6871" y="1959"/>
                  <a:pt x="6864" y="1957"/>
                  <a:pt x="6848" y="1958"/>
                </a:cubicBezTo>
                <a:cubicBezTo>
                  <a:pt x="6846" y="1951"/>
                  <a:pt x="6842" y="1946"/>
                  <a:pt x="6835" y="1945"/>
                </a:cubicBezTo>
                <a:cubicBezTo>
                  <a:pt x="6835" y="1914"/>
                  <a:pt x="6835" y="1914"/>
                  <a:pt x="6835" y="1914"/>
                </a:cubicBezTo>
                <a:cubicBezTo>
                  <a:pt x="6842" y="1908"/>
                  <a:pt x="6841" y="1901"/>
                  <a:pt x="6832" y="1891"/>
                </a:cubicBezTo>
                <a:cubicBezTo>
                  <a:pt x="6820" y="1882"/>
                  <a:pt x="6813" y="1876"/>
                  <a:pt x="6809" y="1873"/>
                </a:cubicBezTo>
                <a:cubicBezTo>
                  <a:pt x="6809" y="1866"/>
                  <a:pt x="6807" y="1862"/>
                  <a:pt x="6803" y="1861"/>
                </a:cubicBezTo>
                <a:cubicBezTo>
                  <a:pt x="6803" y="1815"/>
                  <a:pt x="6803" y="1815"/>
                  <a:pt x="6803" y="1815"/>
                </a:cubicBezTo>
                <a:cubicBezTo>
                  <a:pt x="6805" y="1815"/>
                  <a:pt x="6807" y="1813"/>
                  <a:pt x="6808" y="1810"/>
                </a:cubicBezTo>
                <a:cubicBezTo>
                  <a:pt x="6809" y="1807"/>
                  <a:pt x="6809" y="1805"/>
                  <a:pt x="6809" y="1803"/>
                </a:cubicBezTo>
                <a:cubicBezTo>
                  <a:pt x="6815" y="1802"/>
                  <a:pt x="6818" y="1795"/>
                  <a:pt x="6818" y="1784"/>
                </a:cubicBezTo>
                <a:cubicBezTo>
                  <a:pt x="6817" y="1767"/>
                  <a:pt x="6816" y="1758"/>
                  <a:pt x="6816" y="1758"/>
                </a:cubicBezTo>
                <a:close/>
                <a:moveTo>
                  <a:pt x="6829" y="1594"/>
                </a:moveTo>
                <a:cubicBezTo>
                  <a:pt x="6830" y="1601"/>
                  <a:pt x="6830" y="1608"/>
                  <a:pt x="6829" y="1615"/>
                </a:cubicBezTo>
                <a:cubicBezTo>
                  <a:pt x="6826" y="1636"/>
                  <a:pt x="6819" y="1650"/>
                  <a:pt x="6809" y="1658"/>
                </a:cubicBezTo>
                <a:cubicBezTo>
                  <a:pt x="6790" y="1658"/>
                  <a:pt x="6790" y="1658"/>
                  <a:pt x="6790" y="1658"/>
                </a:cubicBezTo>
                <a:cubicBezTo>
                  <a:pt x="6783" y="1645"/>
                  <a:pt x="6777" y="1637"/>
                  <a:pt x="6771" y="1632"/>
                </a:cubicBezTo>
                <a:cubicBezTo>
                  <a:pt x="6771" y="1594"/>
                  <a:pt x="6771" y="1594"/>
                  <a:pt x="6771" y="1594"/>
                </a:cubicBezTo>
                <a:cubicBezTo>
                  <a:pt x="6778" y="1590"/>
                  <a:pt x="6784" y="1578"/>
                  <a:pt x="6790" y="1560"/>
                </a:cubicBezTo>
                <a:cubicBezTo>
                  <a:pt x="6823" y="1560"/>
                  <a:pt x="6823" y="1560"/>
                  <a:pt x="6823" y="1560"/>
                </a:cubicBezTo>
                <a:cubicBezTo>
                  <a:pt x="6827" y="1570"/>
                  <a:pt x="6829" y="1581"/>
                  <a:pt x="6829" y="1594"/>
                </a:cubicBezTo>
                <a:close/>
                <a:moveTo>
                  <a:pt x="7058" y="999"/>
                </a:moveTo>
                <a:cubicBezTo>
                  <a:pt x="7053" y="971"/>
                  <a:pt x="7061" y="960"/>
                  <a:pt x="7083" y="965"/>
                </a:cubicBezTo>
                <a:cubicBezTo>
                  <a:pt x="7088" y="976"/>
                  <a:pt x="7095" y="981"/>
                  <a:pt x="7104" y="981"/>
                </a:cubicBezTo>
                <a:cubicBezTo>
                  <a:pt x="7111" y="993"/>
                  <a:pt x="7119" y="999"/>
                  <a:pt x="7130" y="999"/>
                </a:cubicBezTo>
                <a:cubicBezTo>
                  <a:pt x="7131" y="1003"/>
                  <a:pt x="7134" y="1005"/>
                  <a:pt x="7139" y="1006"/>
                </a:cubicBezTo>
                <a:cubicBezTo>
                  <a:pt x="7142" y="1006"/>
                  <a:pt x="7147" y="1006"/>
                  <a:pt x="7156" y="1006"/>
                </a:cubicBezTo>
                <a:cubicBezTo>
                  <a:pt x="7156" y="1008"/>
                  <a:pt x="7162" y="1010"/>
                  <a:pt x="7176" y="1012"/>
                </a:cubicBezTo>
                <a:cubicBezTo>
                  <a:pt x="7178" y="1016"/>
                  <a:pt x="7182" y="1020"/>
                  <a:pt x="7188" y="1024"/>
                </a:cubicBezTo>
                <a:cubicBezTo>
                  <a:pt x="7191" y="1029"/>
                  <a:pt x="7191" y="1036"/>
                  <a:pt x="7189" y="1045"/>
                </a:cubicBezTo>
                <a:cubicBezTo>
                  <a:pt x="7185" y="1045"/>
                  <a:pt x="7183" y="1047"/>
                  <a:pt x="7183" y="1052"/>
                </a:cubicBezTo>
                <a:cubicBezTo>
                  <a:pt x="7159" y="1069"/>
                  <a:pt x="7133" y="1074"/>
                  <a:pt x="7104" y="1064"/>
                </a:cubicBezTo>
                <a:cubicBezTo>
                  <a:pt x="7104" y="1090"/>
                  <a:pt x="7104" y="1090"/>
                  <a:pt x="7104" y="1090"/>
                </a:cubicBezTo>
                <a:cubicBezTo>
                  <a:pt x="7135" y="1090"/>
                  <a:pt x="7135" y="1090"/>
                  <a:pt x="7135" y="1090"/>
                </a:cubicBezTo>
                <a:cubicBezTo>
                  <a:pt x="7135" y="1097"/>
                  <a:pt x="7135" y="1097"/>
                  <a:pt x="7135" y="1097"/>
                </a:cubicBezTo>
                <a:cubicBezTo>
                  <a:pt x="7145" y="1097"/>
                  <a:pt x="7153" y="1102"/>
                  <a:pt x="7160" y="1111"/>
                </a:cubicBezTo>
                <a:cubicBezTo>
                  <a:pt x="7168" y="1122"/>
                  <a:pt x="7174" y="1128"/>
                  <a:pt x="7176" y="1129"/>
                </a:cubicBezTo>
                <a:cubicBezTo>
                  <a:pt x="7174" y="1138"/>
                  <a:pt x="7176" y="1142"/>
                  <a:pt x="7183" y="1142"/>
                </a:cubicBezTo>
                <a:cubicBezTo>
                  <a:pt x="7183" y="1145"/>
                  <a:pt x="7182" y="1156"/>
                  <a:pt x="7180" y="1176"/>
                </a:cubicBezTo>
                <a:cubicBezTo>
                  <a:pt x="7180" y="1189"/>
                  <a:pt x="7183" y="1198"/>
                  <a:pt x="7189" y="1202"/>
                </a:cubicBezTo>
                <a:cubicBezTo>
                  <a:pt x="7186" y="1209"/>
                  <a:pt x="7188" y="1214"/>
                  <a:pt x="7196" y="1215"/>
                </a:cubicBezTo>
                <a:cubicBezTo>
                  <a:pt x="7196" y="1259"/>
                  <a:pt x="7196" y="1259"/>
                  <a:pt x="7196" y="1259"/>
                </a:cubicBezTo>
                <a:cubicBezTo>
                  <a:pt x="7191" y="1267"/>
                  <a:pt x="7180" y="1276"/>
                  <a:pt x="7162" y="1285"/>
                </a:cubicBezTo>
                <a:cubicBezTo>
                  <a:pt x="7116" y="1285"/>
                  <a:pt x="7116" y="1285"/>
                  <a:pt x="7116" y="1285"/>
                </a:cubicBezTo>
                <a:cubicBezTo>
                  <a:pt x="7114" y="1303"/>
                  <a:pt x="7107" y="1316"/>
                  <a:pt x="7096" y="1322"/>
                </a:cubicBezTo>
                <a:cubicBezTo>
                  <a:pt x="7084" y="1328"/>
                  <a:pt x="7073" y="1322"/>
                  <a:pt x="7064" y="1306"/>
                </a:cubicBezTo>
                <a:cubicBezTo>
                  <a:pt x="7058" y="1306"/>
                  <a:pt x="7058" y="1306"/>
                  <a:pt x="7058" y="1306"/>
                </a:cubicBezTo>
                <a:cubicBezTo>
                  <a:pt x="7058" y="1338"/>
                  <a:pt x="7058" y="1338"/>
                  <a:pt x="7058" y="1338"/>
                </a:cubicBezTo>
                <a:cubicBezTo>
                  <a:pt x="7053" y="1338"/>
                  <a:pt x="7050" y="1340"/>
                  <a:pt x="7050" y="1344"/>
                </a:cubicBezTo>
                <a:cubicBezTo>
                  <a:pt x="7019" y="1344"/>
                  <a:pt x="7019" y="1344"/>
                  <a:pt x="7019" y="1344"/>
                </a:cubicBezTo>
                <a:cubicBezTo>
                  <a:pt x="7015" y="1343"/>
                  <a:pt x="7013" y="1335"/>
                  <a:pt x="7012" y="1318"/>
                </a:cubicBezTo>
                <a:cubicBezTo>
                  <a:pt x="7011" y="1306"/>
                  <a:pt x="7005" y="1302"/>
                  <a:pt x="6992" y="1306"/>
                </a:cubicBezTo>
                <a:cubicBezTo>
                  <a:pt x="6992" y="1307"/>
                  <a:pt x="6997" y="1317"/>
                  <a:pt x="7007" y="1334"/>
                </a:cubicBezTo>
                <a:cubicBezTo>
                  <a:pt x="7016" y="1352"/>
                  <a:pt x="7017" y="1369"/>
                  <a:pt x="7012" y="1386"/>
                </a:cubicBezTo>
                <a:cubicBezTo>
                  <a:pt x="7008" y="1384"/>
                  <a:pt x="7007" y="1386"/>
                  <a:pt x="7007" y="1392"/>
                </a:cubicBezTo>
                <a:cubicBezTo>
                  <a:pt x="6994" y="1395"/>
                  <a:pt x="6983" y="1390"/>
                  <a:pt x="6974" y="1377"/>
                </a:cubicBezTo>
                <a:cubicBezTo>
                  <a:pt x="6973" y="1369"/>
                  <a:pt x="6970" y="1363"/>
                  <a:pt x="6964" y="1359"/>
                </a:cubicBezTo>
                <a:cubicBezTo>
                  <a:pt x="6956" y="1353"/>
                  <a:pt x="6950" y="1348"/>
                  <a:pt x="6946" y="1344"/>
                </a:cubicBezTo>
                <a:cubicBezTo>
                  <a:pt x="6946" y="1313"/>
                  <a:pt x="6946" y="1313"/>
                  <a:pt x="6946" y="1313"/>
                </a:cubicBezTo>
                <a:cubicBezTo>
                  <a:pt x="6950" y="1313"/>
                  <a:pt x="6953" y="1311"/>
                  <a:pt x="6953" y="1306"/>
                </a:cubicBezTo>
                <a:cubicBezTo>
                  <a:pt x="6962" y="1307"/>
                  <a:pt x="6966" y="1306"/>
                  <a:pt x="6964" y="1300"/>
                </a:cubicBezTo>
                <a:cubicBezTo>
                  <a:pt x="6959" y="1291"/>
                  <a:pt x="6957" y="1284"/>
                  <a:pt x="6958" y="1279"/>
                </a:cubicBezTo>
                <a:cubicBezTo>
                  <a:pt x="6963" y="1281"/>
                  <a:pt x="6965" y="1279"/>
                  <a:pt x="6965" y="1272"/>
                </a:cubicBezTo>
                <a:cubicBezTo>
                  <a:pt x="6974" y="1272"/>
                  <a:pt x="6981" y="1270"/>
                  <a:pt x="6986" y="1265"/>
                </a:cubicBezTo>
                <a:cubicBezTo>
                  <a:pt x="6989" y="1261"/>
                  <a:pt x="6994" y="1256"/>
                  <a:pt x="7000" y="1249"/>
                </a:cubicBezTo>
                <a:cubicBezTo>
                  <a:pt x="7007" y="1247"/>
                  <a:pt x="7020" y="1247"/>
                  <a:pt x="7037" y="1249"/>
                </a:cubicBezTo>
                <a:cubicBezTo>
                  <a:pt x="7050" y="1247"/>
                  <a:pt x="7057" y="1242"/>
                  <a:pt x="7058" y="1234"/>
                </a:cubicBezTo>
                <a:cubicBezTo>
                  <a:pt x="7066" y="1234"/>
                  <a:pt x="7073" y="1231"/>
                  <a:pt x="7078" y="1225"/>
                </a:cubicBezTo>
                <a:cubicBezTo>
                  <a:pt x="7079" y="1225"/>
                  <a:pt x="7083" y="1219"/>
                  <a:pt x="7091" y="1208"/>
                </a:cubicBezTo>
                <a:cubicBezTo>
                  <a:pt x="7096" y="1208"/>
                  <a:pt x="7096" y="1208"/>
                  <a:pt x="7096" y="1208"/>
                </a:cubicBezTo>
                <a:cubicBezTo>
                  <a:pt x="7105" y="1203"/>
                  <a:pt x="7110" y="1200"/>
                  <a:pt x="7112" y="1199"/>
                </a:cubicBezTo>
                <a:cubicBezTo>
                  <a:pt x="7116" y="1196"/>
                  <a:pt x="7117" y="1190"/>
                  <a:pt x="7116" y="1183"/>
                </a:cubicBezTo>
                <a:cubicBezTo>
                  <a:pt x="7122" y="1183"/>
                  <a:pt x="7122" y="1183"/>
                  <a:pt x="7122" y="1183"/>
                </a:cubicBezTo>
                <a:cubicBezTo>
                  <a:pt x="7118" y="1163"/>
                  <a:pt x="7110" y="1145"/>
                  <a:pt x="7096" y="1129"/>
                </a:cubicBezTo>
                <a:cubicBezTo>
                  <a:pt x="7098" y="1115"/>
                  <a:pt x="7099" y="1106"/>
                  <a:pt x="7097" y="1100"/>
                </a:cubicBezTo>
                <a:cubicBezTo>
                  <a:pt x="7097" y="1090"/>
                  <a:pt x="7089" y="1087"/>
                  <a:pt x="7076" y="1090"/>
                </a:cubicBezTo>
                <a:cubicBezTo>
                  <a:pt x="7072" y="1074"/>
                  <a:pt x="7066" y="1065"/>
                  <a:pt x="7058" y="1064"/>
                </a:cubicBezTo>
                <a:cubicBezTo>
                  <a:pt x="7058" y="1031"/>
                  <a:pt x="7058" y="1031"/>
                  <a:pt x="7058" y="1031"/>
                </a:cubicBezTo>
                <a:cubicBezTo>
                  <a:pt x="7064" y="1034"/>
                  <a:pt x="7067" y="1028"/>
                  <a:pt x="7067" y="1016"/>
                </a:cubicBezTo>
                <a:cubicBezTo>
                  <a:pt x="7067" y="1004"/>
                  <a:pt x="7064" y="998"/>
                  <a:pt x="7058" y="999"/>
                </a:cubicBezTo>
                <a:close/>
                <a:moveTo>
                  <a:pt x="6992" y="313"/>
                </a:moveTo>
                <a:cubicBezTo>
                  <a:pt x="7014" y="294"/>
                  <a:pt x="7053" y="290"/>
                  <a:pt x="7107" y="301"/>
                </a:cubicBezTo>
                <a:cubicBezTo>
                  <a:pt x="7182" y="313"/>
                  <a:pt x="7224" y="320"/>
                  <a:pt x="7234" y="320"/>
                </a:cubicBezTo>
                <a:cubicBezTo>
                  <a:pt x="7254" y="333"/>
                  <a:pt x="7271" y="340"/>
                  <a:pt x="7287" y="340"/>
                </a:cubicBezTo>
                <a:cubicBezTo>
                  <a:pt x="7291" y="342"/>
                  <a:pt x="7296" y="343"/>
                  <a:pt x="7301" y="345"/>
                </a:cubicBezTo>
                <a:cubicBezTo>
                  <a:pt x="7319" y="350"/>
                  <a:pt x="7342" y="352"/>
                  <a:pt x="7372" y="352"/>
                </a:cubicBezTo>
                <a:cubicBezTo>
                  <a:pt x="7388" y="364"/>
                  <a:pt x="7397" y="371"/>
                  <a:pt x="7399" y="373"/>
                </a:cubicBezTo>
                <a:cubicBezTo>
                  <a:pt x="7403" y="375"/>
                  <a:pt x="7407" y="377"/>
                  <a:pt x="7411" y="377"/>
                </a:cubicBezTo>
                <a:cubicBezTo>
                  <a:pt x="7419" y="379"/>
                  <a:pt x="7425" y="377"/>
                  <a:pt x="7429" y="373"/>
                </a:cubicBezTo>
                <a:cubicBezTo>
                  <a:pt x="7475" y="373"/>
                  <a:pt x="7475" y="373"/>
                  <a:pt x="7475" y="373"/>
                </a:cubicBezTo>
                <a:cubicBezTo>
                  <a:pt x="7475" y="375"/>
                  <a:pt x="7477" y="376"/>
                  <a:pt x="7480" y="378"/>
                </a:cubicBezTo>
                <a:cubicBezTo>
                  <a:pt x="7482" y="379"/>
                  <a:pt x="7485" y="379"/>
                  <a:pt x="7489" y="379"/>
                </a:cubicBezTo>
                <a:cubicBezTo>
                  <a:pt x="7489" y="381"/>
                  <a:pt x="7493" y="384"/>
                  <a:pt x="7502" y="387"/>
                </a:cubicBezTo>
                <a:cubicBezTo>
                  <a:pt x="7507" y="398"/>
                  <a:pt x="7518" y="409"/>
                  <a:pt x="7534" y="418"/>
                </a:cubicBezTo>
                <a:cubicBezTo>
                  <a:pt x="7534" y="437"/>
                  <a:pt x="7534" y="437"/>
                  <a:pt x="7534" y="437"/>
                </a:cubicBezTo>
                <a:cubicBezTo>
                  <a:pt x="7530" y="437"/>
                  <a:pt x="7528" y="439"/>
                  <a:pt x="7528" y="443"/>
                </a:cubicBezTo>
                <a:cubicBezTo>
                  <a:pt x="7468" y="443"/>
                  <a:pt x="7468" y="443"/>
                  <a:pt x="7468" y="443"/>
                </a:cubicBezTo>
                <a:cubicBezTo>
                  <a:pt x="7462" y="435"/>
                  <a:pt x="7449" y="431"/>
                  <a:pt x="7429" y="431"/>
                </a:cubicBezTo>
                <a:cubicBezTo>
                  <a:pt x="7429" y="425"/>
                  <a:pt x="7425" y="423"/>
                  <a:pt x="7417" y="425"/>
                </a:cubicBezTo>
                <a:cubicBezTo>
                  <a:pt x="7395" y="426"/>
                  <a:pt x="7395" y="426"/>
                  <a:pt x="7395" y="426"/>
                </a:cubicBezTo>
                <a:cubicBezTo>
                  <a:pt x="7395" y="423"/>
                  <a:pt x="7392" y="420"/>
                  <a:pt x="7385" y="418"/>
                </a:cubicBezTo>
                <a:cubicBezTo>
                  <a:pt x="7385" y="418"/>
                  <a:pt x="7385" y="418"/>
                  <a:pt x="7385" y="418"/>
                </a:cubicBezTo>
                <a:cubicBezTo>
                  <a:pt x="7383" y="416"/>
                  <a:pt x="7379" y="414"/>
                  <a:pt x="7372" y="411"/>
                </a:cubicBezTo>
                <a:cubicBezTo>
                  <a:pt x="7372" y="437"/>
                  <a:pt x="7372" y="437"/>
                  <a:pt x="7372" y="437"/>
                </a:cubicBezTo>
                <a:cubicBezTo>
                  <a:pt x="7371" y="437"/>
                  <a:pt x="7371" y="437"/>
                  <a:pt x="7371" y="437"/>
                </a:cubicBezTo>
                <a:cubicBezTo>
                  <a:pt x="7369" y="442"/>
                  <a:pt x="7369" y="442"/>
                  <a:pt x="7369" y="442"/>
                </a:cubicBezTo>
                <a:cubicBezTo>
                  <a:pt x="7371" y="445"/>
                  <a:pt x="7374" y="447"/>
                  <a:pt x="7377" y="450"/>
                </a:cubicBezTo>
                <a:cubicBezTo>
                  <a:pt x="7383" y="454"/>
                  <a:pt x="7391" y="458"/>
                  <a:pt x="7400" y="462"/>
                </a:cubicBezTo>
                <a:cubicBezTo>
                  <a:pt x="7425" y="470"/>
                  <a:pt x="7440" y="475"/>
                  <a:pt x="7443" y="477"/>
                </a:cubicBezTo>
                <a:cubicBezTo>
                  <a:pt x="7443" y="502"/>
                  <a:pt x="7443" y="502"/>
                  <a:pt x="7443" y="502"/>
                </a:cubicBezTo>
                <a:cubicBezTo>
                  <a:pt x="7439" y="502"/>
                  <a:pt x="7437" y="504"/>
                  <a:pt x="7437" y="510"/>
                </a:cubicBezTo>
                <a:cubicBezTo>
                  <a:pt x="7403" y="510"/>
                  <a:pt x="7403" y="510"/>
                  <a:pt x="7403" y="510"/>
                </a:cubicBezTo>
                <a:cubicBezTo>
                  <a:pt x="7392" y="510"/>
                  <a:pt x="7386" y="512"/>
                  <a:pt x="7385" y="517"/>
                </a:cubicBezTo>
                <a:cubicBezTo>
                  <a:pt x="7378" y="515"/>
                  <a:pt x="7372" y="517"/>
                  <a:pt x="7366" y="521"/>
                </a:cubicBezTo>
                <a:cubicBezTo>
                  <a:pt x="7366" y="522"/>
                  <a:pt x="7363" y="527"/>
                  <a:pt x="7357" y="535"/>
                </a:cubicBezTo>
                <a:cubicBezTo>
                  <a:pt x="7357" y="541"/>
                  <a:pt x="7354" y="546"/>
                  <a:pt x="7348" y="550"/>
                </a:cubicBezTo>
                <a:cubicBezTo>
                  <a:pt x="7342" y="554"/>
                  <a:pt x="7339" y="558"/>
                  <a:pt x="7338" y="563"/>
                </a:cubicBezTo>
                <a:cubicBezTo>
                  <a:pt x="7306" y="563"/>
                  <a:pt x="7306" y="563"/>
                  <a:pt x="7306" y="563"/>
                </a:cubicBezTo>
                <a:cubicBezTo>
                  <a:pt x="7304" y="558"/>
                  <a:pt x="7301" y="555"/>
                  <a:pt x="7296" y="553"/>
                </a:cubicBezTo>
                <a:cubicBezTo>
                  <a:pt x="7293" y="552"/>
                  <a:pt x="7290" y="552"/>
                  <a:pt x="7287" y="552"/>
                </a:cubicBezTo>
                <a:cubicBezTo>
                  <a:pt x="7281" y="552"/>
                  <a:pt x="7277" y="553"/>
                  <a:pt x="7273" y="556"/>
                </a:cubicBezTo>
                <a:cubicBezTo>
                  <a:pt x="7271" y="557"/>
                  <a:pt x="7269" y="560"/>
                  <a:pt x="7268" y="563"/>
                </a:cubicBezTo>
                <a:cubicBezTo>
                  <a:pt x="7260" y="563"/>
                  <a:pt x="7255" y="563"/>
                  <a:pt x="7251" y="563"/>
                </a:cubicBezTo>
                <a:cubicBezTo>
                  <a:pt x="7245" y="563"/>
                  <a:pt x="7241" y="565"/>
                  <a:pt x="7240" y="568"/>
                </a:cubicBezTo>
                <a:cubicBezTo>
                  <a:pt x="7233" y="565"/>
                  <a:pt x="7226" y="567"/>
                  <a:pt x="7218" y="574"/>
                </a:cubicBezTo>
                <a:cubicBezTo>
                  <a:pt x="7212" y="581"/>
                  <a:pt x="7213" y="586"/>
                  <a:pt x="7222" y="589"/>
                </a:cubicBezTo>
                <a:cubicBezTo>
                  <a:pt x="7222" y="595"/>
                  <a:pt x="7224" y="601"/>
                  <a:pt x="7227" y="605"/>
                </a:cubicBezTo>
                <a:cubicBezTo>
                  <a:pt x="7232" y="612"/>
                  <a:pt x="7241" y="615"/>
                  <a:pt x="7253" y="614"/>
                </a:cubicBezTo>
                <a:cubicBezTo>
                  <a:pt x="7253" y="617"/>
                  <a:pt x="7255" y="618"/>
                  <a:pt x="7258" y="619"/>
                </a:cubicBezTo>
                <a:cubicBezTo>
                  <a:pt x="7260" y="620"/>
                  <a:pt x="7262" y="620"/>
                  <a:pt x="7266" y="620"/>
                </a:cubicBezTo>
                <a:cubicBezTo>
                  <a:pt x="7267" y="620"/>
                  <a:pt x="7267" y="620"/>
                  <a:pt x="7268" y="620"/>
                </a:cubicBezTo>
                <a:cubicBezTo>
                  <a:pt x="7268" y="627"/>
                  <a:pt x="7268" y="627"/>
                  <a:pt x="7268" y="627"/>
                </a:cubicBezTo>
                <a:cubicBezTo>
                  <a:pt x="7279" y="627"/>
                  <a:pt x="7286" y="636"/>
                  <a:pt x="7289" y="651"/>
                </a:cubicBezTo>
                <a:cubicBezTo>
                  <a:pt x="7293" y="667"/>
                  <a:pt x="7298" y="676"/>
                  <a:pt x="7306" y="678"/>
                </a:cubicBezTo>
                <a:cubicBezTo>
                  <a:pt x="7306" y="686"/>
                  <a:pt x="7308" y="691"/>
                  <a:pt x="7313" y="693"/>
                </a:cubicBezTo>
                <a:cubicBezTo>
                  <a:pt x="7313" y="719"/>
                  <a:pt x="7313" y="719"/>
                  <a:pt x="7313" y="719"/>
                </a:cubicBezTo>
                <a:cubicBezTo>
                  <a:pt x="7308" y="719"/>
                  <a:pt x="7306" y="723"/>
                  <a:pt x="7306" y="732"/>
                </a:cubicBezTo>
                <a:cubicBezTo>
                  <a:pt x="7304" y="742"/>
                  <a:pt x="7305" y="754"/>
                  <a:pt x="7309" y="768"/>
                </a:cubicBezTo>
                <a:cubicBezTo>
                  <a:pt x="7313" y="781"/>
                  <a:pt x="7314" y="793"/>
                  <a:pt x="7313" y="804"/>
                </a:cubicBezTo>
                <a:cubicBezTo>
                  <a:pt x="7308" y="802"/>
                  <a:pt x="7306" y="804"/>
                  <a:pt x="7306" y="809"/>
                </a:cubicBezTo>
                <a:cubicBezTo>
                  <a:pt x="7260" y="809"/>
                  <a:pt x="7260" y="809"/>
                  <a:pt x="7260" y="809"/>
                </a:cubicBezTo>
                <a:cubicBezTo>
                  <a:pt x="7262" y="806"/>
                  <a:pt x="7260" y="804"/>
                  <a:pt x="7253" y="804"/>
                </a:cubicBezTo>
                <a:cubicBezTo>
                  <a:pt x="7253" y="803"/>
                  <a:pt x="7253" y="803"/>
                  <a:pt x="7253" y="803"/>
                </a:cubicBezTo>
                <a:cubicBezTo>
                  <a:pt x="7246" y="781"/>
                  <a:pt x="7230" y="766"/>
                  <a:pt x="7206" y="757"/>
                </a:cubicBezTo>
                <a:cubicBezTo>
                  <a:pt x="7206" y="752"/>
                  <a:pt x="7206" y="752"/>
                  <a:pt x="7206" y="752"/>
                </a:cubicBezTo>
                <a:cubicBezTo>
                  <a:pt x="7196" y="745"/>
                  <a:pt x="7188" y="739"/>
                  <a:pt x="7183" y="734"/>
                </a:cubicBezTo>
                <a:cubicBezTo>
                  <a:pt x="7173" y="727"/>
                  <a:pt x="7166" y="719"/>
                  <a:pt x="7162" y="712"/>
                </a:cubicBezTo>
                <a:cubicBezTo>
                  <a:pt x="7158" y="701"/>
                  <a:pt x="7149" y="692"/>
                  <a:pt x="7135" y="685"/>
                </a:cubicBezTo>
                <a:cubicBezTo>
                  <a:pt x="7135" y="675"/>
                  <a:pt x="7131" y="669"/>
                  <a:pt x="7122" y="667"/>
                </a:cubicBezTo>
                <a:cubicBezTo>
                  <a:pt x="7124" y="660"/>
                  <a:pt x="7122" y="655"/>
                  <a:pt x="7116" y="652"/>
                </a:cubicBezTo>
                <a:cubicBezTo>
                  <a:pt x="7116" y="620"/>
                  <a:pt x="7116" y="620"/>
                  <a:pt x="7116" y="620"/>
                </a:cubicBezTo>
                <a:cubicBezTo>
                  <a:pt x="7125" y="615"/>
                  <a:pt x="7130" y="606"/>
                  <a:pt x="7130" y="594"/>
                </a:cubicBezTo>
                <a:cubicBezTo>
                  <a:pt x="7135" y="593"/>
                  <a:pt x="7138" y="588"/>
                  <a:pt x="7138" y="579"/>
                </a:cubicBezTo>
                <a:cubicBezTo>
                  <a:pt x="7136" y="564"/>
                  <a:pt x="7135" y="557"/>
                  <a:pt x="7135" y="556"/>
                </a:cubicBezTo>
                <a:cubicBezTo>
                  <a:pt x="7139" y="555"/>
                  <a:pt x="7141" y="553"/>
                  <a:pt x="7142" y="548"/>
                </a:cubicBezTo>
                <a:cubicBezTo>
                  <a:pt x="7142" y="542"/>
                  <a:pt x="7142" y="538"/>
                  <a:pt x="7142" y="535"/>
                </a:cubicBezTo>
                <a:cubicBezTo>
                  <a:pt x="7144" y="527"/>
                  <a:pt x="7141" y="521"/>
                  <a:pt x="7133" y="515"/>
                </a:cubicBezTo>
                <a:cubicBezTo>
                  <a:pt x="7125" y="508"/>
                  <a:pt x="7119" y="509"/>
                  <a:pt x="7116" y="517"/>
                </a:cubicBezTo>
                <a:cubicBezTo>
                  <a:pt x="7116" y="543"/>
                  <a:pt x="7116" y="543"/>
                  <a:pt x="7116" y="543"/>
                </a:cubicBezTo>
                <a:cubicBezTo>
                  <a:pt x="7070" y="543"/>
                  <a:pt x="7070" y="543"/>
                  <a:pt x="7070" y="543"/>
                </a:cubicBezTo>
                <a:cubicBezTo>
                  <a:pt x="7068" y="534"/>
                  <a:pt x="7061" y="529"/>
                  <a:pt x="7050" y="529"/>
                </a:cubicBezTo>
                <a:cubicBezTo>
                  <a:pt x="7050" y="525"/>
                  <a:pt x="7047" y="524"/>
                  <a:pt x="7041" y="524"/>
                </a:cubicBezTo>
                <a:cubicBezTo>
                  <a:pt x="7035" y="524"/>
                  <a:pt x="7030" y="523"/>
                  <a:pt x="7024" y="522"/>
                </a:cubicBezTo>
                <a:cubicBezTo>
                  <a:pt x="7019" y="522"/>
                  <a:pt x="7019" y="522"/>
                  <a:pt x="7019" y="522"/>
                </a:cubicBezTo>
                <a:cubicBezTo>
                  <a:pt x="7008" y="523"/>
                  <a:pt x="7004" y="533"/>
                  <a:pt x="7007" y="550"/>
                </a:cubicBezTo>
                <a:cubicBezTo>
                  <a:pt x="7007" y="589"/>
                  <a:pt x="7007" y="589"/>
                  <a:pt x="7007" y="589"/>
                </a:cubicBezTo>
                <a:cubicBezTo>
                  <a:pt x="6990" y="595"/>
                  <a:pt x="6968" y="596"/>
                  <a:pt x="6940" y="594"/>
                </a:cubicBezTo>
                <a:cubicBezTo>
                  <a:pt x="6940" y="590"/>
                  <a:pt x="6936" y="589"/>
                  <a:pt x="6927" y="589"/>
                </a:cubicBezTo>
                <a:cubicBezTo>
                  <a:pt x="6916" y="582"/>
                  <a:pt x="6900" y="581"/>
                  <a:pt x="6878" y="585"/>
                </a:cubicBezTo>
                <a:cubicBezTo>
                  <a:pt x="6859" y="589"/>
                  <a:pt x="6844" y="590"/>
                  <a:pt x="6832" y="590"/>
                </a:cubicBezTo>
                <a:cubicBezTo>
                  <a:pt x="6826" y="590"/>
                  <a:pt x="6820" y="590"/>
                  <a:pt x="6816" y="589"/>
                </a:cubicBezTo>
                <a:cubicBezTo>
                  <a:pt x="6815" y="584"/>
                  <a:pt x="6812" y="582"/>
                  <a:pt x="6806" y="582"/>
                </a:cubicBezTo>
                <a:cubicBezTo>
                  <a:pt x="6800" y="582"/>
                  <a:pt x="6797" y="584"/>
                  <a:pt x="6797" y="589"/>
                </a:cubicBezTo>
                <a:cubicBezTo>
                  <a:pt x="6767" y="592"/>
                  <a:pt x="6749" y="609"/>
                  <a:pt x="6743" y="640"/>
                </a:cubicBezTo>
                <a:cubicBezTo>
                  <a:pt x="6740" y="641"/>
                  <a:pt x="6739" y="644"/>
                  <a:pt x="6739" y="649"/>
                </a:cubicBezTo>
                <a:cubicBezTo>
                  <a:pt x="6738" y="654"/>
                  <a:pt x="6737" y="660"/>
                  <a:pt x="6737" y="667"/>
                </a:cubicBezTo>
                <a:cubicBezTo>
                  <a:pt x="6733" y="667"/>
                  <a:pt x="6730" y="671"/>
                  <a:pt x="6730" y="678"/>
                </a:cubicBezTo>
                <a:cubicBezTo>
                  <a:pt x="6730" y="686"/>
                  <a:pt x="6728" y="691"/>
                  <a:pt x="6725" y="693"/>
                </a:cubicBezTo>
                <a:cubicBezTo>
                  <a:pt x="6731" y="699"/>
                  <a:pt x="6738" y="704"/>
                  <a:pt x="6746" y="707"/>
                </a:cubicBezTo>
                <a:cubicBezTo>
                  <a:pt x="6751" y="709"/>
                  <a:pt x="6757" y="711"/>
                  <a:pt x="6763" y="712"/>
                </a:cubicBezTo>
                <a:cubicBezTo>
                  <a:pt x="6771" y="718"/>
                  <a:pt x="6782" y="719"/>
                  <a:pt x="6798" y="715"/>
                </a:cubicBezTo>
                <a:cubicBezTo>
                  <a:pt x="6811" y="712"/>
                  <a:pt x="6823" y="710"/>
                  <a:pt x="6832" y="710"/>
                </a:cubicBezTo>
                <a:cubicBezTo>
                  <a:pt x="6836" y="710"/>
                  <a:pt x="6840" y="711"/>
                  <a:pt x="6843" y="712"/>
                </a:cubicBezTo>
                <a:cubicBezTo>
                  <a:pt x="6843" y="714"/>
                  <a:pt x="6844" y="716"/>
                  <a:pt x="6847" y="716"/>
                </a:cubicBezTo>
                <a:cubicBezTo>
                  <a:pt x="6849" y="718"/>
                  <a:pt x="6851" y="719"/>
                  <a:pt x="6855" y="719"/>
                </a:cubicBezTo>
                <a:cubicBezTo>
                  <a:pt x="6861" y="731"/>
                  <a:pt x="6870" y="739"/>
                  <a:pt x="6881" y="744"/>
                </a:cubicBezTo>
                <a:cubicBezTo>
                  <a:pt x="6885" y="748"/>
                  <a:pt x="6891" y="747"/>
                  <a:pt x="6901" y="741"/>
                </a:cubicBezTo>
                <a:cubicBezTo>
                  <a:pt x="6912" y="735"/>
                  <a:pt x="6923" y="734"/>
                  <a:pt x="6933" y="738"/>
                </a:cubicBezTo>
                <a:cubicBezTo>
                  <a:pt x="6944" y="753"/>
                  <a:pt x="6950" y="762"/>
                  <a:pt x="6953" y="763"/>
                </a:cubicBezTo>
                <a:cubicBezTo>
                  <a:pt x="6956" y="783"/>
                  <a:pt x="6967" y="794"/>
                  <a:pt x="6985" y="797"/>
                </a:cubicBezTo>
                <a:cubicBezTo>
                  <a:pt x="6988" y="805"/>
                  <a:pt x="6995" y="809"/>
                  <a:pt x="7007" y="809"/>
                </a:cubicBezTo>
                <a:cubicBezTo>
                  <a:pt x="7007" y="816"/>
                  <a:pt x="7007" y="816"/>
                  <a:pt x="7007" y="816"/>
                </a:cubicBezTo>
                <a:cubicBezTo>
                  <a:pt x="7018" y="819"/>
                  <a:pt x="7031" y="828"/>
                  <a:pt x="7046" y="842"/>
                </a:cubicBezTo>
                <a:cubicBezTo>
                  <a:pt x="7049" y="851"/>
                  <a:pt x="7047" y="860"/>
                  <a:pt x="7041" y="869"/>
                </a:cubicBezTo>
                <a:cubicBezTo>
                  <a:pt x="7037" y="876"/>
                  <a:pt x="7036" y="881"/>
                  <a:pt x="7040" y="882"/>
                </a:cubicBezTo>
                <a:cubicBezTo>
                  <a:pt x="7046" y="895"/>
                  <a:pt x="7056" y="905"/>
                  <a:pt x="7070" y="914"/>
                </a:cubicBezTo>
                <a:cubicBezTo>
                  <a:pt x="7070" y="920"/>
                  <a:pt x="7072" y="925"/>
                  <a:pt x="7076" y="927"/>
                </a:cubicBezTo>
                <a:cubicBezTo>
                  <a:pt x="7076" y="932"/>
                  <a:pt x="7077" y="937"/>
                  <a:pt x="7078" y="944"/>
                </a:cubicBezTo>
                <a:cubicBezTo>
                  <a:pt x="7077" y="950"/>
                  <a:pt x="7074" y="953"/>
                  <a:pt x="7070" y="953"/>
                </a:cubicBezTo>
                <a:cubicBezTo>
                  <a:pt x="7032" y="953"/>
                  <a:pt x="7032" y="953"/>
                  <a:pt x="7032" y="953"/>
                </a:cubicBezTo>
                <a:cubicBezTo>
                  <a:pt x="7025" y="946"/>
                  <a:pt x="7017" y="933"/>
                  <a:pt x="7009" y="914"/>
                </a:cubicBezTo>
                <a:cubicBezTo>
                  <a:pt x="7000" y="896"/>
                  <a:pt x="6992" y="884"/>
                  <a:pt x="6985" y="876"/>
                </a:cubicBezTo>
                <a:cubicBezTo>
                  <a:pt x="6987" y="867"/>
                  <a:pt x="6980" y="858"/>
                  <a:pt x="6965" y="849"/>
                </a:cubicBezTo>
                <a:cubicBezTo>
                  <a:pt x="6965" y="839"/>
                  <a:pt x="6961" y="833"/>
                  <a:pt x="6953" y="830"/>
                </a:cubicBezTo>
                <a:cubicBezTo>
                  <a:pt x="6953" y="833"/>
                  <a:pt x="6955" y="846"/>
                  <a:pt x="6958" y="868"/>
                </a:cubicBezTo>
                <a:cubicBezTo>
                  <a:pt x="6961" y="882"/>
                  <a:pt x="6961" y="895"/>
                  <a:pt x="6958" y="908"/>
                </a:cubicBezTo>
                <a:cubicBezTo>
                  <a:pt x="6958" y="965"/>
                  <a:pt x="6958" y="965"/>
                  <a:pt x="6958" y="965"/>
                </a:cubicBezTo>
                <a:cubicBezTo>
                  <a:pt x="6946" y="1002"/>
                  <a:pt x="6936" y="1028"/>
                  <a:pt x="6927" y="1045"/>
                </a:cubicBezTo>
                <a:cubicBezTo>
                  <a:pt x="6919" y="1045"/>
                  <a:pt x="6915" y="1047"/>
                  <a:pt x="6915" y="1052"/>
                </a:cubicBezTo>
                <a:cubicBezTo>
                  <a:pt x="6876" y="1052"/>
                  <a:pt x="6876" y="1052"/>
                  <a:pt x="6876" y="1052"/>
                </a:cubicBezTo>
                <a:cubicBezTo>
                  <a:pt x="6876" y="1049"/>
                  <a:pt x="6871" y="1047"/>
                  <a:pt x="6861" y="1045"/>
                </a:cubicBezTo>
                <a:cubicBezTo>
                  <a:pt x="6857" y="1050"/>
                  <a:pt x="6855" y="1058"/>
                  <a:pt x="6855" y="1069"/>
                </a:cubicBezTo>
                <a:cubicBezTo>
                  <a:pt x="6853" y="1069"/>
                  <a:pt x="6851" y="1071"/>
                  <a:pt x="6850" y="1075"/>
                </a:cubicBezTo>
                <a:cubicBezTo>
                  <a:pt x="6850" y="1077"/>
                  <a:pt x="6849" y="1080"/>
                  <a:pt x="6848" y="1083"/>
                </a:cubicBezTo>
                <a:cubicBezTo>
                  <a:pt x="6848" y="1123"/>
                  <a:pt x="6848" y="1123"/>
                  <a:pt x="6848" y="1123"/>
                </a:cubicBezTo>
                <a:cubicBezTo>
                  <a:pt x="6845" y="1123"/>
                  <a:pt x="6841" y="1126"/>
                  <a:pt x="6836" y="1131"/>
                </a:cubicBezTo>
                <a:cubicBezTo>
                  <a:pt x="6833" y="1137"/>
                  <a:pt x="6829" y="1139"/>
                  <a:pt x="6823" y="1137"/>
                </a:cubicBezTo>
                <a:cubicBezTo>
                  <a:pt x="6823" y="1149"/>
                  <a:pt x="6823" y="1149"/>
                  <a:pt x="6823" y="1149"/>
                </a:cubicBezTo>
                <a:cubicBezTo>
                  <a:pt x="6829" y="1153"/>
                  <a:pt x="6835" y="1155"/>
                  <a:pt x="6843" y="1155"/>
                </a:cubicBezTo>
                <a:cubicBezTo>
                  <a:pt x="6847" y="1165"/>
                  <a:pt x="6853" y="1170"/>
                  <a:pt x="6861" y="1170"/>
                </a:cubicBezTo>
                <a:cubicBezTo>
                  <a:pt x="6866" y="1179"/>
                  <a:pt x="6873" y="1183"/>
                  <a:pt x="6881" y="1183"/>
                </a:cubicBezTo>
                <a:cubicBezTo>
                  <a:pt x="6887" y="1195"/>
                  <a:pt x="6896" y="1203"/>
                  <a:pt x="6908" y="1208"/>
                </a:cubicBezTo>
                <a:cubicBezTo>
                  <a:pt x="6905" y="1216"/>
                  <a:pt x="6907" y="1220"/>
                  <a:pt x="6915" y="1221"/>
                </a:cubicBezTo>
                <a:cubicBezTo>
                  <a:pt x="6913" y="1228"/>
                  <a:pt x="6915" y="1232"/>
                  <a:pt x="6920" y="1234"/>
                </a:cubicBezTo>
                <a:cubicBezTo>
                  <a:pt x="6920" y="1272"/>
                  <a:pt x="6920" y="1272"/>
                  <a:pt x="6920" y="1272"/>
                </a:cubicBezTo>
                <a:cubicBezTo>
                  <a:pt x="6917" y="1275"/>
                  <a:pt x="6909" y="1279"/>
                  <a:pt x="6897" y="1285"/>
                </a:cubicBezTo>
                <a:cubicBezTo>
                  <a:pt x="6887" y="1290"/>
                  <a:pt x="6880" y="1294"/>
                  <a:pt x="6877" y="1299"/>
                </a:cubicBezTo>
                <a:cubicBezTo>
                  <a:pt x="6877" y="1300"/>
                  <a:pt x="6877" y="1300"/>
                  <a:pt x="6876" y="1300"/>
                </a:cubicBezTo>
                <a:cubicBezTo>
                  <a:pt x="6848" y="1300"/>
                  <a:pt x="6848" y="1300"/>
                  <a:pt x="6848" y="1300"/>
                </a:cubicBezTo>
                <a:cubicBezTo>
                  <a:pt x="6839" y="1276"/>
                  <a:pt x="6831" y="1259"/>
                  <a:pt x="6824" y="1250"/>
                </a:cubicBezTo>
                <a:cubicBezTo>
                  <a:pt x="6823" y="1249"/>
                  <a:pt x="6823" y="1249"/>
                  <a:pt x="6823" y="1249"/>
                </a:cubicBezTo>
                <a:cubicBezTo>
                  <a:pt x="6817" y="1224"/>
                  <a:pt x="6801" y="1208"/>
                  <a:pt x="6776" y="1202"/>
                </a:cubicBezTo>
                <a:cubicBezTo>
                  <a:pt x="6775" y="1201"/>
                  <a:pt x="6772" y="1199"/>
                  <a:pt x="6765" y="1196"/>
                </a:cubicBezTo>
                <a:cubicBezTo>
                  <a:pt x="6763" y="1194"/>
                  <a:pt x="6760" y="1193"/>
                  <a:pt x="6757" y="1192"/>
                </a:cubicBezTo>
                <a:cubicBezTo>
                  <a:pt x="6751" y="1190"/>
                  <a:pt x="6748" y="1186"/>
                  <a:pt x="6748" y="1180"/>
                </a:cubicBezTo>
                <a:cubicBezTo>
                  <a:pt x="6748" y="1177"/>
                  <a:pt x="6749" y="1174"/>
                  <a:pt x="6751" y="1170"/>
                </a:cubicBezTo>
                <a:cubicBezTo>
                  <a:pt x="6744" y="1156"/>
                  <a:pt x="6736" y="1149"/>
                  <a:pt x="6725" y="1149"/>
                </a:cubicBezTo>
                <a:cubicBezTo>
                  <a:pt x="6723" y="1142"/>
                  <a:pt x="6719" y="1141"/>
                  <a:pt x="6711" y="1146"/>
                </a:cubicBezTo>
                <a:cubicBezTo>
                  <a:pt x="6710" y="1146"/>
                  <a:pt x="6709" y="1147"/>
                  <a:pt x="6708" y="1148"/>
                </a:cubicBezTo>
                <a:cubicBezTo>
                  <a:pt x="6700" y="1157"/>
                  <a:pt x="6695" y="1162"/>
                  <a:pt x="6693" y="1163"/>
                </a:cubicBezTo>
                <a:cubicBezTo>
                  <a:pt x="6672" y="1166"/>
                  <a:pt x="6660" y="1162"/>
                  <a:pt x="6655" y="1149"/>
                </a:cubicBezTo>
                <a:cubicBezTo>
                  <a:pt x="6655" y="1134"/>
                  <a:pt x="6652" y="1123"/>
                  <a:pt x="6646" y="1117"/>
                </a:cubicBezTo>
                <a:cubicBezTo>
                  <a:pt x="6637" y="1117"/>
                  <a:pt x="6627" y="1123"/>
                  <a:pt x="6616" y="1137"/>
                </a:cubicBezTo>
                <a:cubicBezTo>
                  <a:pt x="6608" y="1150"/>
                  <a:pt x="6599" y="1156"/>
                  <a:pt x="6587" y="1155"/>
                </a:cubicBezTo>
                <a:cubicBezTo>
                  <a:pt x="6587" y="1173"/>
                  <a:pt x="6596" y="1183"/>
                  <a:pt x="6613" y="1183"/>
                </a:cubicBezTo>
                <a:cubicBezTo>
                  <a:pt x="6630" y="1197"/>
                  <a:pt x="6639" y="1198"/>
                  <a:pt x="6639" y="1187"/>
                </a:cubicBezTo>
                <a:cubicBezTo>
                  <a:pt x="6661" y="1185"/>
                  <a:pt x="6685" y="1188"/>
                  <a:pt x="6712" y="1195"/>
                </a:cubicBezTo>
                <a:cubicBezTo>
                  <a:pt x="6710" y="1198"/>
                  <a:pt x="6712" y="1200"/>
                  <a:pt x="6718" y="1202"/>
                </a:cubicBezTo>
                <a:cubicBezTo>
                  <a:pt x="6718" y="1228"/>
                  <a:pt x="6718" y="1228"/>
                  <a:pt x="6718" y="1228"/>
                </a:cubicBezTo>
                <a:cubicBezTo>
                  <a:pt x="6709" y="1228"/>
                  <a:pt x="6702" y="1232"/>
                  <a:pt x="6699" y="1241"/>
                </a:cubicBezTo>
                <a:cubicBezTo>
                  <a:pt x="6677" y="1246"/>
                  <a:pt x="6666" y="1259"/>
                  <a:pt x="6667" y="1279"/>
                </a:cubicBezTo>
                <a:cubicBezTo>
                  <a:pt x="6672" y="1284"/>
                  <a:pt x="6679" y="1286"/>
                  <a:pt x="6687" y="1285"/>
                </a:cubicBezTo>
                <a:cubicBezTo>
                  <a:pt x="6689" y="1288"/>
                  <a:pt x="6693" y="1295"/>
                  <a:pt x="6699" y="1306"/>
                </a:cubicBezTo>
                <a:cubicBezTo>
                  <a:pt x="6703" y="1316"/>
                  <a:pt x="6707" y="1322"/>
                  <a:pt x="6712" y="1326"/>
                </a:cubicBezTo>
                <a:cubicBezTo>
                  <a:pt x="6712" y="1334"/>
                  <a:pt x="6715" y="1341"/>
                  <a:pt x="6721" y="1346"/>
                </a:cubicBezTo>
                <a:cubicBezTo>
                  <a:pt x="6724" y="1349"/>
                  <a:pt x="6730" y="1353"/>
                  <a:pt x="6737" y="1359"/>
                </a:cubicBezTo>
                <a:cubicBezTo>
                  <a:pt x="6741" y="1359"/>
                  <a:pt x="6746" y="1362"/>
                  <a:pt x="6751" y="1368"/>
                </a:cubicBezTo>
                <a:cubicBezTo>
                  <a:pt x="6755" y="1374"/>
                  <a:pt x="6759" y="1377"/>
                  <a:pt x="6763" y="1377"/>
                </a:cubicBezTo>
                <a:cubicBezTo>
                  <a:pt x="6766" y="1397"/>
                  <a:pt x="6763" y="1411"/>
                  <a:pt x="6757" y="1418"/>
                </a:cubicBezTo>
                <a:cubicBezTo>
                  <a:pt x="6761" y="1418"/>
                  <a:pt x="6767" y="1418"/>
                  <a:pt x="6774" y="1418"/>
                </a:cubicBezTo>
                <a:cubicBezTo>
                  <a:pt x="6780" y="1418"/>
                  <a:pt x="6783" y="1420"/>
                  <a:pt x="6785" y="1424"/>
                </a:cubicBezTo>
                <a:cubicBezTo>
                  <a:pt x="6785" y="1437"/>
                  <a:pt x="6783" y="1452"/>
                  <a:pt x="6777" y="1470"/>
                </a:cubicBezTo>
                <a:cubicBezTo>
                  <a:pt x="6773" y="1488"/>
                  <a:pt x="6771" y="1504"/>
                  <a:pt x="6771" y="1516"/>
                </a:cubicBezTo>
                <a:cubicBezTo>
                  <a:pt x="6768" y="1516"/>
                  <a:pt x="6766" y="1522"/>
                  <a:pt x="6763" y="1535"/>
                </a:cubicBezTo>
                <a:cubicBezTo>
                  <a:pt x="6760" y="1535"/>
                  <a:pt x="6759" y="1539"/>
                  <a:pt x="6759" y="1546"/>
                </a:cubicBezTo>
                <a:cubicBezTo>
                  <a:pt x="6757" y="1549"/>
                  <a:pt x="6757" y="1554"/>
                  <a:pt x="6757" y="1560"/>
                </a:cubicBezTo>
                <a:cubicBezTo>
                  <a:pt x="6755" y="1561"/>
                  <a:pt x="6753" y="1568"/>
                  <a:pt x="6751" y="1582"/>
                </a:cubicBezTo>
                <a:cubicBezTo>
                  <a:pt x="6749" y="1582"/>
                  <a:pt x="6747" y="1586"/>
                  <a:pt x="6743" y="1594"/>
                </a:cubicBezTo>
                <a:cubicBezTo>
                  <a:pt x="6736" y="1599"/>
                  <a:pt x="6731" y="1603"/>
                  <a:pt x="6727" y="1605"/>
                </a:cubicBezTo>
                <a:cubicBezTo>
                  <a:pt x="6721" y="1611"/>
                  <a:pt x="6718" y="1617"/>
                  <a:pt x="6718" y="1625"/>
                </a:cubicBezTo>
                <a:cubicBezTo>
                  <a:pt x="6712" y="1630"/>
                  <a:pt x="6703" y="1634"/>
                  <a:pt x="6689" y="1639"/>
                </a:cubicBezTo>
                <a:cubicBezTo>
                  <a:pt x="6674" y="1643"/>
                  <a:pt x="6664" y="1647"/>
                  <a:pt x="6659" y="1651"/>
                </a:cubicBezTo>
                <a:cubicBezTo>
                  <a:pt x="6646" y="1651"/>
                  <a:pt x="6631" y="1654"/>
                  <a:pt x="6616" y="1659"/>
                </a:cubicBezTo>
                <a:cubicBezTo>
                  <a:pt x="6597" y="1667"/>
                  <a:pt x="6585" y="1671"/>
                  <a:pt x="6582" y="1671"/>
                </a:cubicBezTo>
                <a:cubicBezTo>
                  <a:pt x="6582" y="1674"/>
                  <a:pt x="6579" y="1677"/>
                  <a:pt x="6575" y="1679"/>
                </a:cubicBezTo>
                <a:cubicBezTo>
                  <a:pt x="6559" y="1687"/>
                  <a:pt x="6549" y="1698"/>
                  <a:pt x="6544" y="1711"/>
                </a:cubicBezTo>
                <a:cubicBezTo>
                  <a:pt x="6537" y="1711"/>
                  <a:pt x="6534" y="1713"/>
                  <a:pt x="6536" y="1717"/>
                </a:cubicBezTo>
                <a:cubicBezTo>
                  <a:pt x="6554" y="1717"/>
                  <a:pt x="6554" y="1717"/>
                  <a:pt x="6554" y="1717"/>
                </a:cubicBezTo>
                <a:cubicBezTo>
                  <a:pt x="6554" y="1743"/>
                  <a:pt x="6554" y="1743"/>
                  <a:pt x="6554" y="1743"/>
                </a:cubicBezTo>
                <a:cubicBezTo>
                  <a:pt x="6550" y="1745"/>
                  <a:pt x="6547" y="1750"/>
                  <a:pt x="6544" y="1758"/>
                </a:cubicBezTo>
                <a:cubicBezTo>
                  <a:pt x="6540" y="1767"/>
                  <a:pt x="6537" y="1773"/>
                  <a:pt x="6536" y="1776"/>
                </a:cubicBezTo>
                <a:cubicBezTo>
                  <a:pt x="6497" y="1776"/>
                  <a:pt x="6497" y="1776"/>
                  <a:pt x="6497" y="1776"/>
                </a:cubicBezTo>
                <a:cubicBezTo>
                  <a:pt x="6498" y="1771"/>
                  <a:pt x="6496" y="1769"/>
                  <a:pt x="6490" y="1769"/>
                </a:cubicBezTo>
                <a:cubicBezTo>
                  <a:pt x="6488" y="1738"/>
                  <a:pt x="6492" y="1720"/>
                  <a:pt x="6503" y="1717"/>
                </a:cubicBezTo>
                <a:cubicBezTo>
                  <a:pt x="6516" y="1717"/>
                  <a:pt x="6516" y="1717"/>
                  <a:pt x="6516" y="1717"/>
                </a:cubicBezTo>
                <a:cubicBezTo>
                  <a:pt x="6516" y="1711"/>
                  <a:pt x="6516" y="1711"/>
                  <a:pt x="6516" y="1711"/>
                </a:cubicBezTo>
                <a:cubicBezTo>
                  <a:pt x="6501" y="1676"/>
                  <a:pt x="6485" y="1667"/>
                  <a:pt x="6470" y="1684"/>
                </a:cubicBezTo>
                <a:cubicBezTo>
                  <a:pt x="6455" y="1687"/>
                  <a:pt x="6443" y="1696"/>
                  <a:pt x="6431" y="1711"/>
                </a:cubicBezTo>
                <a:cubicBezTo>
                  <a:pt x="6420" y="1727"/>
                  <a:pt x="6423" y="1740"/>
                  <a:pt x="6439" y="1750"/>
                </a:cubicBezTo>
                <a:cubicBezTo>
                  <a:pt x="6440" y="1760"/>
                  <a:pt x="6445" y="1769"/>
                  <a:pt x="6453" y="1777"/>
                </a:cubicBezTo>
                <a:cubicBezTo>
                  <a:pt x="6457" y="1781"/>
                  <a:pt x="6465" y="1788"/>
                  <a:pt x="6476" y="1797"/>
                </a:cubicBezTo>
                <a:cubicBezTo>
                  <a:pt x="6488" y="1800"/>
                  <a:pt x="6499" y="1810"/>
                  <a:pt x="6510" y="1828"/>
                </a:cubicBezTo>
                <a:cubicBezTo>
                  <a:pt x="6514" y="1849"/>
                  <a:pt x="6522" y="1866"/>
                  <a:pt x="6536" y="1880"/>
                </a:cubicBezTo>
                <a:cubicBezTo>
                  <a:pt x="6536" y="1890"/>
                  <a:pt x="6537" y="1905"/>
                  <a:pt x="6540" y="1925"/>
                </a:cubicBezTo>
                <a:cubicBezTo>
                  <a:pt x="6543" y="1942"/>
                  <a:pt x="6544" y="1957"/>
                  <a:pt x="6544" y="1971"/>
                </a:cubicBezTo>
                <a:cubicBezTo>
                  <a:pt x="6539" y="1979"/>
                  <a:pt x="6531" y="1987"/>
                  <a:pt x="6520" y="1994"/>
                </a:cubicBezTo>
                <a:cubicBezTo>
                  <a:pt x="6510" y="2001"/>
                  <a:pt x="6502" y="2006"/>
                  <a:pt x="6497" y="2009"/>
                </a:cubicBezTo>
                <a:cubicBezTo>
                  <a:pt x="6487" y="2012"/>
                  <a:pt x="6478" y="2019"/>
                  <a:pt x="6471" y="2030"/>
                </a:cubicBezTo>
                <a:cubicBezTo>
                  <a:pt x="6462" y="2046"/>
                  <a:pt x="6455" y="2055"/>
                  <a:pt x="6449" y="2057"/>
                </a:cubicBezTo>
                <a:cubicBezTo>
                  <a:pt x="6434" y="2061"/>
                  <a:pt x="6424" y="2059"/>
                  <a:pt x="6419" y="2049"/>
                </a:cubicBezTo>
                <a:cubicBezTo>
                  <a:pt x="6417" y="2043"/>
                  <a:pt x="6417" y="2030"/>
                  <a:pt x="6418" y="2009"/>
                </a:cubicBezTo>
                <a:cubicBezTo>
                  <a:pt x="6384" y="2009"/>
                  <a:pt x="6384" y="2009"/>
                  <a:pt x="6384" y="2009"/>
                </a:cubicBezTo>
                <a:cubicBezTo>
                  <a:pt x="6384" y="2005"/>
                  <a:pt x="6382" y="2002"/>
                  <a:pt x="6377" y="1999"/>
                </a:cubicBezTo>
                <a:cubicBezTo>
                  <a:pt x="6370" y="1994"/>
                  <a:pt x="6366" y="1990"/>
                  <a:pt x="6364" y="1986"/>
                </a:cubicBezTo>
                <a:cubicBezTo>
                  <a:pt x="6351" y="1965"/>
                  <a:pt x="6351" y="1965"/>
                  <a:pt x="6351" y="1965"/>
                </a:cubicBezTo>
                <a:cubicBezTo>
                  <a:pt x="6345" y="1958"/>
                  <a:pt x="6337" y="1954"/>
                  <a:pt x="6326" y="1953"/>
                </a:cubicBezTo>
                <a:cubicBezTo>
                  <a:pt x="6326" y="1951"/>
                  <a:pt x="6322" y="1949"/>
                  <a:pt x="6314" y="1945"/>
                </a:cubicBezTo>
                <a:cubicBezTo>
                  <a:pt x="6314" y="1939"/>
                  <a:pt x="6314" y="1939"/>
                  <a:pt x="6314" y="1939"/>
                </a:cubicBezTo>
                <a:cubicBezTo>
                  <a:pt x="6309" y="1939"/>
                  <a:pt x="6304" y="1936"/>
                  <a:pt x="6300" y="1929"/>
                </a:cubicBezTo>
                <a:cubicBezTo>
                  <a:pt x="6296" y="1924"/>
                  <a:pt x="6291" y="1921"/>
                  <a:pt x="6287" y="1920"/>
                </a:cubicBezTo>
                <a:cubicBezTo>
                  <a:pt x="6288" y="1930"/>
                  <a:pt x="6287" y="1953"/>
                  <a:pt x="6284" y="1990"/>
                </a:cubicBezTo>
                <a:cubicBezTo>
                  <a:pt x="6280" y="2015"/>
                  <a:pt x="6285" y="2031"/>
                  <a:pt x="6300" y="2037"/>
                </a:cubicBezTo>
                <a:cubicBezTo>
                  <a:pt x="6298" y="2050"/>
                  <a:pt x="6301" y="2057"/>
                  <a:pt x="6308" y="2057"/>
                </a:cubicBezTo>
                <a:cubicBezTo>
                  <a:pt x="6306" y="2067"/>
                  <a:pt x="6308" y="2075"/>
                  <a:pt x="6314" y="2083"/>
                </a:cubicBezTo>
                <a:cubicBezTo>
                  <a:pt x="6318" y="2086"/>
                  <a:pt x="6325" y="2090"/>
                  <a:pt x="6333" y="2095"/>
                </a:cubicBezTo>
                <a:cubicBezTo>
                  <a:pt x="6338" y="2095"/>
                  <a:pt x="6338" y="2095"/>
                  <a:pt x="6338" y="2095"/>
                </a:cubicBezTo>
                <a:cubicBezTo>
                  <a:pt x="6344" y="2099"/>
                  <a:pt x="6349" y="2106"/>
                  <a:pt x="6355" y="2116"/>
                </a:cubicBezTo>
                <a:cubicBezTo>
                  <a:pt x="6361" y="2123"/>
                  <a:pt x="6369" y="2127"/>
                  <a:pt x="6380" y="2129"/>
                </a:cubicBezTo>
                <a:cubicBezTo>
                  <a:pt x="6384" y="2135"/>
                  <a:pt x="6389" y="2149"/>
                  <a:pt x="6395" y="2168"/>
                </a:cubicBezTo>
                <a:cubicBezTo>
                  <a:pt x="6400" y="2185"/>
                  <a:pt x="6405" y="2198"/>
                  <a:pt x="6411" y="2206"/>
                </a:cubicBezTo>
                <a:cubicBezTo>
                  <a:pt x="6411" y="2214"/>
                  <a:pt x="6413" y="2225"/>
                  <a:pt x="6416" y="2239"/>
                </a:cubicBezTo>
                <a:cubicBezTo>
                  <a:pt x="6420" y="2250"/>
                  <a:pt x="6420" y="2261"/>
                  <a:pt x="6418" y="2272"/>
                </a:cubicBezTo>
                <a:cubicBezTo>
                  <a:pt x="6384" y="2272"/>
                  <a:pt x="6384" y="2272"/>
                  <a:pt x="6384" y="2272"/>
                </a:cubicBezTo>
                <a:cubicBezTo>
                  <a:pt x="6383" y="2272"/>
                  <a:pt x="6378" y="2269"/>
                  <a:pt x="6371" y="2262"/>
                </a:cubicBezTo>
                <a:cubicBezTo>
                  <a:pt x="6366" y="2257"/>
                  <a:pt x="6362" y="2258"/>
                  <a:pt x="6360" y="2266"/>
                </a:cubicBezTo>
                <a:cubicBezTo>
                  <a:pt x="6384" y="2278"/>
                  <a:pt x="6384" y="2278"/>
                  <a:pt x="6384" y="2278"/>
                </a:cubicBezTo>
                <a:cubicBezTo>
                  <a:pt x="6384" y="2282"/>
                  <a:pt x="6387" y="2285"/>
                  <a:pt x="6392" y="2285"/>
                </a:cubicBezTo>
                <a:cubicBezTo>
                  <a:pt x="6391" y="2292"/>
                  <a:pt x="6393" y="2297"/>
                  <a:pt x="6398" y="2299"/>
                </a:cubicBezTo>
                <a:cubicBezTo>
                  <a:pt x="6396" y="2323"/>
                  <a:pt x="6402" y="2334"/>
                  <a:pt x="6418" y="2332"/>
                </a:cubicBezTo>
                <a:cubicBezTo>
                  <a:pt x="6419" y="2332"/>
                  <a:pt x="6420" y="2336"/>
                  <a:pt x="6423" y="2342"/>
                </a:cubicBezTo>
                <a:cubicBezTo>
                  <a:pt x="6425" y="2346"/>
                  <a:pt x="6427" y="2349"/>
                  <a:pt x="6430" y="2350"/>
                </a:cubicBezTo>
                <a:cubicBezTo>
                  <a:pt x="6431" y="2360"/>
                  <a:pt x="6436" y="2368"/>
                  <a:pt x="6444" y="2374"/>
                </a:cubicBezTo>
                <a:cubicBezTo>
                  <a:pt x="6448" y="2377"/>
                  <a:pt x="6454" y="2382"/>
                  <a:pt x="6464" y="2390"/>
                </a:cubicBezTo>
                <a:cubicBezTo>
                  <a:pt x="6470" y="2427"/>
                  <a:pt x="6472" y="2450"/>
                  <a:pt x="6470" y="2462"/>
                </a:cubicBezTo>
                <a:cubicBezTo>
                  <a:pt x="6466" y="2462"/>
                  <a:pt x="6464" y="2466"/>
                  <a:pt x="6464" y="2474"/>
                </a:cubicBezTo>
                <a:cubicBezTo>
                  <a:pt x="6460" y="2474"/>
                  <a:pt x="6457" y="2476"/>
                  <a:pt x="6457" y="2481"/>
                </a:cubicBezTo>
                <a:cubicBezTo>
                  <a:pt x="6448" y="2484"/>
                  <a:pt x="6442" y="2486"/>
                  <a:pt x="6437" y="2487"/>
                </a:cubicBezTo>
                <a:cubicBezTo>
                  <a:pt x="6428" y="2490"/>
                  <a:pt x="6420" y="2490"/>
                  <a:pt x="6411" y="2487"/>
                </a:cubicBezTo>
                <a:cubicBezTo>
                  <a:pt x="6411" y="2486"/>
                  <a:pt x="6407" y="2484"/>
                  <a:pt x="6398" y="2481"/>
                </a:cubicBezTo>
                <a:cubicBezTo>
                  <a:pt x="6387" y="2467"/>
                  <a:pt x="6378" y="2456"/>
                  <a:pt x="6371" y="2450"/>
                </a:cubicBezTo>
                <a:cubicBezTo>
                  <a:pt x="6361" y="2437"/>
                  <a:pt x="6350" y="2427"/>
                  <a:pt x="6338" y="2421"/>
                </a:cubicBezTo>
                <a:cubicBezTo>
                  <a:pt x="6341" y="2414"/>
                  <a:pt x="6340" y="2410"/>
                  <a:pt x="6333" y="2410"/>
                </a:cubicBezTo>
                <a:cubicBezTo>
                  <a:pt x="6325" y="2375"/>
                  <a:pt x="6314" y="2353"/>
                  <a:pt x="6300" y="2344"/>
                </a:cubicBezTo>
                <a:cubicBezTo>
                  <a:pt x="6300" y="2336"/>
                  <a:pt x="6297" y="2329"/>
                  <a:pt x="6291" y="2323"/>
                </a:cubicBezTo>
                <a:cubicBezTo>
                  <a:pt x="6275" y="2311"/>
                  <a:pt x="6275" y="2311"/>
                  <a:pt x="6275" y="2311"/>
                </a:cubicBezTo>
                <a:cubicBezTo>
                  <a:pt x="6275" y="2301"/>
                  <a:pt x="6270" y="2294"/>
                  <a:pt x="6262" y="2290"/>
                </a:cubicBezTo>
                <a:cubicBezTo>
                  <a:pt x="6260" y="2278"/>
                  <a:pt x="6255" y="2270"/>
                  <a:pt x="6247" y="2266"/>
                </a:cubicBezTo>
                <a:cubicBezTo>
                  <a:pt x="6241" y="2253"/>
                  <a:pt x="6232" y="2240"/>
                  <a:pt x="6218" y="2226"/>
                </a:cubicBezTo>
                <a:cubicBezTo>
                  <a:pt x="6203" y="2213"/>
                  <a:pt x="6191" y="2202"/>
                  <a:pt x="6183" y="2193"/>
                </a:cubicBezTo>
                <a:cubicBezTo>
                  <a:pt x="6183" y="2185"/>
                  <a:pt x="6181" y="2181"/>
                  <a:pt x="6177" y="2180"/>
                </a:cubicBezTo>
                <a:cubicBezTo>
                  <a:pt x="6177" y="2173"/>
                  <a:pt x="6175" y="2169"/>
                  <a:pt x="6170" y="2168"/>
                </a:cubicBezTo>
                <a:cubicBezTo>
                  <a:pt x="6167" y="2154"/>
                  <a:pt x="6169" y="2146"/>
                  <a:pt x="6178" y="2143"/>
                </a:cubicBezTo>
                <a:cubicBezTo>
                  <a:pt x="6182" y="2141"/>
                  <a:pt x="6192" y="2141"/>
                  <a:pt x="6208" y="2142"/>
                </a:cubicBezTo>
                <a:cubicBezTo>
                  <a:pt x="6217" y="2148"/>
                  <a:pt x="6233" y="2154"/>
                  <a:pt x="6254" y="2160"/>
                </a:cubicBezTo>
                <a:cubicBezTo>
                  <a:pt x="6260" y="2169"/>
                  <a:pt x="6263" y="2174"/>
                  <a:pt x="6263" y="2176"/>
                </a:cubicBezTo>
                <a:cubicBezTo>
                  <a:pt x="6268" y="2180"/>
                  <a:pt x="6274" y="2181"/>
                  <a:pt x="6281" y="2180"/>
                </a:cubicBezTo>
                <a:cubicBezTo>
                  <a:pt x="6283" y="2181"/>
                  <a:pt x="6285" y="2185"/>
                  <a:pt x="6287" y="2192"/>
                </a:cubicBezTo>
                <a:cubicBezTo>
                  <a:pt x="6288" y="2195"/>
                  <a:pt x="6290" y="2198"/>
                  <a:pt x="6294" y="2200"/>
                </a:cubicBezTo>
                <a:cubicBezTo>
                  <a:pt x="6294" y="2209"/>
                  <a:pt x="6296" y="2215"/>
                  <a:pt x="6301" y="2220"/>
                </a:cubicBezTo>
                <a:cubicBezTo>
                  <a:pt x="6303" y="2221"/>
                  <a:pt x="6309" y="2226"/>
                  <a:pt x="6321" y="2234"/>
                </a:cubicBezTo>
                <a:cubicBezTo>
                  <a:pt x="6324" y="2235"/>
                  <a:pt x="6328" y="2238"/>
                  <a:pt x="6333" y="2243"/>
                </a:cubicBezTo>
                <a:cubicBezTo>
                  <a:pt x="6337" y="2249"/>
                  <a:pt x="6341" y="2252"/>
                  <a:pt x="6346" y="2252"/>
                </a:cubicBezTo>
                <a:cubicBezTo>
                  <a:pt x="6337" y="2246"/>
                  <a:pt x="6324" y="2217"/>
                  <a:pt x="6306" y="2166"/>
                </a:cubicBezTo>
                <a:cubicBezTo>
                  <a:pt x="6292" y="2119"/>
                  <a:pt x="6272" y="2091"/>
                  <a:pt x="6247" y="2084"/>
                </a:cubicBezTo>
                <a:cubicBezTo>
                  <a:pt x="6245" y="2075"/>
                  <a:pt x="6241" y="2070"/>
                  <a:pt x="6234" y="2069"/>
                </a:cubicBezTo>
                <a:cubicBezTo>
                  <a:pt x="6233" y="2057"/>
                  <a:pt x="6235" y="2039"/>
                  <a:pt x="6239" y="2018"/>
                </a:cubicBezTo>
                <a:cubicBezTo>
                  <a:pt x="6243" y="1998"/>
                  <a:pt x="6244" y="1980"/>
                  <a:pt x="6242" y="1965"/>
                </a:cubicBezTo>
                <a:cubicBezTo>
                  <a:pt x="6250" y="1964"/>
                  <a:pt x="6253" y="1959"/>
                  <a:pt x="6250" y="1951"/>
                </a:cubicBezTo>
                <a:cubicBezTo>
                  <a:pt x="6245" y="1941"/>
                  <a:pt x="6239" y="1937"/>
                  <a:pt x="6234" y="1939"/>
                </a:cubicBezTo>
                <a:cubicBezTo>
                  <a:pt x="6222" y="1901"/>
                  <a:pt x="6213" y="1879"/>
                  <a:pt x="6208" y="1873"/>
                </a:cubicBezTo>
                <a:cubicBezTo>
                  <a:pt x="6211" y="1866"/>
                  <a:pt x="6210" y="1858"/>
                  <a:pt x="6205" y="1851"/>
                </a:cubicBezTo>
                <a:cubicBezTo>
                  <a:pt x="6202" y="1843"/>
                  <a:pt x="6201" y="1835"/>
                  <a:pt x="6203" y="1828"/>
                </a:cubicBezTo>
                <a:cubicBezTo>
                  <a:pt x="6195" y="1828"/>
                  <a:pt x="6184" y="1832"/>
                  <a:pt x="6170" y="1841"/>
                </a:cubicBezTo>
                <a:cubicBezTo>
                  <a:pt x="6158" y="1849"/>
                  <a:pt x="6145" y="1851"/>
                  <a:pt x="6131" y="1847"/>
                </a:cubicBezTo>
                <a:cubicBezTo>
                  <a:pt x="6126" y="1840"/>
                  <a:pt x="6121" y="1836"/>
                  <a:pt x="6117" y="1835"/>
                </a:cubicBezTo>
                <a:cubicBezTo>
                  <a:pt x="6117" y="1834"/>
                  <a:pt x="6117" y="1825"/>
                  <a:pt x="6119" y="1807"/>
                </a:cubicBezTo>
                <a:cubicBezTo>
                  <a:pt x="6119" y="1795"/>
                  <a:pt x="6116" y="1789"/>
                  <a:pt x="6111" y="1788"/>
                </a:cubicBezTo>
                <a:cubicBezTo>
                  <a:pt x="6110" y="1775"/>
                  <a:pt x="6104" y="1762"/>
                  <a:pt x="6092" y="1750"/>
                </a:cubicBezTo>
                <a:cubicBezTo>
                  <a:pt x="6092" y="1733"/>
                  <a:pt x="6083" y="1724"/>
                  <a:pt x="6066" y="1724"/>
                </a:cubicBezTo>
                <a:cubicBezTo>
                  <a:pt x="6065" y="1724"/>
                  <a:pt x="6065" y="1723"/>
                  <a:pt x="6064" y="1722"/>
                </a:cubicBezTo>
                <a:cubicBezTo>
                  <a:pt x="6057" y="1718"/>
                  <a:pt x="6050" y="1712"/>
                  <a:pt x="6044" y="1704"/>
                </a:cubicBezTo>
                <a:cubicBezTo>
                  <a:pt x="6038" y="1693"/>
                  <a:pt x="6032" y="1684"/>
                  <a:pt x="6027" y="1679"/>
                </a:cubicBezTo>
                <a:cubicBezTo>
                  <a:pt x="6028" y="1672"/>
                  <a:pt x="6025" y="1664"/>
                  <a:pt x="6016" y="1657"/>
                </a:cubicBezTo>
                <a:cubicBezTo>
                  <a:pt x="6009" y="1650"/>
                  <a:pt x="6004" y="1650"/>
                  <a:pt x="6001" y="1658"/>
                </a:cubicBezTo>
                <a:cubicBezTo>
                  <a:pt x="5988" y="1658"/>
                  <a:pt x="5982" y="1660"/>
                  <a:pt x="5981" y="1664"/>
                </a:cubicBezTo>
                <a:cubicBezTo>
                  <a:pt x="5958" y="1662"/>
                  <a:pt x="5936" y="1669"/>
                  <a:pt x="5915" y="1684"/>
                </a:cubicBezTo>
                <a:cubicBezTo>
                  <a:pt x="5915" y="1717"/>
                  <a:pt x="5915" y="1717"/>
                  <a:pt x="5915" y="1717"/>
                </a:cubicBezTo>
                <a:cubicBezTo>
                  <a:pt x="5914" y="1718"/>
                  <a:pt x="5911" y="1720"/>
                  <a:pt x="5905" y="1722"/>
                </a:cubicBezTo>
                <a:cubicBezTo>
                  <a:pt x="5899" y="1724"/>
                  <a:pt x="5896" y="1727"/>
                  <a:pt x="5896" y="1731"/>
                </a:cubicBezTo>
                <a:cubicBezTo>
                  <a:pt x="5876" y="1733"/>
                  <a:pt x="5865" y="1744"/>
                  <a:pt x="5863" y="1764"/>
                </a:cubicBezTo>
                <a:cubicBezTo>
                  <a:pt x="5855" y="1767"/>
                  <a:pt x="5851" y="1770"/>
                  <a:pt x="5851" y="1776"/>
                </a:cubicBezTo>
                <a:cubicBezTo>
                  <a:pt x="5838" y="1778"/>
                  <a:pt x="5827" y="1787"/>
                  <a:pt x="5817" y="1803"/>
                </a:cubicBezTo>
                <a:cubicBezTo>
                  <a:pt x="5806" y="1821"/>
                  <a:pt x="5797" y="1832"/>
                  <a:pt x="5791" y="1835"/>
                </a:cubicBezTo>
                <a:cubicBezTo>
                  <a:pt x="5771" y="1839"/>
                  <a:pt x="5760" y="1850"/>
                  <a:pt x="5757" y="1869"/>
                </a:cubicBezTo>
                <a:cubicBezTo>
                  <a:pt x="5757" y="1874"/>
                  <a:pt x="5757" y="1895"/>
                  <a:pt x="5759" y="1933"/>
                </a:cubicBezTo>
                <a:cubicBezTo>
                  <a:pt x="5755" y="1934"/>
                  <a:pt x="5753" y="1941"/>
                  <a:pt x="5753" y="1953"/>
                </a:cubicBezTo>
                <a:cubicBezTo>
                  <a:pt x="5747" y="1955"/>
                  <a:pt x="5744" y="1963"/>
                  <a:pt x="5744" y="1977"/>
                </a:cubicBezTo>
                <a:cubicBezTo>
                  <a:pt x="5745" y="1998"/>
                  <a:pt x="5745" y="2008"/>
                  <a:pt x="5745" y="2009"/>
                </a:cubicBezTo>
                <a:cubicBezTo>
                  <a:pt x="5739" y="2014"/>
                  <a:pt x="5735" y="2022"/>
                  <a:pt x="5733" y="2033"/>
                </a:cubicBezTo>
                <a:cubicBezTo>
                  <a:pt x="5732" y="2035"/>
                  <a:pt x="5732" y="2036"/>
                  <a:pt x="5732" y="2037"/>
                </a:cubicBezTo>
                <a:cubicBezTo>
                  <a:pt x="5718" y="2046"/>
                  <a:pt x="5711" y="2054"/>
                  <a:pt x="5712" y="2063"/>
                </a:cubicBezTo>
                <a:cubicBezTo>
                  <a:pt x="5710" y="2063"/>
                  <a:pt x="5708" y="2065"/>
                  <a:pt x="5706" y="2069"/>
                </a:cubicBezTo>
                <a:cubicBezTo>
                  <a:pt x="5668" y="2069"/>
                  <a:pt x="5668" y="2069"/>
                  <a:pt x="5668" y="2069"/>
                </a:cubicBezTo>
                <a:cubicBezTo>
                  <a:pt x="5661" y="2066"/>
                  <a:pt x="5652" y="2055"/>
                  <a:pt x="5641" y="2037"/>
                </a:cubicBezTo>
                <a:cubicBezTo>
                  <a:pt x="5641" y="2029"/>
                  <a:pt x="5641" y="2024"/>
                  <a:pt x="5641" y="2021"/>
                </a:cubicBezTo>
                <a:cubicBezTo>
                  <a:pt x="5640" y="2015"/>
                  <a:pt x="5638" y="2011"/>
                  <a:pt x="5635" y="2009"/>
                </a:cubicBezTo>
                <a:cubicBezTo>
                  <a:pt x="5596" y="1912"/>
                  <a:pt x="5564" y="1844"/>
                  <a:pt x="5538" y="1803"/>
                </a:cubicBezTo>
                <a:cubicBezTo>
                  <a:pt x="5534" y="1791"/>
                  <a:pt x="5531" y="1774"/>
                  <a:pt x="5528" y="1753"/>
                </a:cubicBezTo>
                <a:cubicBezTo>
                  <a:pt x="5527" y="1748"/>
                  <a:pt x="5526" y="1743"/>
                  <a:pt x="5526" y="1738"/>
                </a:cubicBezTo>
                <a:cubicBezTo>
                  <a:pt x="5523" y="1706"/>
                  <a:pt x="5520" y="1684"/>
                  <a:pt x="5517" y="1671"/>
                </a:cubicBezTo>
                <a:cubicBezTo>
                  <a:pt x="5520" y="1688"/>
                  <a:pt x="5513" y="1697"/>
                  <a:pt x="5498" y="1698"/>
                </a:cubicBezTo>
                <a:cubicBezTo>
                  <a:pt x="5494" y="1698"/>
                  <a:pt x="5491" y="1698"/>
                  <a:pt x="5488" y="1698"/>
                </a:cubicBezTo>
                <a:cubicBezTo>
                  <a:pt x="5471" y="1697"/>
                  <a:pt x="5459" y="1697"/>
                  <a:pt x="5452" y="1698"/>
                </a:cubicBezTo>
                <a:cubicBezTo>
                  <a:pt x="5442" y="1689"/>
                  <a:pt x="5433" y="1680"/>
                  <a:pt x="5426" y="1671"/>
                </a:cubicBezTo>
                <a:cubicBezTo>
                  <a:pt x="5425" y="1662"/>
                  <a:pt x="5425" y="1656"/>
                  <a:pt x="5425" y="1651"/>
                </a:cubicBezTo>
                <a:cubicBezTo>
                  <a:pt x="5426" y="1645"/>
                  <a:pt x="5431" y="1643"/>
                  <a:pt x="5439" y="1646"/>
                </a:cubicBezTo>
                <a:cubicBezTo>
                  <a:pt x="5439" y="1643"/>
                  <a:pt x="5435" y="1641"/>
                  <a:pt x="5428" y="1641"/>
                </a:cubicBezTo>
                <a:cubicBezTo>
                  <a:pt x="5421" y="1641"/>
                  <a:pt x="5416" y="1640"/>
                  <a:pt x="5413" y="1639"/>
                </a:cubicBezTo>
                <a:cubicBezTo>
                  <a:pt x="5408" y="1631"/>
                  <a:pt x="5404" y="1625"/>
                  <a:pt x="5400" y="1621"/>
                </a:cubicBezTo>
                <a:cubicBezTo>
                  <a:pt x="5395" y="1616"/>
                  <a:pt x="5388" y="1613"/>
                  <a:pt x="5380" y="1613"/>
                </a:cubicBezTo>
                <a:cubicBezTo>
                  <a:pt x="5377" y="1606"/>
                  <a:pt x="5373" y="1601"/>
                  <a:pt x="5367" y="1600"/>
                </a:cubicBezTo>
                <a:cubicBezTo>
                  <a:pt x="5367" y="1583"/>
                  <a:pt x="5358" y="1575"/>
                  <a:pt x="5341" y="1575"/>
                </a:cubicBezTo>
                <a:cubicBezTo>
                  <a:pt x="5341" y="1566"/>
                  <a:pt x="5341" y="1566"/>
                  <a:pt x="5341" y="1566"/>
                </a:cubicBezTo>
                <a:cubicBezTo>
                  <a:pt x="5329" y="1566"/>
                  <a:pt x="5322" y="1569"/>
                  <a:pt x="5321" y="1575"/>
                </a:cubicBezTo>
                <a:cubicBezTo>
                  <a:pt x="5259" y="1575"/>
                  <a:pt x="5215" y="1575"/>
                  <a:pt x="5186" y="1574"/>
                </a:cubicBezTo>
                <a:cubicBezTo>
                  <a:pt x="5135" y="1571"/>
                  <a:pt x="5101" y="1556"/>
                  <a:pt x="5085" y="1528"/>
                </a:cubicBezTo>
                <a:cubicBezTo>
                  <a:pt x="5090" y="1535"/>
                  <a:pt x="5093" y="1548"/>
                  <a:pt x="5094" y="1566"/>
                </a:cubicBezTo>
                <a:cubicBezTo>
                  <a:pt x="5097" y="1580"/>
                  <a:pt x="5105" y="1587"/>
                  <a:pt x="5118" y="1586"/>
                </a:cubicBezTo>
                <a:cubicBezTo>
                  <a:pt x="5118" y="1589"/>
                  <a:pt x="5120" y="1591"/>
                  <a:pt x="5123" y="1592"/>
                </a:cubicBezTo>
                <a:cubicBezTo>
                  <a:pt x="5126" y="1593"/>
                  <a:pt x="5129" y="1594"/>
                  <a:pt x="5132" y="1594"/>
                </a:cubicBezTo>
                <a:cubicBezTo>
                  <a:pt x="5132" y="1595"/>
                  <a:pt x="5137" y="1597"/>
                  <a:pt x="5146" y="1600"/>
                </a:cubicBezTo>
                <a:cubicBezTo>
                  <a:pt x="5149" y="1605"/>
                  <a:pt x="5153" y="1611"/>
                  <a:pt x="5157" y="1618"/>
                </a:cubicBezTo>
                <a:cubicBezTo>
                  <a:pt x="5162" y="1623"/>
                  <a:pt x="5169" y="1625"/>
                  <a:pt x="5177" y="1625"/>
                </a:cubicBezTo>
                <a:cubicBezTo>
                  <a:pt x="5176" y="1630"/>
                  <a:pt x="5179" y="1632"/>
                  <a:pt x="5185" y="1632"/>
                </a:cubicBezTo>
                <a:cubicBezTo>
                  <a:pt x="5185" y="1679"/>
                  <a:pt x="5185" y="1679"/>
                  <a:pt x="5185" y="1679"/>
                </a:cubicBezTo>
                <a:cubicBezTo>
                  <a:pt x="5174" y="1687"/>
                  <a:pt x="5166" y="1692"/>
                  <a:pt x="5160" y="1696"/>
                </a:cubicBezTo>
                <a:cubicBezTo>
                  <a:pt x="5151" y="1705"/>
                  <a:pt x="5147" y="1714"/>
                  <a:pt x="5146" y="1724"/>
                </a:cubicBezTo>
                <a:cubicBezTo>
                  <a:pt x="5137" y="1728"/>
                  <a:pt x="5132" y="1736"/>
                  <a:pt x="5132" y="1750"/>
                </a:cubicBezTo>
                <a:cubicBezTo>
                  <a:pt x="5127" y="1750"/>
                  <a:pt x="5127" y="1750"/>
                  <a:pt x="5127" y="1750"/>
                </a:cubicBezTo>
                <a:cubicBezTo>
                  <a:pt x="5122" y="1760"/>
                  <a:pt x="5113" y="1771"/>
                  <a:pt x="5102" y="1781"/>
                </a:cubicBezTo>
                <a:cubicBezTo>
                  <a:pt x="5089" y="1793"/>
                  <a:pt x="5080" y="1803"/>
                  <a:pt x="5073" y="1809"/>
                </a:cubicBezTo>
                <a:cubicBezTo>
                  <a:pt x="5072" y="1809"/>
                  <a:pt x="5065" y="1809"/>
                  <a:pt x="5052" y="1807"/>
                </a:cubicBezTo>
                <a:cubicBezTo>
                  <a:pt x="5043" y="1807"/>
                  <a:pt x="5039" y="1810"/>
                  <a:pt x="5039" y="1815"/>
                </a:cubicBezTo>
                <a:cubicBezTo>
                  <a:pt x="5033" y="1813"/>
                  <a:pt x="5029" y="1816"/>
                  <a:pt x="5029" y="1822"/>
                </a:cubicBezTo>
                <a:cubicBezTo>
                  <a:pt x="5010" y="1825"/>
                  <a:pt x="4998" y="1836"/>
                  <a:pt x="4994" y="1853"/>
                </a:cubicBezTo>
                <a:cubicBezTo>
                  <a:pt x="4981" y="1863"/>
                  <a:pt x="4955" y="1877"/>
                  <a:pt x="4916" y="1893"/>
                </a:cubicBezTo>
                <a:cubicBezTo>
                  <a:pt x="4879" y="1907"/>
                  <a:pt x="4854" y="1920"/>
                  <a:pt x="4839" y="1933"/>
                </a:cubicBezTo>
                <a:cubicBezTo>
                  <a:pt x="4828" y="1932"/>
                  <a:pt x="4815" y="1933"/>
                  <a:pt x="4799" y="1936"/>
                </a:cubicBezTo>
                <a:cubicBezTo>
                  <a:pt x="4784" y="1940"/>
                  <a:pt x="4771" y="1941"/>
                  <a:pt x="4760" y="1939"/>
                </a:cubicBezTo>
                <a:cubicBezTo>
                  <a:pt x="4760" y="1952"/>
                  <a:pt x="4762" y="1958"/>
                  <a:pt x="4766" y="1958"/>
                </a:cubicBezTo>
                <a:cubicBezTo>
                  <a:pt x="4766" y="1975"/>
                  <a:pt x="4775" y="1984"/>
                  <a:pt x="4793" y="1986"/>
                </a:cubicBezTo>
                <a:cubicBezTo>
                  <a:pt x="4793" y="1992"/>
                  <a:pt x="4793" y="1992"/>
                  <a:pt x="4793" y="1992"/>
                </a:cubicBezTo>
                <a:cubicBezTo>
                  <a:pt x="4830" y="1991"/>
                  <a:pt x="4864" y="1984"/>
                  <a:pt x="4896" y="1971"/>
                </a:cubicBezTo>
                <a:cubicBezTo>
                  <a:pt x="4915" y="1971"/>
                  <a:pt x="4930" y="1965"/>
                  <a:pt x="4943" y="1953"/>
                </a:cubicBezTo>
                <a:cubicBezTo>
                  <a:pt x="4970" y="1953"/>
                  <a:pt x="4970" y="1953"/>
                  <a:pt x="4970" y="1953"/>
                </a:cubicBezTo>
                <a:cubicBezTo>
                  <a:pt x="4974" y="1980"/>
                  <a:pt x="4976" y="2006"/>
                  <a:pt x="4975" y="2030"/>
                </a:cubicBezTo>
                <a:cubicBezTo>
                  <a:pt x="4959" y="2058"/>
                  <a:pt x="4933" y="2106"/>
                  <a:pt x="4897" y="2174"/>
                </a:cubicBezTo>
                <a:cubicBezTo>
                  <a:pt x="4889" y="2190"/>
                  <a:pt x="4880" y="2208"/>
                  <a:pt x="4870" y="2226"/>
                </a:cubicBezTo>
                <a:cubicBezTo>
                  <a:pt x="4842" y="2238"/>
                  <a:pt x="4821" y="2255"/>
                  <a:pt x="4806" y="2278"/>
                </a:cubicBezTo>
                <a:cubicBezTo>
                  <a:pt x="4798" y="2278"/>
                  <a:pt x="4798" y="2278"/>
                  <a:pt x="4798" y="2278"/>
                </a:cubicBezTo>
                <a:cubicBezTo>
                  <a:pt x="4788" y="2286"/>
                  <a:pt x="4780" y="2293"/>
                  <a:pt x="4774" y="2298"/>
                </a:cubicBezTo>
                <a:cubicBezTo>
                  <a:pt x="4765" y="2306"/>
                  <a:pt x="4761" y="2315"/>
                  <a:pt x="4760" y="2325"/>
                </a:cubicBezTo>
                <a:cubicBezTo>
                  <a:pt x="4744" y="2335"/>
                  <a:pt x="4744" y="2335"/>
                  <a:pt x="4744" y="2335"/>
                </a:cubicBezTo>
                <a:cubicBezTo>
                  <a:pt x="4741" y="2339"/>
                  <a:pt x="4739" y="2344"/>
                  <a:pt x="4740" y="2350"/>
                </a:cubicBezTo>
                <a:cubicBezTo>
                  <a:pt x="4698" y="2385"/>
                  <a:pt x="4672" y="2416"/>
                  <a:pt x="4663" y="2441"/>
                </a:cubicBezTo>
                <a:cubicBezTo>
                  <a:pt x="4658" y="2443"/>
                  <a:pt x="4656" y="2450"/>
                  <a:pt x="4656" y="2462"/>
                </a:cubicBezTo>
                <a:cubicBezTo>
                  <a:pt x="4651" y="2462"/>
                  <a:pt x="4649" y="2471"/>
                  <a:pt x="4649" y="2487"/>
                </a:cubicBezTo>
                <a:cubicBezTo>
                  <a:pt x="4645" y="2488"/>
                  <a:pt x="4642" y="2491"/>
                  <a:pt x="4642" y="2495"/>
                </a:cubicBezTo>
                <a:cubicBezTo>
                  <a:pt x="4642" y="2499"/>
                  <a:pt x="4645" y="2501"/>
                  <a:pt x="4649" y="2501"/>
                </a:cubicBezTo>
                <a:cubicBezTo>
                  <a:pt x="4649" y="2502"/>
                  <a:pt x="4648" y="2510"/>
                  <a:pt x="4647" y="2524"/>
                </a:cubicBezTo>
                <a:cubicBezTo>
                  <a:pt x="4647" y="2533"/>
                  <a:pt x="4650" y="2538"/>
                  <a:pt x="4656" y="2539"/>
                </a:cubicBezTo>
                <a:cubicBezTo>
                  <a:pt x="4658" y="2558"/>
                  <a:pt x="4669" y="2582"/>
                  <a:pt x="4688" y="2611"/>
                </a:cubicBezTo>
                <a:cubicBezTo>
                  <a:pt x="4688" y="2657"/>
                  <a:pt x="4688" y="2657"/>
                  <a:pt x="4688" y="2657"/>
                </a:cubicBezTo>
                <a:cubicBezTo>
                  <a:pt x="4683" y="2658"/>
                  <a:pt x="4681" y="2661"/>
                  <a:pt x="4683" y="2665"/>
                </a:cubicBezTo>
                <a:cubicBezTo>
                  <a:pt x="4683" y="2668"/>
                  <a:pt x="4685" y="2671"/>
                  <a:pt x="4688" y="2672"/>
                </a:cubicBezTo>
                <a:cubicBezTo>
                  <a:pt x="4688" y="2681"/>
                  <a:pt x="4690" y="2693"/>
                  <a:pt x="4693" y="2709"/>
                </a:cubicBezTo>
                <a:cubicBezTo>
                  <a:pt x="4696" y="2724"/>
                  <a:pt x="4696" y="2737"/>
                  <a:pt x="4694" y="2749"/>
                </a:cubicBezTo>
                <a:cubicBezTo>
                  <a:pt x="4688" y="2753"/>
                  <a:pt x="4684" y="2762"/>
                  <a:pt x="4681" y="2774"/>
                </a:cubicBezTo>
                <a:cubicBezTo>
                  <a:pt x="4675" y="2774"/>
                  <a:pt x="4675" y="2774"/>
                  <a:pt x="4675" y="2774"/>
                </a:cubicBezTo>
                <a:cubicBezTo>
                  <a:pt x="4675" y="2784"/>
                  <a:pt x="4671" y="2792"/>
                  <a:pt x="4663" y="2799"/>
                </a:cubicBezTo>
                <a:cubicBezTo>
                  <a:pt x="4649" y="2808"/>
                  <a:pt x="4642" y="2813"/>
                  <a:pt x="4641" y="2815"/>
                </a:cubicBezTo>
                <a:cubicBezTo>
                  <a:pt x="4624" y="2818"/>
                  <a:pt x="4611" y="2824"/>
                  <a:pt x="4603" y="2833"/>
                </a:cubicBezTo>
                <a:cubicBezTo>
                  <a:pt x="4588" y="2833"/>
                  <a:pt x="4579" y="2842"/>
                  <a:pt x="4576" y="2860"/>
                </a:cubicBezTo>
                <a:cubicBezTo>
                  <a:pt x="4575" y="2860"/>
                  <a:pt x="4573" y="2864"/>
                  <a:pt x="4571" y="2874"/>
                </a:cubicBezTo>
                <a:cubicBezTo>
                  <a:pt x="4557" y="2885"/>
                  <a:pt x="4546" y="2894"/>
                  <a:pt x="4540" y="2899"/>
                </a:cubicBezTo>
                <a:cubicBezTo>
                  <a:pt x="4527" y="2910"/>
                  <a:pt x="4524" y="2921"/>
                  <a:pt x="4533" y="2932"/>
                </a:cubicBezTo>
                <a:cubicBezTo>
                  <a:pt x="4533" y="2947"/>
                  <a:pt x="4537" y="2955"/>
                  <a:pt x="4545" y="2958"/>
                </a:cubicBezTo>
                <a:cubicBezTo>
                  <a:pt x="4545" y="3010"/>
                  <a:pt x="4545" y="3010"/>
                  <a:pt x="4545" y="3010"/>
                </a:cubicBezTo>
                <a:cubicBezTo>
                  <a:pt x="4542" y="3022"/>
                  <a:pt x="4534" y="3032"/>
                  <a:pt x="4520" y="3041"/>
                </a:cubicBezTo>
                <a:cubicBezTo>
                  <a:pt x="4505" y="3050"/>
                  <a:pt x="4493" y="3057"/>
                  <a:pt x="4486" y="3061"/>
                </a:cubicBezTo>
                <a:cubicBezTo>
                  <a:pt x="4472" y="3061"/>
                  <a:pt x="4466" y="3068"/>
                  <a:pt x="4467" y="3082"/>
                </a:cubicBezTo>
                <a:cubicBezTo>
                  <a:pt x="4460" y="3082"/>
                  <a:pt x="4460" y="3082"/>
                  <a:pt x="4460" y="3082"/>
                </a:cubicBezTo>
                <a:cubicBezTo>
                  <a:pt x="4460" y="3082"/>
                  <a:pt x="4459" y="3083"/>
                  <a:pt x="4459" y="3084"/>
                </a:cubicBezTo>
                <a:cubicBezTo>
                  <a:pt x="4459" y="3090"/>
                  <a:pt x="4461" y="3101"/>
                  <a:pt x="4465" y="3116"/>
                </a:cubicBezTo>
                <a:cubicBezTo>
                  <a:pt x="4469" y="3130"/>
                  <a:pt x="4467" y="3141"/>
                  <a:pt x="4460" y="3148"/>
                </a:cubicBezTo>
                <a:cubicBezTo>
                  <a:pt x="4450" y="3154"/>
                  <a:pt x="4443" y="3158"/>
                  <a:pt x="4440" y="3161"/>
                </a:cubicBezTo>
                <a:cubicBezTo>
                  <a:pt x="4432" y="3168"/>
                  <a:pt x="4428" y="3176"/>
                  <a:pt x="4427" y="3186"/>
                </a:cubicBezTo>
                <a:cubicBezTo>
                  <a:pt x="4425" y="3186"/>
                  <a:pt x="4423" y="3191"/>
                  <a:pt x="4421" y="3200"/>
                </a:cubicBezTo>
                <a:cubicBezTo>
                  <a:pt x="4405" y="3210"/>
                  <a:pt x="4390" y="3225"/>
                  <a:pt x="4375" y="3245"/>
                </a:cubicBezTo>
                <a:cubicBezTo>
                  <a:pt x="4375" y="3252"/>
                  <a:pt x="4375" y="3252"/>
                  <a:pt x="4375" y="3252"/>
                </a:cubicBezTo>
                <a:cubicBezTo>
                  <a:pt x="4368" y="3256"/>
                  <a:pt x="4362" y="3261"/>
                  <a:pt x="4357" y="3266"/>
                </a:cubicBezTo>
                <a:cubicBezTo>
                  <a:pt x="4351" y="3272"/>
                  <a:pt x="4347" y="3279"/>
                  <a:pt x="4343" y="3286"/>
                </a:cubicBezTo>
                <a:cubicBezTo>
                  <a:pt x="4335" y="3284"/>
                  <a:pt x="4329" y="3286"/>
                  <a:pt x="4324" y="3290"/>
                </a:cubicBezTo>
                <a:cubicBezTo>
                  <a:pt x="4320" y="3297"/>
                  <a:pt x="4317" y="3301"/>
                  <a:pt x="4315" y="3303"/>
                </a:cubicBezTo>
                <a:cubicBezTo>
                  <a:pt x="4292" y="3310"/>
                  <a:pt x="4275" y="3319"/>
                  <a:pt x="4264" y="3330"/>
                </a:cubicBezTo>
                <a:cubicBezTo>
                  <a:pt x="4253" y="3333"/>
                  <a:pt x="4242" y="3332"/>
                  <a:pt x="4230" y="3329"/>
                </a:cubicBezTo>
                <a:cubicBezTo>
                  <a:pt x="4217" y="3326"/>
                  <a:pt x="4206" y="3325"/>
                  <a:pt x="4197" y="3325"/>
                </a:cubicBezTo>
                <a:cubicBezTo>
                  <a:pt x="4192" y="3325"/>
                  <a:pt x="4192" y="3325"/>
                  <a:pt x="4192" y="3325"/>
                </a:cubicBezTo>
                <a:cubicBezTo>
                  <a:pt x="4181" y="3325"/>
                  <a:pt x="4165" y="3327"/>
                  <a:pt x="4145" y="3333"/>
                </a:cubicBezTo>
                <a:cubicBezTo>
                  <a:pt x="4126" y="3338"/>
                  <a:pt x="4109" y="3339"/>
                  <a:pt x="4094" y="3337"/>
                </a:cubicBezTo>
                <a:cubicBezTo>
                  <a:pt x="4067" y="3309"/>
                  <a:pt x="4067" y="3309"/>
                  <a:pt x="4067" y="3309"/>
                </a:cubicBezTo>
                <a:cubicBezTo>
                  <a:pt x="4067" y="3308"/>
                  <a:pt x="4068" y="3297"/>
                  <a:pt x="4070" y="3278"/>
                </a:cubicBezTo>
                <a:cubicBezTo>
                  <a:pt x="4070" y="3262"/>
                  <a:pt x="4067" y="3253"/>
                  <a:pt x="4062" y="3252"/>
                </a:cubicBezTo>
                <a:cubicBezTo>
                  <a:pt x="4057" y="3243"/>
                  <a:pt x="4053" y="3234"/>
                  <a:pt x="4049" y="3227"/>
                </a:cubicBezTo>
                <a:cubicBezTo>
                  <a:pt x="4043" y="3216"/>
                  <a:pt x="4039" y="3207"/>
                  <a:pt x="4036" y="3200"/>
                </a:cubicBezTo>
                <a:cubicBezTo>
                  <a:pt x="4029" y="3180"/>
                  <a:pt x="4016" y="3163"/>
                  <a:pt x="3998" y="3148"/>
                </a:cubicBezTo>
                <a:cubicBezTo>
                  <a:pt x="3998" y="3139"/>
                  <a:pt x="3995" y="3134"/>
                  <a:pt x="3989" y="3134"/>
                </a:cubicBezTo>
                <a:cubicBezTo>
                  <a:pt x="3988" y="3119"/>
                  <a:pt x="3987" y="3105"/>
                  <a:pt x="3986" y="3093"/>
                </a:cubicBezTo>
                <a:cubicBezTo>
                  <a:pt x="3985" y="3077"/>
                  <a:pt x="3984" y="3064"/>
                  <a:pt x="3982" y="3055"/>
                </a:cubicBezTo>
                <a:cubicBezTo>
                  <a:pt x="3979" y="3023"/>
                  <a:pt x="3972" y="3000"/>
                  <a:pt x="3963" y="2984"/>
                </a:cubicBezTo>
                <a:cubicBezTo>
                  <a:pt x="3961" y="2969"/>
                  <a:pt x="3956" y="2954"/>
                  <a:pt x="3950" y="2938"/>
                </a:cubicBezTo>
                <a:cubicBezTo>
                  <a:pt x="3947" y="2931"/>
                  <a:pt x="3943" y="2923"/>
                  <a:pt x="3940" y="2916"/>
                </a:cubicBezTo>
                <a:cubicBezTo>
                  <a:pt x="3925" y="2891"/>
                  <a:pt x="3914" y="2872"/>
                  <a:pt x="3906" y="2860"/>
                </a:cubicBezTo>
                <a:cubicBezTo>
                  <a:pt x="3898" y="2820"/>
                  <a:pt x="3895" y="2787"/>
                  <a:pt x="3897" y="2762"/>
                </a:cubicBezTo>
                <a:cubicBezTo>
                  <a:pt x="3899" y="2762"/>
                  <a:pt x="3902" y="2758"/>
                  <a:pt x="3906" y="2749"/>
                </a:cubicBezTo>
                <a:cubicBezTo>
                  <a:pt x="3912" y="2738"/>
                  <a:pt x="3916" y="2720"/>
                  <a:pt x="3918" y="2695"/>
                </a:cubicBezTo>
                <a:cubicBezTo>
                  <a:pt x="3930" y="2690"/>
                  <a:pt x="3938" y="2676"/>
                  <a:pt x="3944" y="2651"/>
                </a:cubicBezTo>
                <a:cubicBezTo>
                  <a:pt x="3949" y="2653"/>
                  <a:pt x="3952" y="2649"/>
                  <a:pt x="3952" y="2639"/>
                </a:cubicBezTo>
                <a:cubicBezTo>
                  <a:pt x="3952" y="2628"/>
                  <a:pt x="3949" y="2623"/>
                  <a:pt x="3944" y="2625"/>
                </a:cubicBezTo>
                <a:cubicBezTo>
                  <a:pt x="3945" y="2609"/>
                  <a:pt x="3940" y="2598"/>
                  <a:pt x="3931" y="2592"/>
                </a:cubicBezTo>
                <a:cubicBezTo>
                  <a:pt x="3931" y="2552"/>
                  <a:pt x="3931" y="2552"/>
                  <a:pt x="3931" y="2552"/>
                </a:cubicBezTo>
                <a:cubicBezTo>
                  <a:pt x="3930" y="2542"/>
                  <a:pt x="3926" y="2532"/>
                  <a:pt x="3919" y="2521"/>
                </a:cubicBezTo>
                <a:cubicBezTo>
                  <a:pt x="3911" y="2507"/>
                  <a:pt x="3907" y="2498"/>
                  <a:pt x="3906" y="2495"/>
                </a:cubicBezTo>
                <a:cubicBezTo>
                  <a:pt x="3906" y="2488"/>
                  <a:pt x="3906" y="2482"/>
                  <a:pt x="3906" y="2477"/>
                </a:cubicBezTo>
                <a:cubicBezTo>
                  <a:pt x="3905" y="2472"/>
                  <a:pt x="3902" y="2469"/>
                  <a:pt x="3897" y="2467"/>
                </a:cubicBezTo>
                <a:cubicBezTo>
                  <a:pt x="3899" y="2455"/>
                  <a:pt x="3897" y="2449"/>
                  <a:pt x="3890" y="2449"/>
                </a:cubicBezTo>
                <a:cubicBezTo>
                  <a:pt x="3887" y="2437"/>
                  <a:pt x="3880" y="2425"/>
                  <a:pt x="3869" y="2416"/>
                </a:cubicBezTo>
                <a:cubicBezTo>
                  <a:pt x="3856" y="2404"/>
                  <a:pt x="3847" y="2396"/>
                  <a:pt x="3840" y="2390"/>
                </a:cubicBezTo>
                <a:cubicBezTo>
                  <a:pt x="3842" y="2382"/>
                  <a:pt x="3840" y="2378"/>
                  <a:pt x="3833" y="2376"/>
                </a:cubicBezTo>
                <a:cubicBezTo>
                  <a:pt x="3833" y="2369"/>
                  <a:pt x="3831" y="2365"/>
                  <a:pt x="3826" y="2363"/>
                </a:cubicBezTo>
                <a:cubicBezTo>
                  <a:pt x="3824" y="2351"/>
                  <a:pt x="3825" y="2338"/>
                  <a:pt x="3829" y="2323"/>
                </a:cubicBezTo>
                <a:cubicBezTo>
                  <a:pt x="3832" y="2305"/>
                  <a:pt x="3833" y="2292"/>
                  <a:pt x="3833" y="2285"/>
                </a:cubicBezTo>
                <a:cubicBezTo>
                  <a:pt x="3836" y="2285"/>
                  <a:pt x="3838" y="2282"/>
                  <a:pt x="3840" y="2278"/>
                </a:cubicBezTo>
                <a:cubicBezTo>
                  <a:pt x="3840" y="2273"/>
                  <a:pt x="3840" y="2268"/>
                  <a:pt x="3840" y="2266"/>
                </a:cubicBezTo>
                <a:cubicBezTo>
                  <a:pt x="3845" y="2265"/>
                  <a:pt x="3848" y="2257"/>
                  <a:pt x="3848" y="2243"/>
                </a:cubicBezTo>
                <a:cubicBezTo>
                  <a:pt x="3848" y="2227"/>
                  <a:pt x="3845" y="2220"/>
                  <a:pt x="3840" y="2220"/>
                </a:cubicBezTo>
                <a:cubicBezTo>
                  <a:pt x="3833" y="2220"/>
                  <a:pt x="3833" y="2220"/>
                  <a:pt x="3833" y="2220"/>
                </a:cubicBezTo>
                <a:cubicBezTo>
                  <a:pt x="3809" y="2224"/>
                  <a:pt x="3801" y="2215"/>
                  <a:pt x="3809" y="2193"/>
                </a:cubicBezTo>
                <a:cubicBezTo>
                  <a:pt x="3813" y="2192"/>
                  <a:pt x="3813" y="2188"/>
                  <a:pt x="3809" y="2180"/>
                </a:cubicBezTo>
                <a:cubicBezTo>
                  <a:pt x="3804" y="2183"/>
                  <a:pt x="3798" y="2181"/>
                  <a:pt x="3792" y="2176"/>
                </a:cubicBezTo>
                <a:cubicBezTo>
                  <a:pt x="3786" y="2173"/>
                  <a:pt x="3783" y="2174"/>
                  <a:pt x="3780" y="2180"/>
                </a:cubicBezTo>
                <a:cubicBezTo>
                  <a:pt x="3749" y="2186"/>
                  <a:pt x="3732" y="2179"/>
                  <a:pt x="3729" y="2160"/>
                </a:cubicBezTo>
                <a:cubicBezTo>
                  <a:pt x="3727" y="2143"/>
                  <a:pt x="3717" y="2134"/>
                  <a:pt x="3701" y="2134"/>
                </a:cubicBezTo>
                <a:cubicBezTo>
                  <a:pt x="3701" y="2132"/>
                  <a:pt x="3699" y="2131"/>
                  <a:pt x="3696" y="2130"/>
                </a:cubicBezTo>
                <a:cubicBezTo>
                  <a:pt x="3693" y="2130"/>
                  <a:pt x="3692" y="2129"/>
                  <a:pt x="3691" y="2129"/>
                </a:cubicBezTo>
                <a:cubicBezTo>
                  <a:pt x="3692" y="2124"/>
                  <a:pt x="3686" y="2121"/>
                  <a:pt x="3673" y="2121"/>
                </a:cubicBezTo>
                <a:cubicBezTo>
                  <a:pt x="3670" y="2121"/>
                  <a:pt x="3667" y="2121"/>
                  <a:pt x="3665" y="2121"/>
                </a:cubicBezTo>
                <a:cubicBezTo>
                  <a:pt x="3659" y="2122"/>
                  <a:pt x="3656" y="2125"/>
                  <a:pt x="3657" y="2129"/>
                </a:cubicBezTo>
                <a:cubicBezTo>
                  <a:pt x="3631" y="2135"/>
                  <a:pt x="3594" y="2148"/>
                  <a:pt x="3545" y="2168"/>
                </a:cubicBezTo>
                <a:cubicBezTo>
                  <a:pt x="3517" y="2165"/>
                  <a:pt x="3495" y="2163"/>
                  <a:pt x="3481" y="2162"/>
                </a:cubicBezTo>
                <a:cubicBezTo>
                  <a:pt x="3458" y="2160"/>
                  <a:pt x="3440" y="2164"/>
                  <a:pt x="3426" y="2174"/>
                </a:cubicBezTo>
                <a:cubicBezTo>
                  <a:pt x="3415" y="2174"/>
                  <a:pt x="3409" y="2176"/>
                  <a:pt x="3409" y="2180"/>
                </a:cubicBezTo>
                <a:cubicBezTo>
                  <a:pt x="3393" y="2183"/>
                  <a:pt x="3377" y="2181"/>
                  <a:pt x="3360" y="2177"/>
                </a:cubicBezTo>
                <a:cubicBezTo>
                  <a:pt x="3337" y="2171"/>
                  <a:pt x="3323" y="2168"/>
                  <a:pt x="3318" y="2168"/>
                </a:cubicBezTo>
                <a:cubicBezTo>
                  <a:pt x="3312" y="2157"/>
                  <a:pt x="3303" y="2148"/>
                  <a:pt x="3291" y="2142"/>
                </a:cubicBezTo>
                <a:cubicBezTo>
                  <a:pt x="3286" y="2142"/>
                  <a:pt x="3286" y="2142"/>
                  <a:pt x="3286" y="2142"/>
                </a:cubicBezTo>
                <a:cubicBezTo>
                  <a:pt x="3283" y="2137"/>
                  <a:pt x="3278" y="2131"/>
                  <a:pt x="3273" y="2126"/>
                </a:cubicBezTo>
                <a:cubicBezTo>
                  <a:pt x="3263" y="2115"/>
                  <a:pt x="3249" y="2103"/>
                  <a:pt x="3232" y="2091"/>
                </a:cubicBezTo>
                <a:cubicBezTo>
                  <a:pt x="3233" y="2083"/>
                  <a:pt x="3231" y="2078"/>
                  <a:pt x="3226" y="2076"/>
                </a:cubicBezTo>
                <a:cubicBezTo>
                  <a:pt x="3226" y="2060"/>
                  <a:pt x="3224" y="2051"/>
                  <a:pt x="3220" y="2050"/>
                </a:cubicBezTo>
                <a:cubicBezTo>
                  <a:pt x="3220" y="2041"/>
                  <a:pt x="3217" y="2034"/>
                  <a:pt x="3210" y="2029"/>
                </a:cubicBezTo>
                <a:cubicBezTo>
                  <a:pt x="3202" y="2025"/>
                  <a:pt x="3196" y="2022"/>
                  <a:pt x="3192" y="2018"/>
                </a:cubicBezTo>
                <a:cubicBezTo>
                  <a:pt x="3194" y="2007"/>
                  <a:pt x="3191" y="2001"/>
                  <a:pt x="3181" y="1999"/>
                </a:cubicBezTo>
                <a:cubicBezTo>
                  <a:pt x="3179" y="1989"/>
                  <a:pt x="3170" y="1978"/>
                  <a:pt x="3154" y="1965"/>
                </a:cubicBezTo>
                <a:cubicBezTo>
                  <a:pt x="3138" y="1961"/>
                  <a:pt x="3129" y="1947"/>
                  <a:pt x="3128" y="1922"/>
                </a:cubicBezTo>
                <a:cubicBezTo>
                  <a:pt x="3128" y="1918"/>
                  <a:pt x="3128" y="1912"/>
                  <a:pt x="3128" y="1907"/>
                </a:cubicBezTo>
                <a:cubicBezTo>
                  <a:pt x="3138" y="1906"/>
                  <a:pt x="3136" y="1897"/>
                  <a:pt x="3123" y="1880"/>
                </a:cubicBezTo>
                <a:cubicBezTo>
                  <a:pt x="3123" y="1841"/>
                  <a:pt x="3123" y="1841"/>
                  <a:pt x="3123" y="1841"/>
                </a:cubicBezTo>
                <a:cubicBezTo>
                  <a:pt x="3136" y="1835"/>
                  <a:pt x="3142" y="1826"/>
                  <a:pt x="3140" y="1815"/>
                </a:cubicBezTo>
                <a:cubicBezTo>
                  <a:pt x="3152" y="1807"/>
                  <a:pt x="3156" y="1791"/>
                  <a:pt x="3154" y="1769"/>
                </a:cubicBezTo>
                <a:cubicBezTo>
                  <a:pt x="3154" y="1768"/>
                  <a:pt x="3155" y="1761"/>
                  <a:pt x="3156" y="1747"/>
                </a:cubicBezTo>
                <a:cubicBezTo>
                  <a:pt x="3156" y="1737"/>
                  <a:pt x="3153" y="1732"/>
                  <a:pt x="3147" y="1731"/>
                </a:cubicBezTo>
                <a:cubicBezTo>
                  <a:pt x="3147" y="1717"/>
                  <a:pt x="3143" y="1708"/>
                  <a:pt x="3135" y="1705"/>
                </a:cubicBezTo>
                <a:cubicBezTo>
                  <a:pt x="3133" y="1694"/>
                  <a:pt x="3133" y="1682"/>
                  <a:pt x="3136" y="1670"/>
                </a:cubicBezTo>
                <a:cubicBezTo>
                  <a:pt x="3139" y="1657"/>
                  <a:pt x="3140" y="1646"/>
                  <a:pt x="3140" y="1639"/>
                </a:cubicBezTo>
                <a:cubicBezTo>
                  <a:pt x="3143" y="1635"/>
                  <a:pt x="3148" y="1631"/>
                  <a:pt x="3154" y="1625"/>
                </a:cubicBezTo>
                <a:cubicBezTo>
                  <a:pt x="3158" y="1619"/>
                  <a:pt x="3161" y="1613"/>
                  <a:pt x="3161" y="1608"/>
                </a:cubicBezTo>
                <a:cubicBezTo>
                  <a:pt x="3164" y="1605"/>
                  <a:pt x="3168" y="1601"/>
                  <a:pt x="3174" y="1596"/>
                </a:cubicBezTo>
                <a:cubicBezTo>
                  <a:pt x="3179" y="1593"/>
                  <a:pt x="3181" y="1588"/>
                  <a:pt x="3181" y="1582"/>
                </a:cubicBezTo>
                <a:cubicBezTo>
                  <a:pt x="3192" y="1568"/>
                  <a:pt x="3201" y="1550"/>
                  <a:pt x="3207" y="1528"/>
                </a:cubicBezTo>
                <a:cubicBezTo>
                  <a:pt x="3216" y="1525"/>
                  <a:pt x="3220" y="1518"/>
                  <a:pt x="3220" y="1508"/>
                </a:cubicBezTo>
                <a:cubicBezTo>
                  <a:pt x="3233" y="1499"/>
                  <a:pt x="3249" y="1483"/>
                  <a:pt x="3266" y="1462"/>
                </a:cubicBezTo>
                <a:cubicBezTo>
                  <a:pt x="3271" y="1463"/>
                  <a:pt x="3275" y="1461"/>
                  <a:pt x="3278" y="1456"/>
                </a:cubicBezTo>
                <a:cubicBezTo>
                  <a:pt x="3290" y="1453"/>
                  <a:pt x="3301" y="1446"/>
                  <a:pt x="3312" y="1435"/>
                </a:cubicBezTo>
                <a:cubicBezTo>
                  <a:pt x="3318" y="1429"/>
                  <a:pt x="3326" y="1419"/>
                  <a:pt x="3337" y="1405"/>
                </a:cubicBezTo>
                <a:cubicBezTo>
                  <a:pt x="3337" y="1371"/>
                  <a:pt x="3337" y="1371"/>
                  <a:pt x="3337" y="1371"/>
                </a:cubicBezTo>
                <a:cubicBezTo>
                  <a:pt x="3341" y="1369"/>
                  <a:pt x="3344" y="1365"/>
                  <a:pt x="3347" y="1359"/>
                </a:cubicBezTo>
                <a:cubicBezTo>
                  <a:pt x="3347" y="1349"/>
                  <a:pt x="3349" y="1342"/>
                  <a:pt x="3350" y="1338"/>
                </a:cubicBezTo>
                <a:cubicBezTo>
                  <a:pt x="3352" y="1336"/>
                  <a:pt x="3356" y="1331"/>
                  <a:pt x="3362" y="1326"/>
                </a:cubicBezTo>
                <a:cubicBezTo>
                  <a:pt x="3365" y="1324"/>
                  <a:pt x="3368" y="1322"/>
                  <a:pt x="3370" y="1319"/>
                </a:cubicBezTo>
                <a:cubicBezTo>
                  <a:pt x="3373" y="1317"/>
                  <a:pt x="3375" y="1315"/>
                  <a:pt x="3376" y="1313"/>
                </a:cubicBezTo>
                <a:cubicBezTo>
                  <a:pt x="3386" y="1313"/>
                  <a:pt x="3393" y="1309"/>
                  <a:pt x="3396" y="1300"/>
                </a:cubicBezTo>
                <a:cubicBezTo>
                  <a:pt x="3416" y="1297"/>
                  <a:pt x="3426" y="1287"/>
                  <a:pt x="3426" y="1268"/>
                </a:cubicBezTo>
                <a:cubicBezTo>
                  <a:pt x="3432" y="1269"/>
                  <a:pt x="3436" y="1266"/>
                  <a:pt x="3439" y="1258"/>
                </a:cubicBezTo>
                <a:cubicBezTo>
                  <a:pt x="3441" y="1252"/>
                  <a:pt x="3444" y="1249"/>
                  <a:pt x="3448" y="1249"/>
                </a:cubicBezTo>
                <a:cubicBezTo>
                  <a:pt x="3448" y="1241"/>
                  <a:pt x="3448" y="1241"/>
                  <a:pt x="3448" y="1241"/>
                </a:cubicBezTo>
                <a:cubicBezTo>
                  <a:pt x="3442" y="1239"/>
                  <a:pt x="3436" y="1236"/>
                  <a:pt x="3429" y="1230"/>
                </a:cubicBezTo>
                <a:cubicBezTo>
                  <a:pt x="3422" y="1224"/>
                  <a:pt x="3415" y="1221"/>
                  <a:pt x="3409" y="1221"/>
                </a:cubicBezTo>
                <a:cubicBezTo>
                  <a:pt x="3409" y="1215"/>
                  <a:pt x="3409" y="1215"/>
                  <a:pt x="3409" y="1215"/>
                </a:cubicBezTo>
                <a:cubicBezTo>
                  <a:pt x="3384" y="1220"/>
                  <a:pt x="3370" y="1217"/>
                  <a:pt x="3368" y="1208"/>
                </a:cubicBezTo>
                <a:cubicBezTo>
                  <a:pt x="3367" y="1185"/>
                  <a:pt x="3369" y="1155"/>
                  <a:pt x="3376" y="1117"/>
                </a:cubicBezTo>
                <a:cubicBezTo>
                  <a:pt x="3383" y="1081"/>
                  <a:pt x="3385" y="1051"/>
                  <a:pt x="3381" y="1026"/>
                </a:cubicBezTo>
                <a:cubicBezTo>
                  <a:pt x="3390" y="1021"/>
                  <a:pt x="3395" y="1017"/>
                  <a:pt x="3396" y="1012"/>
                </a:cubicBezTo>
                <a:cubicBezTo>
                  <a:pt x="3418" y="1010"/>
                  <a:pt x="3443" y="1012"/>
                  <a:pt x="3472" y="1018"/>
                </a:cubicBezTo>
                <a:cubicBezTo>
                  <a:pt x="3474" y="1018"/>
                  <a:pt x="3477" y="1019"/>
                  <a:pt x="3479" y="1019"/>
                </a:cubicBezTo>
                <a:cubicBezTo>
                  <a:pt x="3507" y="1024"/>
                  <a:pt x="3529" y="1026"/>
                  <a:pt x="3545" y="1026"/>
                </a:cubicBezTo>
                <a:cubicBezTo>
                  <a:pt x="3561" y="1016"/>
                  <a:pt x="3561" y="1016"/>
                  <a:pt x="3561" y="1016"/>
                </a:cubicBezTo>
                <a:cubicBezTo>
                  <a:pt x="3565" y="1011"/>
                  <a:pt x="3566" y="1006"/>
                  <a:pt x="3565" y="999"/>
                </a:cubicBezTo>
                <a:cubicBezTo>
                  <a:pt x="3571" y="999"/>
                  <a:pt x="3572" y="995"/>
                  <a:pt x="3571" y="987"/>
                </a:cubicBezTo>
                <a:cubicBezTo>
                  <a:pt x="3571" y="974"/>
                  <a:pt x="3571" y="967"/>
                  <a:pt x="3571" y="965"/>
                </a:cubicBezTo>
                <a:cubicBezTo>
                  <a:pt x="3571" y="950"/>
                  <a:pt x="3569" y="941"/>
                  <a:pt x="3565" y="939"/>
                </a:cubicBezTo>
                <a:cubicBezTo>
                  <a:pt x="3568" y="926"/>
                  <a:pt x="3561" y="920"/>
                  <a:pt x="3545" y="922"/>
                </a:cubicBezTo>
                <a:cubicBezTo>
                  <a:pt x="3544" y="916"/>
                  <a:pt x="3538" y="912"/>
                  <a:pt x="3528" y="909"/>
                </a:cubicBezTo>
                <a:cubicBezTo>
                  <a:pt x="3517" y="907"/>
                  <a:pt x="3510" y="904"/>
                  <a:pt x="3507" y="901"/>
                </a:cubicBezTo>
                <a:cubicBezTo>
                  <a:pt x="3507" y="868"/>
                  <a:pt x="3507" y="868"/>
                  <a:pt x="3507" y="868"/>
                </a:cubicBezTo>
                <a:cubicBezTo>
                  <a:pt x="3508" y="868"/>
                  <a:pt x="3518" y="868"/>
                  <a:pt x="3536" y="869"/>
                </a:cubicBezTo>
                <a:cubicBezTo>
                  <a:pt x="3549" y="870"/>
                  <a:pt x="3556" y="868"/>
                  <a:pt x="3559" y="862"/>
                </a:cubicBezTo>
                <a:cubicBezTo>
                  <a:pt x="3568" y="862"/>
                  <a:pt x="3575" y="858"/>
                  <a:pt x="3578" y="849"/>
                </a:cubicBezTo>
                <a:cubicBezTo>
                  <a:pt x="3578" y="849"/>
                  <a:pt x="3587" y="849"/>
                  <a:pt x="3602" y="850"/>
                </a:cubicBezTo>
                <a:cubicBezTo>
                  <a:pt x="3606" y="850"/>
                  <a:pt x="3608" y="849"/>
                  <a:pt x="3611" y="849"/>
                </a:cubicBezTo>
                <a:cubicBezTo>
                  <a:pt x="3615" y="847"/>
                  <a:pt x="3617" y="845"/>
                  <a:pt x="3618" y="842"/>
                </a:cubicBezTo>
                <a:cubicBezTo>
                  <a:pt x="3625" y="843"/>
                  <a:pt x="3630" y="841"/>
                  <a:pt x="3634" y="837"/>
                </a:cubicBezTo>
                <a:cubicBezTo>
                  <a:pt x="3644" y="823"/>
                  <a:pt x="3644" y="823"/>
                  <a:pt x="3644" y="823"/>
                </a:cubicBezTo>
                <a:cubicBezTo>
                  <a:pt x="3651" y="818"/>
                  <a:pt x="3662" y="809"/>
                  <a:pt x="3675" y="797"/>
                </a:cubicBezTo>
                <a:cubicBezTo>
                  <a:pt x="3684" y="797"/>
                  <a:pt x="3691" y="794"/>
                  <a:pt x="3696" y="788"/>
                </a:cubicBezTo>
                <a:cubicBezTo>
                  <a:pt x="3699" y="784"/>
                  <a:pt x="3704" y="778"/>
                  <a:pt x="3709" y="770"/>
                </a:cubicBezTo>
                <a:cubicBezTo>
                  <a:pt x="3713" y="770"/>
                  <a:pt x="3713" y="770"/>
                  <a:pt x="3713" y="770"/>
                </a:cubicBezTo>
                <a:cubicBezTo>
                  <a:pt x="3729" y="761"/>
                  <a:pt x="3741" y="750"/>
                  <a:pt x="3748" y="738"/>
                </a:cubicBezTo>
                <a:cubicBezTo>
                  <a:pt x="3755" y="739"/>
                  <a:pt x="3759" y="737"/>
                  <a:pt x="3761" y="732"/>
                </a:cubicBezTo>
                <a:cubicBezTo>
                  <a:pt x="3791" y="734"/>
                  <a:pt x="3810" y="729"/>
                  <a:pt x="3821" y="719"/>
                </a:cubicBezTo>
                <a:cubicBezTo>
                  <a:pt x="3804" y="648"/>
                  <a:pt x="3818" y="615"/>
                  <a:pt x="3865" y="620"/>
                </a:cubicBezTo>
                <a:cubicBezTo>
                  <a:pt x="3862" y="633"/>
                  <a:pt x="3862" y="644"/>
                  <a:pt x="3867" y="654"/>
                </a:cubicBezTo>
                <a:cubicBezTo>
                  <a:pt x="3871" y="665"/>
                  <a:pt x="3877" y="664"/>
                  <a:pt x="3885" y="652"/>
                </a:cubicBezTo>
                <a:cubicBezTo>
                  <a:pt x="3902" y="650"/>
                  <a:pt x="3903" y="639"/>
                  <a:pt x="3888" y="619"/>
                </a:cubicBezTo>
                <a:cubicBezTo>
                  <a:pt x="3872" y="599"/>
                  <a:pt x="3860" y="596"/>
                  <a:pt x="3852" y="608"/>
                </a:cubicBezTo>
                <a:cubicBezTo>
                  <a:pt x="3843" y="612"/>
                  <a:pt x="3819" y="614"/>
                  <a:pt x="3780" y="614"/>
                </a:cubicBezTo>
                <a:cubicBezTo>
                  <a:pt x="3780" y="610"/>
                  <a:pt x="3776" y="605"/>
                  <a:pt x="3768" y="601"/>
                </a:cubicBezTo>
                <a:cubicBezTo>
                  <a:pt x="3761" y="596"/>
                  <a:pt x="3757" y="592"/>
                  <a:pt x="3755" y="589"/>
                </a:cubicBezTo>
                <a:cubicBezTo>
                  <a:pt x="3757" y="578"/>
                  <a:pt x="3756" y="565"/>
                  <a:pt x="3751" y="550"/>
                </a:cubicBezTo>
                <a:cubicBezTo>
                  <a:pt x="3748" y="535"/>
                  <a:pt x="3747" y="521"/>
                  <a:pt x="3748" y="510"/>
                </a:cubicBezTo>
                <a:cubicBezTo>
                  <a:pt x="3749" y="506"/>
                  <a:pt x="3754" y="502"/>
                  <a:pt x="3761" y="497"/>
                </a:cubicBezTo>
                <a:cubicBezTo>
                  <a:pt x="3768" y="492"/>
                  <a:pt x="3772" y="488"/>
                  <a:pt x="3774" y="484"/>
                </a:cubicBezTo>
                <a:cubicBezTo>
                  <a:pt x="3781" y="484"/>
                  <a:pt x="3786" y="482"/>
                  <a:pt x="3787" y="477"/>
                </a:cubicBezTo>
                <a:cubicBezTo>
                  <a:pt x="3791" y="477"/>
                  <a:pt x="3797" y="477"/>
                  <a:pt x="3804" y="477"/>
                </a:cubicBezTo>
                <a:cubicBezTo>
                  <a:pt x="3810" y="477"/>
                  <a:pt x="3813" y="475"/>
                  <a:pt x="3814" y="471"/>
                </a:cubicBezTo>
                <a:cubicBezTo>
                  <a:pt x="3819" y="471"/>
                  <a:pt x="3823" y="469"/>
                  <a:pt x="3826" y="464"/>
                </a:cubicBezTo>
                <a:cubicBezTo>
                  <a:pt x="3838" y="464"/>
                  <a:pt x="3846" y="457"/>
                  <a:pt x="3852" y="443"/>
                </a:cubicBezTo>
                <a:cubicBezTo>
                  <a:pt x="3863" y="443"/>
                  <a:pt x="3870" y="439"/>
                  <a:pt x="3872" y="431"/>
                </a:cubicBezTo>
                <a:cubicBezTo>
                  <a:pt x="3890" y="428"/>
                  <a:pt x="3901" y="417"/>
                  <a:pt x="3906" y="399"/>
                </a:cubicBezTo>
                <a:cubicBezTo>
                  <a:pt x="3909" y="399"/>
                  <a:pt x="3911" y="395"/>
                  <a:pt x="3912" y="387"/>
                </a:cubicBezTo>
                <a:cubicBezTo>
                  <a:pt x="3924" y="379"/>
                  <a:pt x="3933" y="370"/>
                  <a:pt x="3939" y="359"/>
                </a:cubicBezTo>
                <a:cubicBezTo>
                  <a:pt x="3944" y="359"/>
                  <a:pt x="3944" y="359"/>
                  <a:pt x="3944" y="359"/>
                </a:cubicBezTo>
                <a:cubicBezTo>
                  <a:pt x="3958" y="352"/>
                  <a:pt x="3965" y="343"/>
                  <a:pt x="3963" y="333"/>
                </a:cubicBezTo>
                <a:cubicBezTo>
                  <a:pt x="3968" y="330"/>
                  <a:pt x="3975" y="326"/>
                  <a:pt x="3986" y="320"/>
                </a:cubicBezTo>
                <a:cubicBezTo>
                  <a:pt x="3997" y="315"/>
                  <a:pt x="4004" y="311"/>
                  <a:pt x="4008" y="307"/>
                </a:cubicBezTo>
                <a:cubicBezTo>
                  <a:pt x="4013" y="307"/>
                  <a:pt x="4018" y="307"/>
                  <a:pt x="4025" y="307"/>
                </a:cubicBezTo>
                <a:cubicBezTo>
                  <a:pt x="4032" y="307"/>
                  <a:pt x="4036" y="305"/>
                  <a:pt x="4036" y="301"/>
                </a:cubicBezTo>
                <a:cubicBezTo>
                  <a:pt x="4055" y="295"/>
                  <a:pt x="4070" y="289"/>
                  <a:pt x="4080" y="281"/>
                </a:cubicBezTo>
                <a:cubicBezTo>
                  <a:pt x="4105" y="279"/>
                  <a:pt x="4125" y="277"/>
                  <a:pt x="4140" y="276"/>
                </a:cubicBezTo>
                <a:cubicBezTo>
                  <a:pt x="4156" y="275"/>
                  <a:pt x="4166" y="274"/>
                  <a:pt x="4172" y="275"/>
                </a:cubicBezTo>
                <a:cubicBezTo>
                  <a:pt x="4178" y="275"/>
                  <a:pt x="4178" y="275"/>
                  <a:pt x="4178" y="275"/>
                </a:cubicBezTo>
                <a:cubicBezTo>
                  <a:pt x="4199" y="272"/>
                  <a:pt x="4226" y="274"/>
                  <a:pt x="4257" y="281"/>
                </a:cubicBezTo>
                <a:cubicBezTo>
                  <a:pt x="4285" y="296"/>
                  <a:pt x="4304" y="304"/>
                  <a:pt x="4315" y="307"/>
                </a:cubicBezTo>
                <a:cubicBezTo>
                  <a:pt x="4323" y="312"/>
                  <a:pt x="4336" y="315"/>
                  <a:pt x="4357" y="316"/>
                </a:cubicBezTo>
                <a:cubicBezTo>
                  <a:pt x="4381" y="318"/>
                  <a:pt x="4395" y="319"/>
                  <a:pt x="4399" y="320"/>
                </a:cubicBezTo>
                <a:cubicBezTo>
                  <a:pt x="4407" y="326"/>
                  <a:pt x="4423" y="332"/>
                  <a:pt x="4446" y="338"/>
                </a:cubicBezTo>
                <a:cubicBezTo>
                  <a:pt x="4469" y="343"/>
                  <a:pt x="4484" y="351"/>
                  <a:pt x="4491" y="359"/>
                </a:cubicBezTo>
                <a:cubicBezTo>
                  <a:pt x="4493" y="373"/>
                  <a:pt x="4491" y="384"/>
                  <a:pt x="4486" y="392"/>
                </a:cubicBezTo>
                <a:cubicBezTo>
                  <a:pt x="4499" y="390"/>
                  <a:pt x="4509" y="387"/>
                  <a:pt x="4517" y="385"/>
                </a:cubicBezTo>
                <a:cubicBezTo>
                  <a:pt x="4526" y="383"/>
                  <a:pt x="4531" y="381"/>
                  <a:pt x="4533" y="379"/>
                </a:cubicBezTo>
                <a:cubicBezTo>
                  <a:pt x="4533" y="373"/>
                  <a:pt x="4533" y="373"/>
                  <a:pt x="4533" y="373"/>
                </a:cubicBezTo>
                <a:cubicBezTo>
                  <a:pt x="4533" y="372"/>
                  <a:pt x="4532" y="365"/>
                  <a:pt x="4530" y="352"/>
                </a:cubicBezTo>
                <a:cubicBezTo>
                  <a:pt x="4530" y="342"/>
                  <a:pt x="4533" y="338"/>
                  <a:pt x="4538" y="340"/>
                </a:cubicBezTo>
                <a:cubicBezTo>
                  <a:pt x="4540" y="340"/>
                  <a:pt x="4550" y="340"/>
                  <a:pt x="4570" y="340"/>
                </a:cubicBezTo>
                <a:cubicBezTo>
                  <a:pt x="4581" y="338"/>
                  <a:pt x="4585" y="342"/>
                  <a:pt x="4583" y="352"/>
                </a:cubicBezTo>
                <a:cubicBezTo>
                  <a:pt x="4581" y="359"/>
                  <a:pt x="4585" y="363"/>
                  <a:pt x="4595" y="366"/>
                </a:cubicBezTo>
                <a:cubicBezTo>
                  <a:pt x="4604" y="369"/>
                  <a:pt x="4608" y="366"/>
                  <a:pt x="4609" y="359"/>
                </a:cubicBezTo>
                <a:cubicBezTo>
                  <a:pt x="4621" y="357"/>
                  <a:pt x="4637" y="348"/>
                  <a:pt x="4656" y="333"/>
                </a:cubicBezTo>
                <a:cubicBezTo>
                  <a:pt x="4660" y="333"/>
                  <a:pt x="4674" y="332"/>
                  <a:pt x="4696" y="329"/>
                </a:cubicBezTo>
                <a:cubicBezTo>
                  <a:pt x="4713" y="326"/>
                  <a:pt x="4728" y="326"/>
                  <a:pt x="4740" y="326"/>
                </a:cubicBezTo>
                <a:cubicBezTo>
                  <a:pt x="4740" y="329"/>
                  <a:pt x="4744" y="331"/>
                  <a:pt x="4753" y="333"/>
                </a:cubicBezTo>
                <a:cubicBezTo>
                  <a:pt x="4763" y="332"/>
                  <a:pt x="4778" y="332"/>
                  <a:pt x="4798" y="332"/>
                </a:cubicBezTo>
                <a:cubicBezTo>
                  <a:pt x="4801" y="332"/>
                  <a:pt x="4803" y="332"/>
                  <a:pt x="4805" y="332"/>
                </a:cubicBezTo>
                <a:cubicBezTo>
                  <a:pt x="4825" y="330"/>
                  <a:pt x="4839" y="323"/>
                  <a:pt x="4845" y="313"/>
                </a:cubicBezTo>
                <a:cubicBezTo>
                  <a:pt x="4851" y="314"/>
                  <a:pt x="4855" y="312"/>
                  <a:pt x="4858" y="307"/>
                </a:cubicBezTo>
                <a:cubicBezTo>
                  <a:pt x="4878" y="305"/>
                  <a:pt x="4906" y="309"/>
                  <a:pt x="4942" y="318"/>
                </a:cubicBezTo>
                <a:cubicBezTo>
                  <a:pt x="4974" y="327"/>
                  <a:pt x="4996" y="330"/>
                  <a:pt x="5009" y="326"/>
                </a:cubicBezTo>
                <a:cubicBezTo>
                  <a:pt x="4999" y="326"/>
                  <a:pt x="4990" y="322"/>
                  <a:pt x="4980" y="316"/>
                </a:cubicBezTo>
                <a:cubicBezTo>
                  <a:pt x="4969" y="309"/>
                  <a:pt x="4960" y="304"/>
                  <a:pt x="4955" y="301"/>
                </a:cubicBezTo>
                <a:cubicBezTo>
                  <a:pt x="4957" y="295"/>
                  <a:pt x="4955" y="290"/>
                  <a:pt x="4950" y="287"/>
                </a:cubicBezTo>
                <a:cubicBezTo>
                  <a:pt x="4950" y="248"/>
                  <a:pt x="4950" y="248"/>
                  <a:pt x="4950" y="248"/>
                </a:cubicBezTo>
                <a:cubicBezTo>
                  <a:pt x="4953" y="245"/>
                  <a:pt x="4958" y="241"/>
                  <a:pt x="4966" y="238"/>
                </a:cubicBezTo>
                <a:cubicBezTo>
                  <a:pt x="4975" y="235"/>
                  <a:pt x="4980" y="232"/>
                  <a:pt x="4982" y="229"/>
                </a:cubicBezTo>
                <a:cubicBezTo>
                  <a:pt x="5034" y="229"/>
                  <a:pt x="5034" y="229"/>
                  <a:pt x="5034" y="229"/>
                </a:cubicBezTo>
                <a:cubicBezTo>
                  <a:pt x="5035" y="231"/>
                  <a:pt x="5040" y="234"/>
                  <a:pt x="5048" y="239"/>
                </a:cubicBezTo>
                <a:cubicBezTo>
                  <a:pt x="5050" y="241"/>
                  <a:pt x="5052" y="242"/>
                  <a:pt x="5054" y="243"/>
                </a:cubicBezTo>
                <a:cubicBezTo>
                  <a:pt x="5072" y="278"/>
                  <a:pt x="5080" y="286"/>
                  <a:pt x="5080" y="267"/>
                </a:cubicBezTo>
                <a:cubicBezTo>
                  <a:pt x="5080" y="253"/>
                  <a:pt x="5080" y="253"/>
                  <a:pt x="5080" y="253"/>
                </a:cubicBezTo>
                <a:cubicBezTo>
                  <a:pt x="5082" y="253"/>
                  <a:pt x="5092" y="254"/>
                  <a:pt x="5110" y="256"/>
                </a:cubicBezTo>
                <a:cubicBezTo>
                  <a:pt x="5123" y="256"/>
                  <a:pt x="5131" y="253"/>
                  <a:pt x="5132" y="248"/>
                </a:cubicBezTo>
                <a:cubicBezTo>
                  <a:pt x="5139" y="249"/>
                  <a:pt x="5144" y="247"/>
                  <a:pt x="5146" y="243"/>
                </a:cubicBezTo>
                <a:cubicBezTo>
                  <a:pt x="5155" y="242"/>
                  <a:pt x="5161" y="238"/>
                  <a:pt x="5166" y="233"/>
                </a:cubicBezTo>
                <a:cubicBezTo>
                  <a:pt x="5170" y="230"/>
                  <a:pt x="5173" y="224"/>
                  <a:pt x="5177" y="215"/>
                </a:cubicBezTo>
                <a:cubicBezTo>
                  <a:pt x="5184" y="218"/>
                  <a:pt x="5188" y="216"/>
                  <a:pt x="5191" y="210"/>
                </a:cubicBezTo>
                <a:cubicBezTo>
                  <a:pt x="5202" y="210"/>
                  <a:pt x="5209" y="207"/>
                  <a:pt x="5211" y="203"/>
                </a:cubicBezTo>
                <a:cubicBezTo>
                  <a:pt x="5269" y="203"/>
                  <a:pt x="5269" y="203"/>
                  <a:pt x="5269" y="203"/>
                </a:cubicBezTo>
                <a:cubicBezTo>
                  <a:pt x="5271" y="175"/>
                  <a:pt x="5291" y="159"/>
                  <a:pt x="5327" y="155"/>
                </a:cubicBezTo>
                <a:cubicBezTo>
                  <a:pt x="5327" y="155"/>
                  <a:pt x="5328" y="155"/>
                  <a:pt x="5329" y="155"/>
                </a:cubicBezTo>
                <a:cubicBezTo>
                  <a:pt x="5350" y="153"/>
                  <a:pt x="5385" y="151"/>
                  <a:pt x="5433" y="151"/>
                </a:cubicBezTo>
                <a:cubicBezTo>
                  <a:pt x="5442" y="151"/>
                  <a:pt x="5448" y="147"/>
                  <a:pt x="5452" y="137"/>
                </a:cubicBezTo>
                <a:cubicBezTo>
                  <a:pt x="5459" y="138"/>
                  <a:pt x="5465" y="136"/>
                  <a:pt x="5469" y="131"/>
                </a:cubicBezTo>
                <a:cubicBezTo>
                  <a:pt x="5471" y="131"/>
                  <a:pt x="5474" y="126"/>
                  <a:pt x="5479" y="118"/>
                </a:cubicBezTo>
                <a:cubicBezTo>
                  <a:pt x="5548" y="118"/>
                  <a:pt x="5548" y="118"/>
                  <a:pt x="5548" y="118"/>
                </a:cubicBezTo>
                <a:cubicBezTo>
                  <a:pt x="5553" y="120"/>
                  <a:pt x="5561" y="126"/>
                  <a:pt x="5573" y="136"/>
                </a:cubicBezTo>
                <a:cubicBezTo>
                  <a:pt x="5583" y="143"/>
                  <a:pt x="5591" y="144"/>
                  <a:pt x="5595" y="137"/>
                </a:cubicBezTo>
                <a:cubicBezTo>
                  <a:pt x="5615" y="138"/>
                  <a:pt x="5643" y="139"/>
                  <a:pt x="5682" y="139"/>
                </a:cubicBezTo>
                <a:cubicBezTo>
                  <a:pt x="5713" y="142"/>
                  <a:pt x="5732" y="152"/>
                  <a:pt x="5740" y="169"/>
                </a:cubicBezTo>
                <a:cubicBezTo>
                  <a:pt x="5742" y="182"/>
                  <a:pt x="5738" y="190"/>
                  <a:pt x="5729" y="194"/>
                </a:cubicBezTo>
                <a:cubicBezTo>
                  <a:pt x="5714" y="201"/>
                  <a:pt x="5707" y="206"/>
                  <a:pt x="5706" y="210"/>
                </a:cubicBezTo>
                <a:cubicBezTo>
                  <a:pt x="5743" y="207"/>
                  <a:pt x="5802" y="209"/>
                  <a:pt x="5884" y="215"/>
                </a:cubicBezTo>
                <a:cubicBezTo>
                  <a:pt x="5911" y="217"/>
                  <a:pt x="5936" y="218"/>
                  <a:pt x="5960" y="218"/>
                </a:cubicBezTo>
                <a:cubicBezTo>
                  <a:pt x="5994" y="219"/>
                  <a:pt x="6025" y="219"/>
                  <a:pt x="6053" y="217"/>
                </a:cubicBezTo>
                <a:cubicBezTo>
                  <a:pt x="6061" y="217"/>
                  <a:pt x="6070" y="216"/>
                  <a:pt x="6078" y="215"/>
                </a:cubicBezTo>
                <a:cubicBezTo>
                  <a:pt x="6090" y="224"/>
                  <a:pt x="6106" y="231"/>
                  <a:pt x="6124" y="237"/>
                </a:cubicBezTo>
                <a:cubicBezTo>
                  <a:pt x="6127" y="240"/>
                  <a:pt x="6130" y="244"/>
                  <a:pt x="6133" y="249"/>
                </a:cubicBezTo>
                <a:cubicBezTo>
                  <a:pt x="6138" y="253"/>
                  <a:pt x="6143" y="255"/>
                  <a:pt x="6149" y="253"/>
                </a:cubicBezTo>
                <a:cubicBezTo>
                  <a:pt x="6157" y="262"/>
                  <a:pt x="6167" y="269"/>
                  <a:pt x="6179" y="272"/>
                </a:cubicBezTo>
                <a:cubicBezTo>
                  <a:pt x="6193" y="275"/>
                  <a:pt x="6203" y="272"/>
                  <a:pt x="6208" y="261"/>
                </a:cubicBezTo>
                <a:cubicBezTo>
                  <a:pt x="6222" y="259"/>
                  <a:pt x="6239" y="260"/>
                  <a:pt x="6259" y="265"/>
                </a:cubicBezTo>
                <a:cubicBezTo>
                  <a:pt x="6278" y="268"/>
                  <a:pt x="6295" y="269"/>
                  <a:pt x="6308" y="267"/>
                </a:cubicBezTo>
                <a:cubicBezTo>
                  <a:pt x="6312" y="253"/>
                  <a:pt x="6321" y="243"/>
                  <a:pt x="6333" y="236"/>
                </a:cubicBezTo>
                <a:cubicBezTo>
                  <a:pt x="6347" y="229"/>
                  <a:pt x="6366" y="226"/>
                  <a:pt x="6390" y="229"/>
                </a:cubicBezTo>
                <a:cubicBezTo>
                  <a:pt x="6415" y="232"/>
                  <a:pt x="6454" y="237"/>
                  <a:pt x="6508" y="243"/>
                </a:cubicBezTo>
                <a:cubicBezTo>
                  <a:pt x="6508" y="243"/>
                  <a:pt x="6509" y="243"/>
                  <a:pt x="6510" y="243"/>
                </a:cubicBezTo>
                <a:cubicBezTo>
                  <a:pt x="6516" y="249"/>
                  <a:pt x="6536" y="257"/>
                  <a:pt x="6569" y="267"/>
                </a:cubicBezTo>
                <a:cubicBezTo>
                  <a:pt x="6603" y="275"/>
                  <a:pt x="6646" y="278"/>
                  <a:pt x="6698" y="277"/>
                </a:cubicBezTo>
                <a:cubicBezTo>
                  <a:pt x="6716" y="277"/>
                  <a:pt x="6736" y="276"/>
                  <a:pt x="6757" y="275"/>
                </a:cubicBezTo>
                <a:cubicBezTo>
                  <a:pt x="6766" y="284"/>
                  <a:pt x="6780" y="291"/>
                  <a:pt x="6797" y="295"/>
                </a:cubicBezTo>
                <a:cubicBezTo>
                  <a:pt x="6805" y="299"/>
                  <a:pt x="6817" y="302"/>
                  <a:pt x="6832" y="303"/>
                </a:cubicBezTo>
                <a:cubicBezTo>
                  <a:pt x="6848" y="304"/>
                  <a:pt x="6867" y="304"/>
                  <a:pt x="6891" y="303"/>
                </a:cubicBezTo>
                <a:cubicBezTo>
                  <a:pt x="6940" y="300"/>
                  <a:pt x="6973" y="303"/>
                  <a:pt x="6992" y="313"/>
                </a:cubicBezTo>
                <a:close/>
                <a:moveTo>
                  <a:pt x="2182" y="54"/>
                </a:moveTo>
                <a:cubicBezTo>
                  <a:pt x="2181" y="79"/>
                  <a:pt x="2166" y="94"/>
                  <a:pt x="2137" y="97"/>
                </a:cubicBezTo>
                <a:cubicBezTo>
                  <a:pt x="2125" y="98"/>
                  <a:pt x="2104" y="98"/>
                  <a:pt x="2073" y="94"/>
                </a:cubicBezTo>
                <a:cubicBezTo>
                  <a:pt x="2069" y="93"/>
                  <a:pt x="2064" y="93"/>
                  <a:pt x="2059" y="92"/>
                </a:cubicBezTo>
                <a:cubicBezTo>
                  <a:pt x="2059" y="64"/>
                  <a:pt x="2059" y="64"/>
                  <a:pt x="2059" y="64"/>
                </a:cubicBezTo>
                <a:cubicBezTo>
                  <a:pt x="2059" y="64"/>
                  <a:pt x="2065" y="62"/>
                  <a:pt x="2076" y="58"/>
                </a:cubicBezTo>
                <a:cubicBezTo>
                  <a:pt x="2077" y="58"/>
                  <a:pt x="2078" y="57"/>
                  <a:pt x="2079" y="57"/>
                </a:cubicBezTo>
                <a:cubicBezTo>
                  <a:pt x="2085" y="54"/>
                  <a:pt x="2089" y="50"/>
                  <a:pt x="2091" y="46"/>
                </a:cubicBezTo>
                <a:cubicBezTo>
                  <a:pt x="2100" y="46"/>
                  <a:pt x="2117" y="45"/>
                  <a:pt x="2142" y="42"/>
                </a:cubicBezTo>
                <a:cubicBezTo>
                  <a:pt x="2162" y="39"/>
                  <a:pt x="2175" y="43"/>
                  <a:pt x="2182" y="54"/>
                </a:cubicBezTo>
                <a:close/>
                <a:moveTo>
                  <a:pt x="6718" y="2559"/>
                </a:moveTo>
                <a:cubicBezTo>
                  <a:pt x="6706" y="2573"/>
                  <a:pt x="6685" y="2575"/>
                  <a:pt x="6655" y="2567"/>
                </a:cubicBezTo>
                <a:cubicBezTo>
                  <a:pt x="6617" y="2559"/>
                  <a:pt x="6591" y="2556"/>
                  <a:pt x="6575" y="2559"/>
                </a:cubicBezTo>
                <a:cubicBezTo>
                  <a:pt x="6575" y="2558"/>
                  <a:pt x="6571" y="2556"/>
                  <a:pt x="6563" y="2552"/>
                </a:cubicBezTo>
                <a:cubicBezTo>
                  <a:pt x="6557" y="2548"/>
                  <a:pt x="6545" y="2546"/>
                  <a:pt x="6528" y="2547"/>
                </a:cubicBezTo>
                <a:cubicBezTo>
                  <a:pt x="6507" y="2548"/>
                  <a:pt x="6494" y="2548"/>
                  <a:pt x="6490" y="2547"/>
                </a:cubicBezTo>
                <a:cubicBezTo>
                  <a:pt x="6487" y="2542"/>
                  <a:pt x="6480" y="2538"/>
                  <a:pt x="6468" y="2535"/>
                </a:cubicBezTo>
                <a:cubicBezTo>
                  <a:pt x="6457" y="2533"/>
                  <a:pt x="6449" y="2531"/>
                  <a:pt x="6445" y="2527"/>
                </a:cubicBezTo>
                <a:cubicBezTo>
                  <a:pt x="6445" y="2527"/>
                  <a:pt x="6445" y="2527"/>
                  <a:pt x="6445" y="2527"/>
                </a:cubicBezTo>
                <a:cubicBezTo>
                  <a:pt x="6445" y="2495"/>
                  <a:pt x="6445" y="2495"/>
                  <a:pt x="6445" y="2495"/>
                </a:cubicBezTo>
                <a:cubicBezTo>
                  <a:pt x="6454" y="2490"/>
                  <a:pt x="6465" y="2488"/>
                  <a:pt x="6477" y="2488"/>
                </a:cubicBezTo>
                <a:cubicBezTo>
                  <a:pt x="6482" y="2488"/>
                  <a:pt x="6486" y="2488"/>
                  <a:pt x="6491" y="2489"/>
                </a:cubicBezTo>
                <a:cubicBezTo>
                  <a:pt x="6504" y="2490"/>
                  <a:pt x="6521" y="2492"/>
                  <a:pt x="6544" y="2495"/>
                </a:cubicBezTo>
                <a:cubicBezTo>
                  <a:pt x="6544" y="2499"/>
                  <a:pt x="6547" y="2501"/>
                  <a:pt x="6554" y="2501"/>
                </a:cubicBezTo>
                <a:cubicBezTo>
                  <a:pt x="6562" y="2508"/>
                  <a:pt x="6574" y="2509"/>
                  <a:pt x="6590" y="2504"/>
                </a:cubicBezTo>
                <a:cubicBezTo>
                  <a:pt x="6609" y="2499"/>
                  <a:pt x="6624" y="2498"/>
                  <a:pt x="6633" y="2501"/>
                </a:cubicBezTo>
                <a:cubicBezTo>
                  <a:pt x="6634" y="2504"/>
                  <a:pt x="6638" y="2505"/>
                  <a:pt x="6646" y="2505"/>
                </a:cubicBezTo>
                <a:cubicBezTo>
                  <a:pt x="6654" y="2523"/>
                  <a:pt x="6668" y="2530"/>
                  <a:pt x="6687" y="2527"/>
                </a:cubicBezTo>
                <a:cubicBezTo>
                  <a:pt x="6691" y="2534"/>
                  <a:pt x="6701" y="2541"/>
                  <a:pt x="6718" y="2547"/>
                </a:cubicBezTo>
                <a:lnTo>
                  <a:pt x="6718" y="2559"/>
                </a:lnTo>
                <a:close/>
                <a:moveTo>
                  <a:pt x="5139" y="2892"/>
                </a:moveTo>
                <a:cubicBezTo>
                  <a:pt x="5139" y="2917"/>
                  <a:pt x="5139" y="2917"/>
                  <a:pt x="5139" y="2917"/>
                </a:cubicBezTo>
                <a:cubicBezTo>
                  <a:pt x="5116" y="2923"/>
                  <a:pt x="5107" y="2915"/>
                  <a:pt x="5112" y="2892"/>
                </a:cubicBezTo>
                <a:lnTo>
                  <a:pt x="5139" y="2892"/>
                </a:lnTo>
                <a:close/>
                <a:moveTo>
                  <a:pt x="5093" y="2455"/>
                </a:moveTo>
                <a:cubicBezTo>
                  <a:pt x="5118" y="2455"/>
                  <a:pt x="5118" y="2455"/>
                  <a:pt x="5118" y="2455"/>
                </a:cubicBezTo>
                <a:cubicBezTo>
                  <a:pt x="5118" y="2481"/>
                  <a:pt x="5118" y="2481"/>
                  <a:pt x="5118" y="2481"/>
                </a:cubicBezTo>
                <a:cubicBezTo>
                  <a:pt x="5095" y="2487"/>
                  <a:pt x="5087" y="2479"/>
                  <a:pt x="5093" y="2455"/>
                </a:cubicBezTo>
                <a:close/>
                <a:moveTo>
                  <a:pt x="5569" y="2193"/>
                </a:moveTo>
                <a:cubicBezTo>
                  <a:pt x="5538" y="2193"/>
                  <a:pt x="5538" y="2193"/>
                  <a:pt x="5538" y="2193"/>
                </a:cubicBezTo>
                <a:cubicBezTo>
                  <a:pt x="5538" y="2188"/>
                  <a:pt x="5535" y="2186"/>
                  <a:pt x="5530" y="2186"/>
                </a:cubicBezTo>
                <a:cubicBezTo>
                  <a:pt x="5527" y="2157"/>
                  <a:pt x="5540" y="2140"/>
                  <a:pt x="5569" y="2134"/>
                </a:cubicBezTo>
                <a:lnTo>
                  <a:pt x="5569" y="2193"/>
                </a:lnTo>
                <a:close/>
                <a:moveTo>
                  <a:pt x="5759" y="2025"/>
                </a:moveTo>
                <a:cubicBezTo>
                  <a:pt x="5769" y="2022"/>
                  <a:pt x="5777" y="2025"/>
                  <a:pt x="5782" y="2033"/>
                </a:cubicBezTo>
                <a:cubicBezTo>
                  <a:pt x="5788" y="2045"/>
                  <a:pt x="5793" y="2050"/>
                  <a:pt x="5797" y="2050"/>
                </a:cubicBezTo>
                <a:cubicBezTo>
                  <a:pt x="5802" y="2070"/>
                  <a:pt x="5807" y="2082"/>
                  <a:pt x="5813" y="2084"/>
                </a:cubicBezTo>
                <a:cubicBezTo>
                  <a:pt x="5813" y="2122"/>
                  <a:pt x="5813" y="2122"/>
                  <a:pt x="5813" y="2122"/>
                </a:cubicBezTo>
                <a:cubicBezTo>
                  <a:pt x="5812" y="2123"/>
                  <a:pt x="5808" y="2125"/>
                  <a:pt x="5800" y="2127"/>
                </a:cubicBezTo>
                <a:cubicBezTo>
                  <a:pt x="5799" y="2127"/>
                  <a:pt x="5799" y="2127"/>
                  <a:pt x="5799" y="2127"/>
                </a:cubicBezTo>
                <a:cubicBezTo>
                  <a:pt x="5795" y="2129"/>
                  <a:pt x="5792" y="2131"/>
                  <a:pt x="5791" y="2134"/>
                </a:cubicBezTo>
                <a:cubicBezTo>
                  <a:pt x="5753" y="2134"/>
                  <a:pt x="5753" y="2134"/>
                  <a:pt x="5753" y="2134"/>
                </a:cubicBezTo>
                <a:cubicBezTo>
                  <a:pt x="5750" y="2108"/>
                  <a:pt x="5748" y="2088"/>
                  <a:pt x="5745" y="2075"/>
                </a:cubicBezTo>
                <a:cubicBezTo>
                  <a:pt x="5745" y="2066"/>
                  <a:pt x="5745" y="2059"/>
                  <a:pt x="5746" y="2052"/>
                </a:cubicBezTo>
                <a:cubicBezTo>
                  <a:pt x="5748" y="2039"/>
                  <a:pt x="5752" y="2030"/>
                  <a:pt x="5759" y="2025"/>
                </a:cubicBezTo>
                <a:close/>
                <a:moveTo>
                  <a:pt x="4858" y="2728"/>
                </a:moveTo>
                <a:cubicBezTo>
                  <a:pt x="4864" y="2728"/>
                  <a:pt x="4864" y="2728"/>
                  <a:pt x="4864" y="2728"/>
                </a:cubicBezTo>
                <a:cubicBezTo>
                  <a:pt x="4876" y="2722"/>
                  <a:pt x="4882" y="2718"/>
                  <a:pt x="4882" y="2716"/>
                </a:cubicBezTo>
                <a:cubicBezTo>
                  <a:pt x="4888" y="2712"/>
                  <a:pt x="4890" y="2705"/>
                  <a:pt x="4890" y="2695"/>
                </a:cubicBezTo>
                <a:cubicBezTo>
                  <a:pt x="4892" y="2695"/>
                  <a:pt x="4894" y="2693"/>
                  <a:pt x="4895" y="2690"/>
                </a:cubicBezTo>
                <a:cubicBezTo>
                  <a:pt x="4895" y="2687"/>
                  <a:pt x="4896" y="2685"/>
                  <a:pt x="4896" y="2685"/>
                </a:cubicBezTo>
                <a:cubicBezTo>
                  <a:pt x="4903" y="2682"/>
                  <a:pt x="4906" y="2678"/>
                  <a:pt x="4904" y="2672"/>
                </a:cubicBezTo>
                <a:cubicBezTo>
                  <a:pt x="4924" y="2672"/>
                  <a:pt x="4924" y="2672"/>
                  <a:pt x="4924" y="2672"/>
                </a:cubicBezTo>
                <a:cubicBezTo>
                  <a:pt x="4925" y="2673"/>
                  <a:pt x="4926" y="2676"/>
                  <a:pt x="4928" y="2681"/>
                </a:cubicBezTo>
                <a:cubicBezTo>
                  <a:pt x="4931" y="2686"/>
                  <a:pt x="4934" y="2688"/>
                  <a:pt x="4937" y="2689"/>
                </a:cubicBezTo>
                <a:cubicBezTo>
                  <a:pt x="4937" y="2693"/>
                  <a:pt x="4939" y="2707"/>
                  <a:pt x="4943" y="2732"/>
                </a:cubicBezTo>
                <a:cubicBezTo>
                  <a:pt x="4945" y="2748"/>
                  <a:pt x="4945" y="2762"/>
                  <a:pt x="4943" y="2774"/>
                </a:cubicBezTo>
                <a:cubicBezTo>
                  <a:pt x="4917" y="2836"/>
                  <a:pt x="4896" y="2898"/>
                  <a:pt x="4878" y="2958"/>
                </a:cubicBezTo>
                <a:cubicBezTo>
                  <a:pt x="4870" y="2970"/>
                  <a:pt x="4866" y="2987"/>
                  <a:pt x="4865" y="3010"/>
                </a:cubicBezTo>
                <a:cubicBezTo>
                  <a:pt x="4865" y="3015"/>
                  <a:pt x="4864" y="3019"/>
                  <a:pt x="4864" y="3023"/>
                </a:cubicBezTo>
                <a:cubicBezTo>
                  <a:pt x="4860" y="3025"/>
                  <a:pt x="4856" y="3030"/>
                  <a:pt x="4853" y="3038"/>
                </a:cubicBezTo>
                <a:cubicBezTo>
                  <a:pt x="4850" y="3048"/>
                  <a:pt x="4848" y="3054"/>
                  <a:pt x="4845" y="3056"/>
                </a:cubicBezTo>
                <a:cubicBezTo>
                  <a:pt x="4825" y="3061"/>
                  <a:pt x="4814" y="3065"/>
                  <a:pt x="4812" y="3068"/>
                </a:cubicBezTo>
                <a:cubicBezTo>
                  <a:pt x="4766" y="3068"/>
                  <a:pt x="4766" y="3068"/>
                  <a:pt x="4766" y="3068"/>
                </a:cubicBezTo>
                <a:cubicBezTo>
                  <a:pt x="4764" y="3065"/>
                  <a:pt x="4758" y="3061"/>
                  <a:pt x="4748" y="3056"/>
                </a:cubicBezTo>
                <a:cubicBezTo>
                  <a:pt x="4748" y="3051"/>
                  <a:pt x="4745" y="3049"/>
                  <a:pt x="4740" y="3049"/>
                </a:cubicBezTo>
                <a:cubicBezTo>
                  <a:pt x="4740" y="3045"/>
                  <a:pt x="4740" y="3040"/>
                  <a:pt x="4739" y="3033"/>
                </a:cubicBezTo>
                <a:cubicBezTo>
                  <a:pt x="4739" y="3024"/>
                  <a:pt x="4737" y="3012"/>
                  <a:pt x="4736" y="2997"/>
                </a:cubicBezTo>
                <a:cubicBezTo>
                  <a:pt x="4733" y="2978"/>
                  <a:pt x="4732" y="2960"/>
                  <a:pt x="4734" y="2945"/>
                </a:cubicBezTo>
                <a:cubicBezTo>
                  <a:pt x="4749" y="2926"/>
                  <a:pt x="4758" y="2915"/>
                  <a:pt x="4760" y="2912"/>
                </a:cubicBezTo>
                <a:cubicBezTo>
                  <a:pt x="4769" y="2898"/>
                  <a:pt x="4771" y="2887"/>
                  <a:pt x="4766" y="2879"/>
                </a:cubicBezTo>
                <a:cubicBezTo>
                  <a:pt x="4766" y="2800"/>
                  <a:pt x="4766" y="2800"/>
                  <a:pt x="4766" y="2800"/>
                </a:cubicBezTo>
                <a:cubicBezTo>
                  <a:pt x="4793" y="2774"/>
                  <a:pt x="4793" y="2774"/>
                  <a:pt x="4793" y="2774"/>
                </a:cubicBezTo>
                <a:cubicBezTo>
                  <a:pt x="4808" y="2776"/>
                  <a:pt x="4821" y="2771"/>
                  <a:pt x="4832" y="2760"/>
                </a:cubicBezTo>
                <a:cubicBezTo>
                  <a:pt x="4839" y="2753"/>
                  <a:pt x="4847" y="2743"/>
                  <a:pt x="4858" y="2728"/>
                </a:cubicBezTo>
                <a:close/>
                <a:moveTo>
                  <a:pt x="4753" y="2657"/>
                </a:moveTo>
                <a:cubicBezTo>
                  <a:pt x="4752" y="2672"/>
                  <a:pt x="4754" y="2680"/>
                  <a:pt x="4760" y="2680"/>
                </a:cubicBezTo>
                <a:cubicBezTo>
                  <a:pt x="4765" y="2680"/>
                  <a:pt x="4776" y="2679"/>
                  <a:pt x="4793" y="2677"/>
                </a:cubicBezTo>
                <a:cubicBezTo>
                  <a:pt x="4793" y="2703"/>
                  <a:pt x="4793" y="2703"/>
                  <a:pt x="4793" y="2703"/>
                </a:cubicBezTo>
                <a:cubicBezTo>
                  <a:pt x="4748" y="2703"/>
                  <a:pt x="4748" y="2703"/>
                  <a:pt x="4748" y="2703"/>
                </a:cubicBezTo>
                <a:cubicBezTo>
                  <a:pt x="4750" y="2694"/>
                  <a:pt x="4747" y="2687"/>
                  <a:pt x="4739" y="2681"/>
                </a:cubicBezTo>
                <a:cubicBezTo>
                  <a:pt x="4733" y="2675"/>
                  <a:pt x="4731" y="2667"/>
                  <a:pt x="4734" y="2657"/>
                </a:cubicBezTo>
                <a:lnTo>
                  <a:pt x="4753" y="2657"/>
                </a:lnTo>
                <a:close/>
                <a:moveTo>
                  <a:pt x="3787" y="2266"/>
                </a:moveTo>
                <a:cubicBezTo>
                  <a:pt x="3787" y="2246"/>
                  <a:pt x="3787" y="2246"/>
                  <a:pt x="3787" y="2246"/>
                </a:cubicBezTo>
                <a:cubicBezTo>
                  <a:pt x="3809" y="2246"/>
                  <a:pt x="3809" y="2246"/>
                  <a:pt x="3809" y="2246"/>
                </a:cubicBezTo>
                <a:cubicBezTo>
                  <a:pt x="3809" y="2266"/>
                  <a:pt x="3809" y="2266"/>
                  <a:pt x="3809" y="2266"/>
                </a:cubicBezTo>
                <a:lnTo>
                  <a:pt x="3787" y="2266"/>
                </a:lnTo>
                <a:close/>
                <a:moveTo>
                  <a:pt x="3793" y="2272"/>
                </a:moveTo>
                <a:cubicBezTo>
                  <a:pt x="3793" y="2299"/>
                  <a:pt x="3793" y="2299"/>
                  <a:pt x="3793" y="2299"/>
                </a:cubicBezTo>
                <a:cubicBezTo>
                  <a:pt x="3770" y="2304"/>
                  <a:pt x="3762" y="2295"/>
                  <a:pt x="3767" y="2272"/>
                </a:cubicBezTo>
                <a:lnTo>
                  <a:pt x="3793" y="2272"/>
                </a:lnTo>
                <a:close/>
                <a:moveTo>
                  <a:pt x="3951" y="1241"/>
                </a:moveTo>
                <a:cubicBezTo>
                  <a:pt x="3954" y="1242"/>
                  <a:pt x="3959" y="1242"/>
                  <a:pt x="3967" y="1241"/>
                </a:cubicBezTo>
                <a:cubicBezTo>
                  <a:pt x="3973" y="1242"/>
                  <a:pt x="3977" y="1244"/>
                  <a:pt x="3977" y="1249"/>
                </a:cubicBezTo>
                <a:cubicBezTo>
                  <a:pt x="3980" y="1261"/>
                  <a:pt x="3975" y="1265"/>
                  <a:pt x="3961" y="1262"/>
                </a:cubicBezTo>
                <a:cubicBezTo>
                  <a:pt x="3948" y="1259"/>
                  <a:pt x="3944" y="1252"/>
                  <a:pt x="3951" y="1241"/>
                </a:cubicBezTo>
                <a:close/>
                <a:moveTo>
                  <a:pt x="3814" y="1090"/>
                </a:moveTo>
                <a:cubicBezTo>
                  <a:pt x="3852" y="1090"/>
                  <a:pt x="3852" y="1090"/>
                  <a:pt x="3852" y="1090"/>
                </a:cubicBezTo>
                <a:cubicBezTo>
                  <a:pt x="3852" y="1155"/>
                  <a:pt x="3852" y="1155"/>
                  <a:pt x="3852" y="1155"/>
                </a:cubicBezTo>
                <a:cubicBezTo>
                  <a:pt x="3849" y="1155"/>
                  <a:pt x="3847" y="1157"/>
                  <a:pt x="3847" y="1163"/>
                </a:cubicBezTo>
                <a:cubicBezTo>
                  <a:pt x="3821" y="1163"/>
                  <a:pt x="3821" y="1163"/>
                  <a:pt x="3821" y="1163"/>
                </a:cubicBezTo>
                <a:cubicBezTo>
                  <a:pt x="3817" y="1162"/>
                  <a:pt x="3815" y="1157"/>
                  <a:pt x="3814" y="1149"/>
                </a:cubicBezTo>
                <a:cubicBezTo>
                  <a:pt x="3814" y="1142"/>
                  <a:pt x="3812" y="1137"/>
                  <a:pt x="3809" y="1137"/>
                </a:cubicBezTo>
                <a:cubicBezTo>
                  <a:pt x="3809" y="1097"/>
                  <a:pt x="3809" y="1097"/>
                  <a:pt x="3809" y="1097"/>
                </a:cubicBezTo>
                <a:cubicBezTo>
                  <a:pt x="3812" y="1095"/>
                  <a:pt x="3814" y="1093"/>
                  <a:pt x="3814" y="1090"/>
                </a:cubicBezTo>
                <a:close/>
                <a:moveTo>
                  <a:pt x="3696" y="1123"/>
                </a:moveTo>
                <a:cubicBezTo>
                  <a:pt x="3696" y="1155"/>
                  <a:pt x="3696" y="1155"/>
                  <a:pt x="3696" y="1155"/>
                </a:cubicBezTo>
                <a:cubicBezTo>
                  <a:pt x="3684" y="1152"/>
                  <a:pt x="3673" y="1153"/>
                  <a:pt x="3663" y="1158"/>
                </a:cubicBezTo>
                <a:cubicBezTo>
                  <a:pt x="3652" y="1166"/>
                  <a:pt x="3643" y="1170"/>
                  <a:pt x="3637" y="1170"/>
                </a:cubicBezTo>
                <a:cubicBezTo>
                  <a:pt x="3633" y="1159"/>
                  <a:pt x="3636" y="1152"/>
                  <a:pt x="3646" y="1149"/>
                </a:cubicBezTo>
                <a:cubicBezTo>
                  <a:pt x="3656" y="1146"/>
                  <a:pt x="3660" y="1139"/>
                  <a:pt x="3657" y="1129"/>
                </a:cubicBezTo>
                <a:cubicBezTo>
                  <a:pt x="3662" y="1129"/>
                  <a:pt x="3664" y="1127"/>
                  <a:pt x="3663" y="1123"/>
                </a:cubicBezTo>
                <a:lnTo>
                  <a:pt x="3696" y="1123"/>
                </a:lnTo>
                <a:close/>
                <a:moveTo>
                  <a:pt x="3722" y="1137"/>
                </a:moveTo>
                <a:cubicBezTo>
                  <a:pt x="3701" y="1137"/>
                  <a:pt x="3701" y="1137"/>
                  <a:pt x="3701" y="1137"/>
                </a:cubicBezTo>
                <a:cubicBezTo>
                  <a:pt x="3701" y="1117"/>
                  <a:pt x="3701" y="1117"/>
                  <a:pt x="3701" y="1117"/>
                </a:cubicBezTo>
                <a:cubicBezTo>
                  <a:pt x="3722" y="1117"/>
                  <a:pt x="3722" y="1117"/>
                  <a:pt x="3722" y="1117"/>
                </a:cubicBezTo>
                <a:lnTo>
                  <a:pt x="3722" y="1137"/>
                </a:lnTo>
                <a:close/>
                <a:moveTo>
                  <a:pt x="3821" y="1045"/>
                </a:moveTo>
                <a:cubicBezTo>
                  <a:pt x="3826" y="1045"/>
                  <a:pt x="3828" y="1043"/>
                  <a:pt x="3826" y="1038"/>
                </a:cubicBezTo>
                <a:cubicBezTo>
                  <a:pt x="3852" y="1038"/>
                  <a:pt x="3852" y="1038"/>
                  <a:pt x="3852" y="1038"/>
                </a:cubicBezTo>
                <a:cubicBezTo>
                  <a:pt x="3852" y="1083"/>
                  <a:pt x="3852" y="1083"/>
                  <a:pt x="3852" y="1083"/>
                </a:cubicBezTo>
                <a:cubicBezTo>
                  <a:pt x="3821" y="1083"/>
                  <a:pt x="3821" y="1083"/>
                  <a:pt x="3821" y="1083"/>
                </a:cubicBezTo>
                <a:lnTo>
                  <a:pt x="3821" y="1045"/>
                </a:lnTo>
                <a:close/>
                <a:moveTo>
                  <a:pt x="4505" y="1462"/>
                </a:moveTo>
                <a:cubicBezTo>
                  <a:pt x="4506" y="1474"/>
                  <a:pt x="4506" y="1482"/>
                  <a:pt x="4505" y="1485"/>
                </a:cubicBezTo>
                <a:cubicBezTo>
                  <a:pt x="4502" y="1491"/>
                  <a:pt x="4495" y="1493"/>
                  <a:pt x="4486" y="1490"/>
                </a:cubicBezTo>
                <a:cubicBezTo>
                  <a:pt x="4486" y="1500"/>
                  <a:pt x="4486" y="1500"/>
                  <a:pt x="4486" y="1500"/>
                </a:cubicBezTo>
                <a:cubicBezTo>
                  <a:pt x="4489" y="1500"/>
                  <a:pt x="4494" y="1503"/>
                  <a:pt x="4499" y="1508"/>
                </a:cubicBezTo>
                <a:cubicBezTo>
                  <a:pt x="4508" y="1535"/>
                  <a:pt x="4516" y="1550"/>
                  <a:pt x="4524" y="1554"/>
                </a:cubicBezTo>
                <a:cubicBezTo>
                  <a:pt x="4524" y="1554"/>
                  <a:pt x="4525" y="1557"/>
                  <a:pt x="4528" y="1562"/>
                </a:cubicBezTo>
                <a:cubicBezTo>
                  <a:pt x="4529" y="1565"/>
                  <a:pt x="4530" y="1566"/>
                  <a:pt x="4533" y="1566"/>
                </a:cubicBezTo>
                <a:cubicBezTo>
                  <a:pt x="4533" y="1585"/>
                  <a:pt x="4539" y="1600"/>
                  <a:pt x="4551" y="1613"/>
                </a:cubicBezTo>
                <a:cubicBezTo>
                  <a:pt x="4550" y="1620"/>
                  <a:pt x="4551" y="1625"/>
                  <a:pt x="4555" y="1629"/>
                </a:cubicBezTo>
                <a:cubicBezTo>
                  <a:pt x="4571" y="1639"/>
                  <a:pt x="4571" y="1639"/>
                  <a:pt x="4571" y="1639"/>
                </a:cubicBezTo>
                <a:cubicBezTo>
                  <a:pt x="4571" y="1649"/>
                  <a:pt x="4575" y="1655"/>
                  <a:pt x="4583" y="1658"/>
                </a:cubicBezTo>
                <a:cubicBezTo>
                  <a:pt x="4584" y="1661"/>
                  <a:pt x="4584" y="1671"/>
                  <a:pt x="4583" y="1688"/>
                </a:cubicBezTo>
                <a:cubicBezTo>
                  <a:pt x="4582" y="1702"/>
                  <a:pt x="4584" y="1709"/>
                  <a:pt x="4589" y="1711"/>
                </a:cubicBezTo>
                <a:cubicBezTo>
                  <a:pt x="4593" y="1720"/>
                  <a:pt x="4596" y="1724"/>
                  <a:pt x="4598" y="1724"/>
                </a:cubicBezTo>
                <a:cubicBezTo>
                  <a:pt x="4598" y="1732"/>
                  <a:pt x="4600" y="1738"/>
                  <a:pt x="4606" y="1743"/>
                </a:cubicBezTo>
                <a:cubicBezTo>
                  <a:pt x="4608" y="1746"/>
                  <a:pt x="4611" y="1750"/>
                  <a:pt x="4616" y="1753"/>
                </a:cubicBezTo>
                <a:cubicBezTo>
                  <a:pt x="4618" y="1755"/>
                  <a:pt x="4620" y="1756"/>
                  <a:pt x="4622" y="1758"/>
                </a:cubicBezTo>
                <a:cubicBezTo>
                  <a:pt x="4622" y="1767"/>
                  <a:pt x="4629" y="1775"/>
                  <a:pt x="4641" y="1781"/>
                </a:cubicBezTo>
                <a:cubicBezTo>
                  <a:pt x="4641" y="1814"/>
                  <a:pt x="4653" y="1836"/>
                  <a:pt x="4675" y="1847"/>
                </a:cubicBezTo>
                <a:cubicBezTo>
                  <a:pt x="4681" y="1847"/>
                  <a:pt x="4681" y="1847"/>
                  <a:pt x="4681" y="1847"/>
                </a:cubicBezTo>
                <a:cubicBezTo>
                  <a:pt x="4688" y="1857"/>
                  <a:pt x="4699" y="1868"/>
                  <a:pt x="4713" y="1881"/>
                </a:cubicBezTo>
                <a:cubicBezTo>
                  <a:pt x="4730" y="1895"/>
                  <a:pt x="4741" y="1906"/>
                  <a:pt x="4748" y="1914"/>
                </a:cubicBezTo>
                <a:cubicBezTo>
                  <a:pt x="4748" y="1907"/>
                  <a:pt x="4745" y="1900"/>
                  <a:pt x="4740" y="1894"/>
                </a:cubicBezTo>
                <a:cubicBezTo>
                  <a:pt x="4742" y="1885"/>
                  <a:pt x="4742" y="1874"/>
                  <a:pt x="4738" y="1862"/>
                </a:cubicBezTo>
                <a:cubicBezTo>
                  <a:pt x="4734" y="1849"/>
                  <a:pt x="4733" y="1838"/>
                  <a:pt x="4734" y="1828"/>
                </a:cubicBezTo>
                <a:cubicBezTo>
                  <a:pt x="4726" y="1814"/>
                  <a:pt x="4715" y="1804"/>
                  <a:pt x="4701" y="1797"/>
                </a:cubicBezTo>
                <a:cubicBezTo>
                  <a:pt x="4699" y="1786"/>
                  <a:pt x="4696" y="1781"/>
                  <a:pt x="4694" y="1781"/>
                </a:cubicBezTo>
                <a:cubicBezTo>
                  <a:pt x="4694" y="1778"/>
                  <a:pt x="4694" y="1776"/>
                  <a:pt x="4693" y="1773"/>
                </a:cubicBezTo>
                <a:cubicBezTo>
                  <a:pt x="4692" y="1770"/>
                  <a:pt x="4691" y="1769"/>
                  <a:pt x="4688" y="1769"/>
                </a:cubicBezTo>
                <a:cubicBezTo>
                  <a:pt x="4686" y="1758"/>
                  <a:pt x="4679" y="1748"/>
                  <a:pt x="4668" y="1740"/>
                </a:cubicBezTo>
                <a:cubicBezTo>
                  <a:pt x="4660" y="1734"/>
                  <a:pt x="4654" y="1729"/>
                  <a:pt x="4650" y="1726"/>
                </a:cubicBezTo>
                <a:cubicBezTo>
                  <a:pt x="4645" y="1722"/>
                  <a:pt x="4642" y="1719"/>
                  <a:pt x="4641" y="1717"/>
                </a:cubicBezTo>
                <a:cubicBezTo>
                  <a:pt x="4639" y="1698"/>
                  <a:pt x="4635" y="1687"/>
                  <a:pt x="4629" y="1684"/>
                </a:cubicBezTo>
                <a:cubicBezTo>
                  <a:pt x="4631" y="1655"/>
                  <a:pt x="4617" y="1632"/>
                  <a:pt x="4589" y="1613"/>
                </a:cubicBezTo>
                <a:cubicBezTo>
                  <a:pt x="4589" y="1604"/>
                  <a:pt x="4587" y="1600"/>
                  <a:pt x="4583" y="1600"/>
                </a:cubicBezTo>
                <a:cubicBezTo>
                  <a:pt x="4583" y="1591"/>
                  <a:pt x="4580" y="1585"/>
                  <a:pt x="4575" y="1579"/>
                </a:cubicBezTo>
                <a:cubicBezTo>
                  <a:pt x="4568" y="1574"/>
                  <a:pt x="4562" y="1569"/>
                  <a:pt x="4557" y="1566"/>
                </a:cubicBezTo>
                <a:cubicBezTo>
                  <a:pt x="4557" y="1560"/>
                  <a:pt x="4557" y="1560"/>
                  <a:pt x="4557" y="1560"/>
                </a:cubicBezTo>
                <a:cubicBezTo>
                  <a:pt x="4551" y="1550"/>
                  <a:pt x="4543" y="1541"/>
                  <a:pt x="4533" y="1535"/>
                </a:cubicBezTo>
                <a:cubicBezTo>
                  <a:pt x="4533" y="1531"/>
                  <a:pt x="4532" y="1528"/>
                  <a:pt x="4530" y="1527"/>
                </a:cubicBezTo>
                <a:cubicBezTo>
                  <a:pt x="4530" y="1523"/>
                  <a:pt x="4527" y="1521"/>
                  <a:pt x="4524" y="1521"/>
                </a:cubicBezTo>
                <a:cubicBezTo>
                  <a:pt x="4521" y="1512"/>
                  <a:pt x="4520" y="1508"/>
                  <a:pt x="4519" y="1508"/>
                </a:cubicBezTo>
                <a:cubicBezTo>
                  <a:pt x="4519" y="1485"/>
                  <a:pt x="4514" y="1470"/>
                  <a:pt x="4505" y="1462"/>
                </a:cubicBezTo>
                <a:close/>
                <a:moveTo>
                  <a:pt x="4878" y="1456"/>
                </a:moveTo>
                <a:cubicBezTo>
                  <a:pt x="4878" y="1465"/>
                  <a:pt x="4884" y="1474"/>
                  <a:pt x="4896" y="1483"/>
                </a:cubicBezTo>
                <a:cubicBezTo>
                  <a:pt x="4898" y="1496"/>
                  <a:pt x="4903" y="1504"/>
                  <a:pt x="4909" y="1508"/>
                </a:cubicBezTo>
                <a:cubicBezTo>
                  <a:pt x="4910" y="1510"/>
                  <a:pt x="4911" y="1513"/>
                  <a:pt x="4911" y="1517"/>
                </a:cubicBezTo>
                <a:cubicBezTo>
                  <a:pt x="4911" y="1519"/>
                  <a:pt x="4912" y="1522"/>
                  <a:pt x="4912" y="1525"/>
                </a:cubicBezTo>
                <a:cubicBezTo>
                  <a:pt x="4912" y="1530"/>
                  <a:pt x="4913" y="1533"/>
                  <a:pt x="4916" y="1535"/>
                </a:cubicBezTo>
                <a:cubicBezTo>
                  <a:pt x="4916" y="1523"/>
                  <a:pt x="4923" y="1518"/>
                  <a:pt x="4937" y="1521"/>
                </a:cubicBezTo>
                <a:cubicBezTo>
                  <a:pt x="4937" y="1540"/>
                  <a:pt x="4937" y="1540"/>
                  <a:pt x="4937" y="1540"/>
                </a:cubicBezTo>
                <a:cubicBezTo>
                  <a:pt x="4962" y="1540"/>
                  <a:pt x="4962" y="1540"/>
                  <a:pt x="4962" y="1540"/>
                </a:cubicBezTo>
                <a:cubicBezTo>
                  <a:pt x="4962" y="1546"/>
                  <a:pt x="4965" y="1549"/>
                  <a:pt x="4970" y="1548"/>
                </a:cubicBezTo>
                <a:cubicBezTo>
                  <a:pt x="4970" y="1563"/>
                  <a:pt x="4970" y="1572"/>
                  <a:pt x="4971" y="1576"/>
                </a:cubicBezTo>
                <a:cubicBezTo>
                  <a:pt x="4973" y="1584"/>
                  <a:pt x="4979" y="1588"/>
                  <a:pt x="4988" y="1586"/>
                </a:cubicBezTo>
                <a:cubicBezTo>
                  <a:pt x="4994" y="1586"/>
                  <a:pt x="4994" y="1586"/>
                  <a:pt x="4994" y="1586"/>
                </a:cubicBezTo>
                <a:cubicBezTo>
                  <a:pt x="5009" y="1585"/>
                  <a:pt x="5024" y="1577"/>
                  <a:pt x="5038" y="1563"/>
                </a:cubicBezTo>
                <a:cubicBezTo>
                  <a:pt x="5052" y="1549"/>
                  <a:pt x="5058" y="1538"/>
                  <a:pt x="5054" y="1528"/>
                </a:cubicBezTo>
                <a:cubicBezTo>
                  <a:pt x="5001" y="1528"/>
                  <a:pt x="5001" y="1528"/>
                  <a:pt x="5001" y="1528"/>
                </a:cubicBezTo>
                <a:cubicBezTo>
                  <a:pt x="4990" y="1517"/>
                  <a:pt x="4973" y="1508"/>
                  <a:pt x="4950" y="1500"/>
                </a:cubicBezTo>
                <a:cubicBezTo>
                  <a:pt x="4928" y="1483"/>
                  <a:pt x="4928" y="1483"/>
                  <a:pt x="4928" y="1483"/>
                </a:cubicBezTo>
                <a:cubicBezTo>
                  <a:pt x="4928" y="1469"/>
                  <a:pt x="4924" y="1460"/>
                  <a:pt x="4916" y="1456"/>
                </a:cubicBezTo>
                <a:cubicBezTo>
                  <a:pt x="4917" y="1446"/>
                  <a:pt x="4910" y="1437"/>
                  <a:pt x="4896" y="1430"/>
                </a:cubicBezTo>
                <a:cubicBezTo>
                  <a:pt x="4890" y="1430"/>
                  <a:pt x="4890" y="1430"/>
                  <a:pt x="4890" y="1430"/>
                </a:cubicBezTo>
                <a:cubicBezTo>
                  <a:pt x="4887" y="1423"/>
                  <a:pt x="4882" y="1422"/>
                  <a:pt x="4875" y="1428"/>
                </a:cubicBezTo>
                <a:cubicBezTo>
                  <a:pt x="4866" y="1435"/>
                  <a:pt x="4862" y="1442"/>
                  <a:pt x="4864" y="1449"/>
                </a:cubicBezTo>
                <a:cubicBezTo>
                  <a:pt x="4868" y="1449"/>
                  <a:pt x="4873" y="1452"/>
                  <a:pt x="4878" y="1456"/>
                </a:cubicBezTo>
                <a:close/>
                <a:moveTo>
                  <a:pt x="4218" y="1285"/>
                </a:moveTo>
                <a:cubicBezTo>
                  <a:pt x="4218" y="1281"/>
                  <a:pt x="4214" y="1279"/>
                  <a:pt x="4205" y="1279"/>
                </a:cubicBezTo>
                <a:cubicBezTo>
                  <a:pt x="4197" y="1278"/>
                  <a:pt x="4193" y="1275"/>
                  <a:pt x="4192" y="1272"/>
                </a:cubicBezTo>
                <a:cubicBezTo>
                  <a:pt x="4190" y="1257"/>
                  <a:pt x="4206" y="1249"/>
                  <a:pt x="4238" y="1250"/>
                </a:cubicBezTo>
                <a:cubicBezTo>
                  <a:pt x="4270" y="1251"/>
                  <a:pt x="4285" y="1258"/>
                  <a:pt x="4284" y="1272"/>
                </a:cubicBezTo>
                <a:cubicBezTo>
                  <a:pt x="4285" y="1283"/>
                  <a:pt x="4276" y="1288"/>
                  <a:pt x="4259" y="1287"/>
                </a:cubicBezTo>
                <a:cubicBezTo>
                  <a:pt x="4232" y="1285"/>
                  <a:pt x="4218" y="1285"/>
                  <a:pt x="4218" y="1285"/>
                </a:cubicBezTo>
                <a:close/>
                <a:moveTo>
                  <a:pt x="4507" y="1310"/>
                </a:moveTo>
                <a:cubicBezTo>
                  <a:pt x="4513" y="1281"/>
                  <a:pt x="4512" y="1256"/>
                  <a:pt x="4505" y="1234"/>
                </a:cubicBezTo>
                <a:cubicBezTo>
                  <a:pt x="4486" y="1234"/>
                  <a:pt x="4486" y="1234"/>
                  <a:pt x="4486" y="1234"/>
                </a:cubicBezTo>
                <a:cubicBezTo>
                  <a:pt x="4479" y="1240"/>
                  <a:pt x="4479" y="1245"/>
                  <a:pt x="4486" y="1249"/>
                </a:cubicBezTo>
                <a:cubicBezTo>
                  <a:pt x="4486" y="1272"/>
                  <a:pt x="4486" y="1272"/>
                  <a:pt x="4486" y="1272"/>
                </a:cubicBezTo>
                <a:cubicBezTo>
                  <a:pt x="4480" y="1277"/>
                  <a:pt x="4475" y="1280"/>
                  <a:pt x="4470" y="1284"/>
                </a:cubicBezTo>
                <a:cubicBezTo>
                  <a:pt x="4465" y="1288"/>
                  <a:pt x="4462" y="1291"/>
                  <a:pt x="4460" y="1294"/>
                </a:cubicBezTo>
                <a:cubicBezTo>
                  <a:pt x="4437" y="1298"/>
                  <a:pt x="4427" y="1295"/>
                  <a:pt x="4427" y="1285"/>
                </a:cubicBezTo>
                <a:cubicBezTo>
                  <a:pt x="4427" y="1259"/>
                  <a:pt x="4427" y="1259"/>
                  <a:pt x="4427" y="1259"/>
                </a:cubicBezTo>
                <a:cubicBezTo>
                  <a:pt x="4442" y="1263"/>
                  <a:pt x="4451" y="1259"/>
                  <a:pt x="4453" y="1249"/>
                </a:cubicBezTo>
                <a:cubicBezTo>
                  <a:pt x="4415" y="1249"/>
                  <a:pt x="4415" y="1249"/>
                  <a:pt x="4415" y="1249"/>
                </a:cubicBezTo>
                <a:cubicBezTo>
                  <a:pt x="4416" y="1241"/>
                  <a:pt x="4410" y="1236"/>
                  <a:pt x="4399" y="1234"/>
                </a:cubicBezTo>
                <a:cubicBezTo>
                  <a:pt x="4390" y="1231"/>
                  <a:pt x="4384" y="1233"/>
                  <a:pt x="4381" y="1241"/>
                </a:cubicBezTo>
                <a:cubicBezTo>
                  <a:pt x="4363" y="1236"/>
                  <a:pt x="4346" y="1236"/>
                  <a:pt x="4331" y="1242"/>
                </a:cubicBezTo>
                <a:cubicBezTo>
                  <a:pt x="4317" y="1250"/>
                  <a:pt x="4305" y="1252"/>
                  <a:pt x="4296" y="1249"/>
                </a:cubicBezTo>
                <a:cubicBezTo>
                  <a:pt x="4302" y="1238"/>
                  <a:pt x="4305" y="1231"/>
                  <a:pt x="4305" y="1228"/>
                </a:cubicBezTo>
                <a:cubicBezTo>
                  <a:pt x="4305" y="1224"/>
                  <a:pt x="4300" y="1220"/>
                  <a:pt x="4291" y="1215"/>
                </a:cubicBezTo>
                <a:cubicBezTo>
                  <a:pt x="4291" y="1206"/>
                  <a:pt x="4288" y="1202"/>
                  <a:pt x="4284" y="1202"/>
                </a:cubicBezTo>
                <a:cubicBezTo>
                  <a:pt x="4284" y="1175"/>
                  <a:pt x="4284" y="1175"/>
                  <a:pt x="4284" y="1175"/>
                </a:cubicBezTo>
                <a:cubicBezTo>
                  <a:pt x="4276" y="1164"/>
                  <a:pt x="4267" y="1155"/>
                  <a:pt x="4257" y="1149"/>
                </a:cubicBezTo>
                <a:cubicBezTo>
                  <a:pt x="4255" y="1138"/>
                  <a:pt x="4258" y="1127"/>
                  <a:pt x="4264" y="1117"/>
                </a:cubicBezTo>
                <a:cubicBezTo>
                  <a:pt x="4250" y="1108"/>
                  <a:pt x="4234" y="1109"/>
                  <a:pt x="4217" y="1119"/>
                </a:cubicBezTo>
                <a:cubicBezTo>
                  <a:pt x="4197" y="1127"/>
                  <a:pt x="4189" y="1135"/>
                  <a:pt x="4192" y="1142"/>
                </a:cubicBezTo>
                <a:cubicBezTo>
                  <a:pt x="4194" y="1147"/>
                  <a:pt x="4196" y="1153"/>
                  <a:pt x="4196" y="1161"/>
                </a:cubicBezTo>
                <a:cubicBezTo>
                  <a:pt x="4199" y="1168"/>
                  <a:pt x="4202" y="1173"/>
                  <a:pt x="4205" y="1175"/>
                </a:cubicBezTo>
                <a:cubicBezTo>
                  <a:pt x="4205" y="1197"/>
                  <a:pt x="4202" y="1211"/>
                  <a:pt x="4197" y="1220"/>
                </a:cubicBezTo>
                <a:cubicBezTo>
                  <a:pt x="4191" y="1232"/>
                  <a:pt x="4178" y="1236"/>
                  <a:pt x="4159" y="1234"/>
                </a:cubicBezTo>
                <a:cubicBezTo>
                  <a:pt x="4134" y="1202"/>
                  <a:pt x="4134" y="1202"/>
                  <a:pt x="4134" y="1202"/>
                </a:cubicBezTo>
                <a:cubicBezTo>
                  <a:pt x="4133" y="1190"/>
                  <a:pt x="4133" y="1182"/>
                  <a:pt x="4134" y="1179"/>
                </a:cubicBezTo>
                <a:cubicBezTo>
                  <a:pt x="4137" y="1174"/>
                  <a:pt x="4143" y="1173"/>
                  <a:pt x="4154" y="1175"/>
                </a:cubicBezTo>
                <a:cubicBezTo>
                  <a:pt x="4154" y="1170"/>
                  <a:pt x="4149" y="1167"/>
                  <a:pt x="4140" y="1168"/>
                </a:cubicBezTo>
                <a:cubicBezTo>
                  <a:pt x="4128" y="1170"/>
                  <a:pt x="4122" y="1171"/>
                  <a:pt x="4121" y="1170"/>
                </a:cubicBezTo>
                <a:cubicBezTo>
                  <a:pt x="4105" y="1156"/>
                  <a:pt x="4093" y="1145"/>
                  <a:pt x="4087" y="1137"/>
                </a:cubicBezTo>
                <a:cubicBezTo>
                  <a:pt x="4087" y="1134"/>
                  <a:pt x="4087" y="1125"/>
                  <a:pt x="4088" y="1109"/>
                </a:cubicBezTo>
                <a:cubicBezTo>
                  <a:pt x="4088" y="1097"/>
                  <a:pt x="4085" y="1090"/>
                  <a:pt x="4080" y="1090"/>
                </a:cubicBezTo>
                <a:cubicBezTo>
                  <a:pt x="4081" y="1081"/>
                  <a:pt x="4077" y="1075"/>
                  <a:pt x="4067" y="1069"/>
                </a:cubicBezTo>
                <a:cubicBezTo>
                  <a:pt x="4070" y="1058"/>
                  <a:pt x="4063" y="1052"/>
                  <a:pt x="4048" y="1052"/>
                </a:cubicBezTo>
                <a:cubicBezTo>
                  <a:pt x="4049" y="1046"/>
                  <a:pt x="4045" y="1044"/>
                  <a:pt x="4036" y="1045"/>
                </a:cubicBezTo>
                <a:cubicBezTo>
                  <a:pt x="4024" y="1045"/>
                  <a:pt x="4017" y="1045"/>
                  <a:pt x="4016" y="1045"/>
                </a:cubicBezTo>
                <a:cubicBezTo>
                  <a:pt x="4016" y="1043"/>
                  <a:pt x="4014" y="1041"/>
                  <a:pt x="4011" y="1039"/>
                </a:cubicBezTo>
                <a:cubicBezTo>
                  <a:pt x="4008" y="1039"/>
                  <a:pt x="4005" y="1039"/>
                  <a:pt x="4004" y="1038"/>
                </a:cubicBezTo>
                <a:cubicBezTo>
                  <a:pt x="3992" y="1017"/>
                  <a:pt x="3971" y="1002"/>
                  <a:pt x="3939" y="993"/>
                </a:cubicBezTo>
                <a:cubicBezTo>
                  <a:pt x="3939" y="985"/>
                  <a:pt x="3934" y="981"/>
                  <a:pt x="3923" y="981"/>
                </a:cubicBezTo>
                <a:cubicBezTo>
                  <a:pt x="3918" y="981"/>
                  <a:pt x="3918" y="981"/>
                  <a:pt x="3918" y="981"/>
                </a:cubicBezTo>
                <a:cubicBezTo>
                  <a:pt x="3940" y="1009"/>
                  <a:pt x="3955" y="1027"/>
                  <a:pt x="3963" y="1035"/>
                </a:cubicBezTo>
                <a:cubicBezTo>
                  <a:pt x="3982" y="1054"/>
                  <a:pt x="4002" y="1069"/>
                  <a:pt x="4023" y="1078"/>
                </a:cubicBezTo>
                <a:cubicBezTo>
                  <a:pt x="4030" y="1088"/>
                  <a:pt x="4043" y="1095"/>
                  <a:pt x="4062" y="1097"/>
                </a:cubicBezTo>
                <a:cubicBezTo>
                  <a:pt x="4062" y="1099"/>
                  <a:pt x="4063" y="1100"/>
                  <a:pt x="4066" y="1102"/>
                </a:cubicBezTo>
                <a:cubicBezTo>
                  <a:pt x="4069" y="1103"/>
                  <a:pt x="4071" y="1104"/>
                  <a:pt x="4074" y="1104"/>
                </a:cubicBezTo>
                <a:cubicBezTo>
                  <a:pt x="4074" y="1129"/>
                  <a:pt x="4074" y="1129"/>
                  <a:pt x="4074" y="1129"/>
                </a:cubicBezTo>
                <a:cubicBezTo>
                  <a:pt x="4036" y="1129"/>
                  <a:pt x="4036" y="1129"/>
                  <a:pt x="4036" y="1129"/>
                </a:cubicBezTo>
                <a:cubicBezTo>
                  <a:pt x="4036" y="1175"/>
                  <a:pt x="4036" y="1175"/>
                  <a:pt x="4036" y="1175"/>
                </a:cubicBezTo>
                <a:cubicBezTo>
                  <a:pt x="4029" y="1178"/>
                  <a:pt x="4024" y="1182"/>
                  <a:pt x="4023" y="1187"/>
                </a:cubicBezTo>
                <a:cubicBezTo>
                  <a:pt x="4008" y="1183"/>
                  <a:pt x="3998" y="1191"/>
                  <a:pt x="3993" y="1208"/>
                </a:cubicBezTo>
                <a:cubicBezTo>
                  <a:pt x="3989" y="1227"/>
                  <a:pt x="3979" y="1233"/>
                  <a:pt x="3963" y="1228"/>
                </a:cubicBezTo>
                <a:cubicBezTo>
                  <a:pt x="3959" y="1222"/>
                  <a:pt x="3952" y="1217"/>
                  <a:pt x="3943" y="1213"/>
                </a:cubicBezTo>
                <a:cubicBezTo>
                  <a:pt x="3930" y="1208"/>
                  <a:pt x="3921" y="1204"/>
                  <a:pt x="3918" y="1202"/>
                </a:cubicBezTo>
                <a:cubicBezTo>
                  <a:pt x="3916" y="1185"/>
                  <a:pt x="3925" y="1176"/>
                  <a:pt x="3945" y="1176"/>
                </a:cubicBezTo>
                <a:cubicBezTo>
                  <a:pt x="3957" y="1176"/>
                  <a:pt x="3975" y="1178"/>
                  <a:pt x="3998" y="1183"/>
                </a:cubicBezTo>
                <a:cubicBezTo>
                  <a:pt x="3998" y="1182"/>
                  <a:pt x="3998" y="1175"/>
                  <a:pt x="3998" y="1161"/>
                </a:cubicBezTo>
                <a:cubicBezTo>
                  <a:pt x="3998" y="1153"/>
                  <a:pt x="3995" y="1149"/>
                  <a:pt x="3989" y="1149"/>
                </a:cubicBezTo>
                <a:cubicBezTo>
                  <a:pt x="3985" y="1129"/>
                  <a:pt x="3972" y="1116"/>
                  <a:pt x="3951" y="1111"/>
                </a:cubicBezTo>
                <a:cubicBezTo>
                  <a:pt x="3931" y="1097"/>
                  <a:pt x="3911" y="1086"/>
                  <a:pt x="3890" y="1078"/>
                </a:cubicBezTo>
                <a:cubicBezTo>
                  <a:pt x="3889" y="1075"/>
                  <a:pt x="3882" y="1066"/>
                  <a:pt x="3869" y="1054"/>
                </a:cubicBezTo>
                <a:cubicBezTo>
                  <a:pt x="3860" y="1044"/>
                  <a:pt x="3854" y="1035"/>
                  <a:pt x="3852" y="1026"/>
                </a:cubicBezTo>
                <a:cubicBezTo>
                  <a:pt x="3846" y="1012"/>
                  <a:pt x="3838" y="1005"/>
                  <a:pt x="3826" y="1006"/>
                </a:cubicBezTo>
                <a:cubicBezTo>
                  <a:pt x="3823" y="1012"/>
                  <a:pt x="3821" y="1017"/>
                  <a:pt x="3821" y="1019"/>
                </a:cubicBezTo>
                <a:cubicBezTo>
                  <a:pt x="3814" y="1018"/>
                  <a:pt x="3810" y="1021"/>
                  <a:pt x="3809" y="1026"/>
                </a:cubicBezTo>
                <a:cubicBezTo>
                  <a:pt x="3794" y="1027"/>
                  <a:pt x="3785" y="1031"/>
                  <a:pt x="3780" y="1038"/>
                </a:cubicBezTo>
                <a:cubicBezTo>
                  <a:pt x="3713" y="1038"/>
                  <a:pt x="3713" y="1038"/>
                  <a:pt x="3713" y="1038"/>
                </a:cubicBezTo>
                <a:cubicBezTo>
                  <a:pt x="3702" y="1036"/>
                  <a:pt x="3696" y="1043"/>
                  <a:pt x="3695" y="1059"/>
                </a:cubicBezTo>
                <a:cubicBezTo>
                  <a:pt x="3694" y="1075"/>
                  <a:pt x="3689" y="1083"/>
                  <a:pt x="3682" y="1083"/>
                </a:cubicBezTo>
                <a:cubicBezTo>
                  <a:pt x="3674" y="1084"/>
                  <a:pt x="3667" y="1088"/>
                  <a:pt x="3662" y="1093"/>
                </a:cubicBezTo>
                <a:cubicBezTo>
                  <a:pt x="3657" y="1102"/>
                  <a:pt x="3653" y="1108"/>
                  <a:pt x="3649" y="1111"/>
                </a:cubicBezTo>
                <a:cubicBezTo>
                  <a:pt x="3644" y="1111"/>
                  <a:pt x="3644" y="1111"/>
                  <a:pt x="3644" y="1111"/>
                </a:cubicBezTo>
                <a:cubicBezTo>
                  <a:pt x="3636" y="1116"/>
                  <a:pt x="3630" y="1120"/>
                  <a:pt x="3626" y="1121"/>
                </a:cubicBezTo>
                <a:cubicBezTo>
                  <a:pt x="3621" y="1126"/>
                  <a:pt x="3618" y="1133"/>
                  <a:pt x="3618" y="1142"/>
                </a:cubicBezTo>
                <a:cubicBezTo>
                  <a:pt x="3613" y="1142"/>
                  <a:pt x="3611" y="1146"/>
                  <a:pt x="3611" y="1155"/>
                </a:cubicBezTo>
                <a:cubicBezTo>
                  <a:pt x="3610" y="1155"/>
                  <a:pt x="3610" y="1155"/>
                  <a:pt x="3609" y="1155"/>
                </a:cubicBezTo>
                <a:cubicBezTo>
                  <a:pt x="3605" y="1156"/>
                  <a:pt x="3603" y="1160"/>
                  <a:pt x="3603" y="1168"/>
                </a:cubicBezTo>
                <a:cubicBezTo>
                  <a:pt x="3604" y="1180"/>
                  <a:pt x="3605" y="1186"/>
                  <a:pt x="3605" y="1187"/>
                </a:cubicBezTo>
                <a:cubicBezTo>
                  <a:pt x="3595" y="1192"/>
                  <a:pt x="3586" y="1202"/>
                  <a:pt x="3578" y="1215"/>
                </a:cubicBezTo>
                <a:cubicBezTo>
                  <a:pt x="3572" y="1213"/>
                  <a:pt x="3568" y="1215"/>
                  <a:pt x="3565" y="1221"/>
                </a:cubicBezTo>
                <a:cubicBezTo>
                  <a:pt x="3559" y="1219"/>
                  <a:pt x="3554" y="1221"/>
                  <a:pt x="3552" y="1228"/>
                </a:cubicBezTo>
                <a:cubicBezTo>
                  <a:pt x="3550" y="1228"/>
                  <a:pt x="3538" y="1227"/>
                  <a:pt x="3518" y="1225"/>
                </a:cubicBezTo>
                <a:cubicBezTo>
                  <a:pt x="3505" y="1225"/>
                  <a:pt x="3496" y="1228"/>
                  <a:pt x="3492" y="1234"/>
                </a:cubicBezTo>
                <a:cubicBezTo>
                  <a:pt x="3489" y="1233"/>
                  <a:pt x="3486" y="1235"/>
                  <a:pt x="3482" y="1238"/>
                </a:cubicBezTo>
                <a:cubicBezTo>
                  <a:pt x="3479" y="1240"/>
                  <a:pt x="3476" y="1241"/>
                  <a:pt x="3473" y="1241"/>
                </a:cubicBezTo>
                <a:cubicBezTo>
                  <a:pt x="3473" y="1249"/>
                  <a:pt x="3473" y="1249"/>
                  <a:pt x="3473" y="1249"/>
                </a:cubicBezTo>
                <a:cubicBezTo>
                  <a:pt x="3478" y="1250"/>
                  <a:pt x="3484" y="1251"/>
                  <a:pt x="3492" y="1254"/>
                </a:cubicBezTo>
                <a:cubicBezTo>
                  <a:pt x="3492" y="1261"/>
                  <a:pt x="3497" y="1266"/>
                  <a:pt x="3506" y="1268"/>
                </a:cubicBezTo>
                <a:cubicBezTo>
                  <a:pt x="3508" y="1268"/>
                  <a:pt x="3517" y="1268"/>
                  <a:pt x="3533" y="1268"/>
                </a:cubicBezTo>
                <a:cubicBezTo>
                  <a:pt x="3546" y="1266"/>
                  <a:pt x="3561" y="1260"/>
                  <a:pt x="3576" y="1251"/>
                </a:cubicBezTo>
                <a:cubicBezTo>
                  <a:pt x="3583" y="1246"/>
                  <a:pt x="3595" y="1238"/>
                  <a:pt x="3611" y="1228"/>
                </a:cubicBezTo>
                <a:cubicBezTo>
                  <a:pt x="3626" y="1222"/>
                  <a:pt x="3645" y="1218"/>
                  <a:pt x="3669" y="1217"/>
                </a:cubicBezTo>
                <a:cubicBezTo>
                  <a:pt x="3679" y="1217"/>
                  <a:pt x="3690" y="1217"/>
                  <a:pt x="3701" y="1217"/>
                </a:cubicBezTo>
                <a:cubicBezTo>
                  <a:pt x="3745" y="1220"/>
                  <a:pt x="3776" y="1219"/>
                  <a:pt x="3793" y="1215"/>
                </a:cubicBezTo>
                <a:cubicBezTo>
                  <a:pt x="3797" y="1214"/>
                  <a:pt x="3804" y="1213"/>
                  <a:pt x="3813" y="1212"/>
                </a:cubicBezTo>
                <a:cubicBezTo>
                  <a:pt x="3820" y="1210"/>
                  <a:pt x="3824" y="1206"/>
                  <a:pt x="3826" y="1202"/>
                </a:cubicBezTo>
                <a:cubicBezTo>
                  <a:pt x="3857" y="1200"/>
                  <a:pt x="3874" y="1205"/>
                  <a:pt x="3878" y="1215"/>
                </a:cubicBezTo>
                <a:cubicBezTo>
                  <a:pt x="3878" y="1222"/>
                  <a:pt x="3880" y="1232"/>
                  <a:pt x="3884" y="1245"/>
                </a:cubicBezTo>
                <a:cubicBezTo>
                  <a:pt x="3887" y="1257"/>
                  <a:pt x="3887" y="1269"/>
                  <a:pt x="3885" y="1279"/>
                </a:cubicBezTo>
                <a:cubicBezTo>
                  <a:pt x="3878" y="1279"/>
                  <a:pt x="3878" y="1279"/>
                  <a:pt x="3878" y="1279"/>
                </a:cubicBezTo>
                <a:cubicBezTo>
                  <a:pt x="3885" y="1296"/>
                  <a:pt x="3892" y="1307"/>
                  <a:pt x="3898" y="1313"/>
                </a:cubicBezTo>
                <a:cubicBezTo>
                  <a:pt x="3909" y="1322"/>
                  <a:pt x="3922" y="1327"/>
                  <a:pt x="3939" y="1326"/>
                </a:cubicBezTo>
                <a:cubicBezTo>
                  <a:pt x="3959" y="1327"/>
                  <a:pt x="3980" y="1338"/>
                  <a:pt x="4004" y="1361"/>
                </a:cubicBezTo>
                <a:cubicBezTo>
                  <a:pt x="4026" y="1383"/>
                  <a:pt x="4050" y="1393"/>
                  <a:pt x="4074" y="1392"/>
                </a:cubicBezTo>
                <a:cubicBezTo>
                  <a:pt x="4075" y="1394"/>
                  <a:pt x="4078" y="1395"/>
                  <a:pt x="4082" y="1397"/>
                </a:cubicBezTo>
                <a:cubicBezTo>
                  <a:pt x="4084" y="1398"/>
                  <a:pt x="4088" y="1398"/>
                  <a:pt x="4094" y="1398"/>
                </a:cubicBezTo>
                <a:cubicBezTo>
                  <a:pt x="4101" y="1398"/>
                  <a:pt x="4101" y="1398"/>
                  <a:pt x="4101" y="1398"/>
                </a:cubicBezTo>
                <a:cubicBezTo>
                  <a:pt x="4109" y="1370"/>
                  <a:pt x="4117" y="1351"/>
                  <a:pt x="4125" y="1343"/>
                </a:cubicBezTo>
                <a:cubicBezTo>
                  <a:pt x="4138" y="1327"/>
                  <a:pt x="4160" y="1323"/>
                  <a:pt x="4192" y="1332"/>
                </a:cubicBezTo>
                <a:cubicBezTo>
                  <a:pt x="4213" y="1348"/>
                  <a:pt x="4234" y="1359"/>
                  <a:pt x="4257" y="1364"/>
                </a:cubicBezTo>
                <a:cubicBezTo>
                  <a:pt x="4283" y="1377"/>
                  <a:pt x="4319" y="1383"/>
                  <a:pt x="4366" y="1383"/>
                </a:cubicBezTo>
                <a:cubicBezTo>
                  <a:pt x="4389" y="1383"/>
                  <a:pt x="4419" y="1382"/>
                  <a:pt x="4456" y="1379"/>
                </a:cubicBezTo>
                <a:cubicBezTo>
                  <a:pt x="4464" y="1378"/>
                  <a:pt x="4471" y="1377"/>
                  <a:pt x="4479" y="1377"/>
                </a:cubicBezTo>
                <a:cubicBezTo>
                  <a:pt x="4492" y="1362"/>
                  <a:pt x="4502" y="1340"/>
                  <a:pt x="4507" y="1310"/>
                </a:cubicBezTo>
                <a:close/>
                <a:moveTo>
                  <a:pt x="4231" y="568"/>
                </a:moveTo>
                <a:cubicBezTo>
                  <a:pt x="4245" y="568"/>
                  <a:pt x="4254" y="564"/>
                  <a:pt x="4257" y="556"/>
                </a:cubicBezTo>
                <a:cubicBezTo>
                  <a:pt x="4241" y="556"/>
                  <a:pt x="4229" y="556"/>
                  <a:pt x="4221" y="555"/>
                </a:cubicBezTo>
                <a:cubicBezTo>
                  <a:pt x="4207" y="555"/>
                  <a:pt x="4197" y="558"/>
                  <a:pt x="4192" y="563"/>
                </a:cubicBezTo>
                <a:cubicBezTo>
                  <a:pt x="4192" y="568"/>
                  <a:pt x="4192" y="568"/>
                  <a:pt x="4192" y="568"/>
                </a:cubicBezTo>
                <a:cubicBezTo>
                  <a:pt x="4200" y="568"/>
                  <a:pt x="4213" y="568"/>
                  <a:pt x="4231" y="568"/>
                </a:cubicBezTo>
                <a:close/>
                <a:moveTo>
                  <a:pt x="4343" y="382"/>
                </a:moveTo>
                <a:cubicBezTo>
                  <a:pt x="4333" y="380"/>
                  <a:pt x="4330" y="382"/>
                  <a:pt x="4335" y="387"/>
                </a:cubicBezTo>
                <a:cubicBezTo>
                  <a:pt x="4346" y="388"/>
                  <a:pt x="4355" y="397"/>
                  <a:pt x="4363" y="413"/>
                </a:cubicBezTo>
                <a:cubicBezTo>
                  <a:pt x="4372" y="428"/>
                  <a:pt x="4383" y="436"/>
                  <a:pt x="4395" y="437"/>
                </a:cubicBezTo>
                <a:cubicBezTo>
                  <a:pt x="4395" y="443"/>
                  <a:pt x="4395" y="443"/>
                  <a:pt x="4395" y="443"/>
                </a:cubicBezTo>
                <a:cubicBezTo>
                  <a:pt x="4397" y="442"/>
                  <a:pt x="4403" y="445"/>
                  <a:pt x="4413" y="451"/>
                </a:cubicBezTo>
                <a:cubicBezTo>
                  <a:pt x="4420" y="454"/>
                  <a:pt x="4425" y="451"/>
                  <a:pt x="4427" y="443"/>
                </a:cubicBezTo>
                <a:cubicBezTo>
                  <a:pt x="4412" y="444"/>
                  <a:pt x="4405" y="436"/>
                  <a:pt x="4407" y="418"/>
                </a:cubicBezTo>
                <a:cubicBezTo>
                  <a:pt x="4411" y="417"/>
                  <a:pt x="4426" y="419"/>
                  <a:pt x="4453" y="423"/>
                </a:cubicBezTo>
                <a:cubicBezTo>
                  <a:pt x="4467" y="425"/>
                  <a:pt x="4474" y="417"/>
                  <a:pt x="4473" y="399"/>
                </a:cubicBezTo>
                <a:cubicBezTo>
                  <a:pt x="4387" y="399"/>
                  <a:pt x="4387" y="399"/>
                  <a:pt x="4387" y="399"/>
                </a:cubicBezTo>
                <a:cubicBezTo>
                  <a:pt x="4385" y="394"/>
                  <a:pt x="4381" y="392"/>
                  <a:pt x="4375" y="392"/>
                </a:cubicBezTo>
                <a:cubicBezTo>
                  <a:pt x="4375" y="387"/>
                  <a:pt x="4375" y="387"/>
                  <a:pt x="4375" y="387"/>
                </a:cubicBezTo>
                <a:cubicBezTo>
                  <a:pt x="4368" y="388"/>
                  <a:pt x="4357" y="387"/>
                  <a:pt x="4343" y="382"/>
                </a:cubicBezTo>
                <a:close/>
                <a:moveTo>
                  <a:pt x="4023" y="502"/>
                </a:moveTo>
                <a:cubicBezTo>
                  <a:pt x="4023" y="510"/>
                  <a:pt x="4023" y="510"/>
                  <a:pt x="4023" y="510"/>
                </a:cubicBezTo>
                <a:cubicBezTo>
                  <a:pt x="4015" y="515"/>
                  <a:pt x="4016" y="521"/>
                  <a:pt x="4024" y="529"/>
                </a:cubicBezTo>
                <a:cubicBezTo>
                  <a:pt x="4032" y="538"/>
                  <a:pt x="4040" y="543"/>
                  <a:pt x="4048" y="543"/>
                </a:cubicBezTo>
                <a:cubicBezTo>
                  <a:pt x="4051" y="548"/>
                  <a:pt x="4053" y="550"/>
                  <a:pt x="4054" y="550"/>
                </a:cubicBezTo>
                <a:cubicBezTo>
                  <a:pt x="4059" y="571"/>
                  <a:pt x="4054" y="586"/>
                  <a:pt x="4037" y="596"/>
                </a:cubicBezTo>
                <a:cubicBezTo>
                  <a:pt x="4018" y="608"/>
                  <a:pt x="4008" y="620"/>
                  <a:pt x="4008" y="632"/>
                </a:cubicBezTo>
                <a:cubicBezTo>
                  <a:pt x="4003" y="635"/>
                  <a:pt x="4001" y="641"/>
                  <a:pt x="4004" y="652"/>
                </a:cubicBezTo>
                <a:cubicBezTo>
                  <a:pt x="4001" y="655"/>
                  <a:pt x="3996" y="660"/>
                  <a:pt x="3989" y="665"/>
                </a:cubicBezTo>
                <a:cubicBezTo>
                  <a:pt x="3982" y="670"/>
                  <a:pt x="3978" y="675"/>
                  <a:pt x="3977" y="678"/>
                </a:cubicBezTo>
                <a:cubicBezTo>
                  <a:pt x="3975" y="679"/>
                  <a:pt x="3973" y="679"/>
                  <a:pt x="3969" y="679"/>
                </a:cubicBezTo>
                <a:cubicBezTo>
                  <a:pt x="3965" y="681"/>
                  <a:pt x="3963" y="683"/>
                  <a:pt x="3963" y="685"/>
                </a:cubicBezTo>
                <a:cubicBezTo>
                  <a:pt x="3945" y="685"/>
                  <a:pt x="3933" y="685"/>
                  <a:pt x="3927" y="686"/>
                </a:cubicBezTo>
                <a:cubicBezTo>
                  <a:pt x="3917" y="688"/>
                  <a:pt x="3912" y="695"/>
                  <a:pt x="3912" y="706"/>
                </a:cubicBezTo>
                <a:cubicBezTo>
                  <a:pt x="3944" y="706"/>
                  <a:pt x="3944" y="706"/>
                  <a:pt x="3944" y="706"/>
                </a:cubicBezTo>
                <a:cubicBezTo>
                  <a:pt x="3944" y="709"/>
                  <a:pt x="3946" y="712"/>
                  <a:pt x="3951" y="713"/>
                </a:cubicBezTo>
                <a:cubicBezTo>
                  <a:pt x="3955" y="715"/>
                  <a:pt x="3956" y="716"/>
                  <a:pt x="3956" y="719"/>
                </a:cubicBezTo>
                <a:cubicBezTo>
                  <a:pt x="3963" y="716"/>
                  <a:pt x="3973" y="714"/>
                  <a:pt x="3986" y="711"/>
                </a:cubicBezTo>
                <a:cubicBezTo>
                  <a:pt x="3997" y="708"/>
                  <a:pt x="4004" y="704"/>
                  <a:pt x="4008" y="700"/>
                </a:cubicBezTo>
                <a:cubicBezTo>
                  <a:pt x="4054" y="700"/>
                  <a:pt x="4054" y="700"/>
                  <a:pt x="4054" y="700"/>
                </a:cubicBezTo>
                <a:cubicBezTo>
                  <a:pt x="4054" y="703"/>
                  <a:pt x="4057" y="704"/>
                  <a:pt x="4062" y="704"/>
                </a:cubicBezTo>
                <a:cubicBezTo>
                  <a:pt x="4065" y="706"/>
                  <a:pt x="4067" y="704"/>
                  <a:pt x="4067" y="700"/>
                </a:cubicBezTo>
                <a:cubicBezTo>
                  <a:pt x="4076" y="699"/>
                  <a:pt x="4082" y="695"/>
                  <a:pt x="4088" y="689"/>
                </a:cubicBezTo>
                <a:cubicBezTo>
                  <a:pt x="4092" y="686"/>
                  <a:pt x="4097" y="681"/>
                  <a:pt x="4101" y="673"/>
                </a:cubicBezTo>
                <a:cubicBezTo>
                  <a:pt x="4101" y="627"/>
                  <a:pt x="4101" y="627"/>
                  <a:pt x="4101" y="627"/>
                </a:cubicBezTo>
                <a:cubicBezTo>
                  <a:pt x="4106" y="627"/>
                  <a:pt x="4108" y="624"/>
                  <a:pt x="4108" y="620"/>
                </a:cubicBezTo>
                <a:cubicBezTo>
                  <a:pt x="4138" y="620"/>
                  <a:pt x="4156" y="622"/>
                  <a:pt x="4159" y="627"/>
                </a:cubicBezTo>
                <a:cubicBezTo>
                  <a:pt x="4159" y="614"/>
                  <a:pt x="4155" y="609"/>
                  <a:pt x="4146" y="611"/>
                </a:cubicBezTo>
                <a:cubicBezTo>
                  <a:pt x="4129" y="614"/>
                  <a:pt x="4118" y="615"/>
                  <a:pt x="4112" y="614"/>
                </a:cubicBezTo>
                <a:cubicBezTo>
                  <a:pt x="4112" y="589"/>
                  <a:pt x="4112" y="589"/>
                  <a:pt x="4112" y="589"/>
                </a:cubicBezTo>
                <a:cubicBezTo>
                  <a:pt x="4118" y="586"/>
                  <a:pt x="4121" y="584"/>
                  <a:pt x="4121" y="581"/>
                </a:cubicBezTo>
                <a:cubicBezTo>
                  <a:pt x="4126" y="579"/>
                  <a:pt x="4132" y="580"/>
                  <a:pt x="4141" y="585"/>
                </a:cubicBezTo>
                <a:cubicBezTo>
                  <a:pt x="4146" y="587"/>
                  <a:pt x="4147" y="584"/>
                  <a:pt x="4146" y="574"/>
                </a:cubicBezTo>
                <a:cubicBezTo>
                  <a:pt x="4148" y="574"/>
                  <a:pt x="4148" y="574"/>
                  <a:pt x="4148" y="574"/>
                </a:cubicBezTo>
                <a:cubicBezTo>
                  <a:pt x="4152" y="570"/>
                  <a:pt x="4154" y="567"/>
                  <a:pt x="4154" y="563"/>
                </a:cubicBezTo>
                <a:cubicBezTo>
                  <a:pt x="4141" y="563"/>
                  <a:pt x="4129" y="559"/>
                  <a:pt x="4119" y="553"/>
                </a:cubicBezTo>
                <a:cubicBezTo>
                  <a:pt x="4109" y="546"/>
                  <a:pt x="4100" y="540"/>
                  <a:pt x="4094" y="535"/>
                </a:cubicBezTo>
                <a:cubicBezTo>
                  <a:pt x="4094" y="484"/>
                  <a:pt x="4094" y="484"/>
                  <a:pt x="4094" y="484"/>
                </a:cubicBezTo>
                <a:cubicBezTo>
                  <a:pt x="4099" y="482"/>
                  <a:pt x="4101" y="478"/>
                  <a:pt x="4101" y="471"/>
                </a:cubicBezTo>
                <a:cubicBezTo>
                  <a:pt x="4115" y="463"/>
                  <a:pt x="4121" y="453"/>
                  <a:pt x="4121" y="443"/>
                </a:cubicBezTo>
                <a:cubicBezTo>
                  <a:pt x="4129" y="441"/>
                  <a:pt x="4134" y="437"/>
                  <a:pt x="4137" y="431"/>
                </a:cubicBezTo>
                <a:cubicBezTo>
                  <a:pt x="4141" y="425"/>
                  <a:pt x="4140" y="418"/>
                  <a:pt x="4134" y="411"/>
                </a:cubicBezTo>
                <a:cubicBezTo>
                  <a:pt x="4124" y="412"/>
                  <a:pt x="4113" y="421"/>
                  <a:pt x="4101" y="437"/>
                </a:cubicBezTo>
                <a:cubicBezTo>
                  <a:pt x="4101" y="443"/>
                  <a:pt x="4101" y="443"/>
                  <a:pt x="4101" y="443"/>
                </a:cubicBezTo>
                <a:cubicBezTo>
                  <a:pt x="4089" y="450"/>
                  <a:pt x="4080" y="460"/>
                  <a:pt x="4074" y="471"/>
                </a:cubicBezTo>
                <a:cubicBezTo>
                  <a:pt x="4066" y="471"/>
                  <a:pt x="4062" y="473"/>
                  <a:pt x="4062" y="477"/>
                </a:cubicBezTo>
                <a:cubicBezTo>
                  <a:pt x="4053" y="481"/>
                  <a:pt x="4048" y="484"/>
                  <a:pt x="4048" y="484"/>
                </a:cubicBezTo>
                <a:cubicBezTo>
                  <a:pt x="4039" y="484"/>
                  <a:pt x="4030" y="490"/>
                  <a:pt x="4023" y="502"/>
                </a:cubicBezTo>
                <a:close/>
                <a:moveTo>
                  <a:pt x="3388" y="793"/>
                </a:moveTo>
                <a:cubicBezTo>
                  <a:pt x="3388" y="782"/>
                  <a:pt x="3389" y="769"/>
                  <a:pt x="3393" y="754"/>
                </a:cubicBezTo>
                <a:cubicBezTo>
                  <a:pt x="3397" y="738"/>
                  <a:pt x="3398" y="724"/>
                  <a:pt x="3396" y="712"/>
                </a:cubicBezTo>
                <a:cubicBezTo>
                  <a:pt x="3398" y="713"/>
                  <a:pt x="3401" y="711"/>
                  <a:pt x="3403" y="706"/>
                </a:cubicBezTo>
                <a:cubicBezTo>
                  <a:pt x="3432" y="695"/>
                  <a:pt x="3447" y="689"/>
                  <a:pt x="3448" y="687"/>
                </a:cubicBezTo>
                <a:cubicBezTo>
                  <a:pt x="3466" y="682"/>
                  <a:pt x="3486" y="681"/>
                  <a:pt x="3507" y="685"/>
                </a:cubicBezTo>
                <a:cubicBezTo>
                  <a:pt x="3507" y="724"/>
                  <a:pt x="3507" y="724"/>
                  <a:pt x="3507" y="724"/>
                </a:cubicBezTo>
                <a:cubicBezTo>
                  <a:pt x="3497" y="728"/>
                  <a:pt x="3492" y="735"/>
                  <a:pt x="3492" y="744"/>
                </a:cubicBezTo>
                <a:cubicBezTo>
                  <a:pt x="3487" y="743"/>
                  <a:pt x="3485" y="747"/>
                  <a:pt x="3486" y="757"/>
                </a:cubicBezTo>
                <a:cubicBezTo>
                  <a:pt x="3486" y="769"/>
                  <a:pt x="3486" y="777"/>
                  <a:pt x="3486" y="778"/>
                </a:cubicBezTo>
                <a:cubicBezTo>
                  <a:pt x="3483" y="777"/>
                  <a:pt x="3482" y="778"/>
                  <a:pt x="3480" y="784"/>
                </a:cubicBezTo>
                <a:cubicBezTo>
                  <a:pt x="3464" y="784"/>
                  <a:pt x="3455" y="786"/>
                  <a:pt x="3454" y="791"/>
                </a:cubicBezTo>
                <a:cubicBezTo>
                  <a:pt x="3442" y="791"/>
                  <a:pt x="3433" y="795"/>
                  <a:pt x="3427" y="803"/>
                </a:cubicBezTo>
                <a:cubicBezTo>
                  <a:pt x="3427" y="803"/>
                  <a:pt x="3427" y="803"/>
                  <a:pt x="3426" y="804"/>
                </a:cubicBezTo>
                <a:cubicBezTo>
                  <a:pt x="3396" y="804"/>
                  <a:pt x="3396" y="804"/>
                  <a:pt x="3396" y="804"/>
                </a:cubicBezTo>
                <a:cubicBezTo>
                  <a:pt x="3396" y="799"/>
                  <a:pt x="3393" y="797"/>
                  <a:pt x="3388" y="797"/>
                </a:cubicBezTo>
                <a:cubicBezTo>
                  <a:pt x="3388" y="796"/>
                  <a:pt x="3388" y="794"/>
                  <a:pt x="3388" y="793"/>
                </a:cubicBezTo>
                <a:close/>
                <a:moveTo>
                  <a:pt x="3559" y="608"/>
                </a:moveTo>
                <a:cubicBezTo>
                  <a:pt x="3556" y="617"/>
                  <a:pt x="3560" y="623"/>
                  <a:pt x="3569" y="624"/>
                </a:cubicBezTo>
                <a:cubicBezTo>
                  <a:pt x="3578" y="627"/>
                  <a:pt x="3583" y="629"/>
                  <a:pt x="3584" y="632"/>
                </a:cubicBezTo>
                <a:cubicBezTo>
                  <a:pt x="3586" y="640"/>
                  <a:pt x="3585" y="646"/>
                  <a:pt x="3582" y="651"/>
                </a:cubicBezTo>
                <a:cubicBezTo>
                  <a:pt x="3578" y="656"/>
                  <a:pt x="3577" y="661"/>
                  <a:pt x="3578" y="667"/>
                </a:cubicBezTo>
                <a:cubicBezTo>
                  <a:pt x="3587" y="666"/>
                  <a:pt x="3595" y="670"/>
                  <a:pt x="3600" y="679"/>
                </a:cubicBezTo>
                <a:cubicBezTo>
                  <a:pt x="3607" y="692"/>
                  <a:pt x="3613" y="699"/>
                  <a:pt x="3618" y="700"/>
                </a:cubicBezTo>
                <a:cubicBezTo>
                  <a:pt x="3616" y="715"/>
                  <a:pt x="3621" y="726"/>
                  <a:pt x="3631" y="732"/>
                </a:cubicBezTo>
                <a:cubicBezTo>
                  <a:pt x="3628" y="743"/>
                  <a:pt x="3632" y="749"/>
                  <a:pt x="3645" y="750"/>
                </a:cubicBezTo>
                <a:cubicBezTo>
                  <a:pt x="3660" y="752"/>
                  <a:pt x="3668" y="754"/>
                  <a:pt x="3670" y="757"/>
                </a:cubicBezTo>
                <a:cubicBezTo>
                  <a:pt x="3670" y="769"/>
                  <a:pt x="3667" y="779"/>
                  <a:pt x="3659" y="788"/>
                </a:cubicBezTo>
                <a:cubicBezTo>
                  <a:pt x="3650" y="799"/>
                  <a:pt x="3644" y="809"/>
                  <a:pt x="3644" y="816"/>
                </a:cubicBezTo>
                <a:cubicBezTo>
                  <a:pt x="3631" y="813"/>
                  <a:pt x="3602" y="818"/>
                  <a:pt x="3556" y="830"/>
                </a:cubicBezTo>
                <a:cubicBezTo>
                  <a:pt x="3552" y="831"/>
                  <a:pt x="3549" y="832"/>
                  <a:pt x="3545" y="832"/>
                </a:cubicBezTo>
                <a:cubicBezTo>
                  <a:pt x="3520" y="837"/>
                  <a:pt x="3503" y="833"/>
                  <a:pt x="3494" y="820"/>
                </a:cubicBezTo>
                <a:cubicBezTo>
                  <a:pt x="3494" y="818"/>
                  <a:pt x="3493" y="817"/>
                  <a:pt x="3492" y="816"/>
                </a:cubicBezTo>
                <a:cubicBezTo>
                  <a:pt x="3499" y="812"/>
                  <a:pt x="3505" y="809"/>
                  <a:pt x="3511" y="809"/>
                </a:cubicBezTo>
                <a:cubicBezTo>
                  <a:pt x="3517" y="803"/>
                  <a:pt x="3519" y="799"/>
                  <a:pt x="3519" y="797"/>
                </a:cubicBezTo>
                <a:cubicBezTo>
                  <a:pt x="3514" y="793"/>
                  <a:pt x="3510" y="791"/>
                  <a:pt x="3507" y="791"/>
                </a:cubicBezTo>
                <a:cubicBezTo>
                  <a:pt x="3507" y="770"/>
                  <a:pt x="3507" y="770"/>
                  <a:pt x="3507" y="770"/>
                </a:cubicBezTo>
                <a:cubicBezTo>
                  <a:pt x="3517" y="769"/>
                  <a:pt x="3522" y="760"/>
                  <a:pt x="3519" y="744"/>
                </a:cubicBezTo>
                <a:cubicBezTo>
                  <a:pt x="3525" y="745"/>
                  <a:pt x="3527" y="743"/>
                  <a:pt x="3527" y="738"/>
                </a:cubicBezTo>
                <a:cubicBezTo>
                  <a:pt x="3547" y="741"/>
                  <a:pt x="3555" y="732"/>
                  <a:pt x="3552" y="712"/>
                </a:cubicBezTo>
                <a:cubicBezTo>
                  <a:pt x="3519" y="711"/>
                  <a:pt x="3504" y="685"/>
                  <a:pt x="3507" y="632"/>
                </a:cubicBezTo>
                <a:cubicBezTo>
                  <a:pt x="3512" y="629"/>
                  <a:pt x="3519" y="620"/>
                  <a:pt x="3527" y="608"/>
                </a:cubicBezTo>
                <a:lnTo>
                  <a:pt x="3559" y="608"/>
                </a:lnTo>
                <a:close/>
                <a:moveTo>
                  <a:pt x="3366" y="434"/>
                </a:moveTo>
                <a:cubicBezTo>
                  <a:pt x="3358" y="440"/>
                  <a:pt x="3353" y="445"/>
                  <a:pt x="3350" y="451"/>
                </a:cubicBezTo>
                <a:cubicBezTo>
                  <a:pt x="3341" y="453"/>
                  <a:pt x="3334" y="454"/>
                  <a:pt x="3330" y="455"/>
                </a:cubicBezTo>
                <a:cubicBezTo>
                  <a:pt x="3324" y="457"/>
                  <a:pt x="3320" y="460"/>
                  <a:pt x="3318" y="464"/>
                </a:cubicBezTo>
                <a:cubicBezTo>
                  <a:pt x="3316" y="464"/>
                  <a:pt x="3314" y="464"/>
                  <a:pt x="3312" y="464"/>
                </a:cubicBezTo>
                <a:cubicBezTo>
                  <a:pt x="3301" y="465"/>
                  <a:pt x="3287" y="467"/>
                  <a:pt x="3272" y="471"/>
                </a:cubicBezTo>
                <a:cubicBezTo>
                  <a:pt x="3255" y="477"/>
                  <a:pt x="3240" y="479"/>
                  <a:pt x="3226" y="477"/>
                </a:cubicBezTo>
                <a:cubicBezTo>
                  <a:pt x="3226" y="474"/>
                  <a:pt x="3224" y="473"/>
                  <a:pt x="3221" y="472"/>
                </a:cubicBezTo>
                <a:cubicBezTo>
                  <a:pt x="3219" y="471"/>
                  <a:pt x="3216" y="471"/>
                  <a:pt x="3212" y="471"/>
                </a:cubicBezTo>
                <a:cubicBezTo>
                  <a:pt x="3214" y="463"/>
                  <a:pt x="3209" y="459"/>
                  <a:pt x="3195" y="459"/>
                </a:cubicBezTo>
                <a:cubicBezTo>
                  <a:pt x="3181" y="457"/>
                  <a:pt x="3174" y="454"/>
                  <a:pt x="3173" y="451"/>
                </a:cubicBezTo>
                <a:cubicBezTo>
                  <a:pt x="3173" y="431"/>
                  <a:pt x="3173" y="431"/>
                  <a:pt x="3173" y="431"/>
                </a:cubicBezTo>
                <a:cubicBezTo>
                  <a:pt x="3180" y="425"/>
                  <a:pt x="3185" y="419"/>
                  <a:pt x="3186" y="411"/>
                </a:cubicBezTo>
                <a:cubicBezTo>
                  <a:pt x="3190" y="411"/>
                  <a:pt x="3196" y="411"/>
                  <a:pt x="3203" y="411"/>
                </a:cubicBezTo>
                <a:cubicBezTo>
                  <a:pt x="3208" y="411"/>
                  <a:pt x="3211" y="409"/>
                  <a:pt x="3212" y="405"/>
                </a:cubicBezTo>
                <a:cubicBezTo>
                  <a:pt x="3216" y="406"/>
                  <a:pt x="3219" y="406"/>
                  <a:pt x="3221" y="405"/>
                </a:cubicBezTo>
                <a:cubicBezTo>
                  <a:pt x="3223" y="404"/>
                  <a:pt x="3225" y="402"/>
                  <a:pt x="3226" y="399"/>
                </a:cubicBezTo>
                <a:cubicBezTo>
                  <a:pt x="3244" y="401"/>
                  <a:pt x="3264" y="400"/>
                  <a:pt x="3288" y="396"/>
                </a:cubicBezTo>
                <a:cubicBezTo>
                  <a:pt x="3306" y="394"/>
                  <a:pt x="3322" y="393"/>
                  <a:pt x="3335" y="392"/>
                </a:cubicBezTo>
                <a:cubicBezTo>
                  <a:pt x="3340" y="392"/>
                  <a:pt x="3345" y="392"/>
                  <a:pt x="3350" y="392"/>
                </a:cubicBezTo>
                <a:cubicBezTo>
                  <a:pt x="3352" y="395"/>
                  <a:pt x="3358" y="400"/>
                  <a:pt x="3368" y="405"/>
                </a:cubicBezTo>
                <a:cubicBezTo>
                  <a:pt x="3373" y="418"/>
                  <a:pt x="3372" y="428"/>
                  <a:pt x="3366" y="434"/>
                </a:cubicBezTo>
                <a:close/>
                <a:moveTo>
                  <a:pt x="5139" y="359"/>
                </a:moveTo>
                <a:cubicBezTo>
                  <a:pt x="5140" y="347"/>
                  <a:pt x="5135" y="336"/>
                  <a:pt x="5126" y="326"/>
                </a:cubicBezTo>
                <a:cubicBezTo>
                  <a:pt x="5114" y="316"/>
                  <a:pt x="5105" y="314"/>
                  <a:pt x="5099" y="320"/>
                </a:cubicBezTo>
                <a:cubicBezTo>
                  <a:pt x="5108" y="319"/>
                  <a:pt x="5114" y="323"/>
                  <a:pt x="5118" y="333"/>
                </a:cubicBezTo>
                <a:cubicBezTo>
                  <a:pt x="5118" y="361"/>
                  <a:pt x="5116" y="376"/>
                  <a:pt x="5112" y="379"/>
                </a:cubicBezTo>
                <a:cubicBezTo>
                  <a:pt x="5123" y="379"/>
                  <a:pt x="5132" y="372"/>
                  <a:pt x="5139" y="359"/>
                </a:cubicBezTo>
                <a:close/>
                <a:moveTo>
                  <a:pt x="2017" y="1933"/>
                </a:moveTo>
                <a:cubicBezTo>
                  <a:pt x="1996" y="1937"/>
                  <a:pt x="1988" y="1928"/>
                  <a:pt x="1991" y="1907"/>
                </a:cubicBezTo>
                <a:cubicBezTo>
                  <a:pt x="2017" y="1907"/>
                  <a:pt x="2017" y="1907"/>
                  <a:pt x="2017" y="1907"/>
                </a:cubicBezTo>
                <a:lnTo>
                  <a:pt x="2017" y="1933"/>
                </a:lnTo>
                <a:close/>
                <a:moveTo>
                  <a:pt x="1914" y="1828"/>
                </a:moveTo>
                <a:cubicBezTo>
                  <a:pt x="1912" y="1818"/>
                  <a:pt x="1917" y="1813"/>
                  <a:pt x="1929" y="1814"/>
                </a:cubicBezTo>
                <a:cubicBezTo>
                  <a:pt x="1948" y="1815"/>
                  <a:pt x="1959" y="1815"/>
                  <a:pt x="1960" y="1815"/>
                </a:cubicBezTo>
                <a:cubicBezTo>
                  <a:pt x="1965" y="1843"/>
                  <a:pt x="1971" y="1862"/>
                  <a:pt x="1979" y="1873"/>
                </a:cubicBezTo>
                <a:cubicBezTo>
                  <a:pt x="1970" y="1884"/>
                  <a:pt x="1961" y="1899"/>
                  <a:pt x="1952" y="1916"/>
                </a:cubicBezTo>
                <a:cubicBezTo>
                  <a:pt x="1949" y="1923"/>
                  <a:pt x="1944" y="1933"/>
                  <a:pt x="1938" y="1945"/>
                </a:cubicBezTo>
                <a:cubicBezTo>
                  <a:pt x="1935" y="1951"/>
                  <a:pt x="1931" y="1958"/>
                  <a:pt x="1928" y="1965"/>
                </a:cubicBezTo>
                <a:cubicBezTo>
                  <a:pt x="1920" y="1960"/>
                  <a:pt x="1917" y="1952"/>
                  <a:pt x="1919" y="1942"/>
                </a:cubicBezTo>
                <a:cubicBezTo>
                  <a:pt x="1921" y="1934"/>
                  <a:pt x="1925" y="1925"/>
                  <a:pt x="1932" y="1915"/>
                </a:cubicBezTo>
                <a:cubicBezTo>
                  <a:pt x="1949" y="1889"/>
                  <a:pt x="1954" y="1871"/>
                  <a:pt x="1946" y="1861"/>
                </a:cubicBezTo>
                <a:cubicBezTo>
                  <a:pt x="1948" y="1846"/>
                  <a:pt x="1942" y="1839"/>
                  <a:pt x="1928" y="1841"/>
                </a:cubicBezTo>
                <a:cubicBezTo>
                  <a:pt x="1928" y="1838"/>
                  <a:pt x="1925" y="1836"/>
                  <a:pt x="1921" y="1835"/>
                </a:cubicBezTo>
                <a:cubicBezTo>
                  <a:pt x="1917" y="1833"/>
                  <a:pt x="1915" y="1831"/>
                  <a:pt x="1914" y="1828"/>
                </a:cubicBezTo>
                <a:close/>
                <a:moveTo>
                  <a:pt x="1960" y="1776"/>
                </a:moveTo>
                <a:cubicBezTo>
                  <a:pt x="1966" y="1798"/>
                  <a:pt x="1957" y="1807"/>
                  <a:pt x="1933" y="1803"/>
                </a:cubicBezTo>
                <a:cubicBezTo>
                  <a:pt x="1928" y="1803"/>
                  <a:pt x="1928" y="1803"/>
                  <a:pt x="1928" y="1803"/>
                </a:cubicBezTo>
                <a:cubicBezTo>
                  <a:pt x="1911" y="1799"/>
                  <a:pt x="1904" y="1805"/>
                  <a:pt x="1907" y="1822"/>
                </a:cubicBezTo>
                <a:cubicBezTo>
                  <a:pt x="1887" y="1822"/>
                  <a:pt x="1887" y="1822"/>
                  <a:pt x="1887" y="1822"/>
                </a:cubicBezTo>
                <a:cubicBezTo>
                  <a:pt x="1887" y="1819"/>
                  <a:pt x="1884" y="1815"/>
                  <a:pt x="1878" y="1807"/>
                </a:cubicBezTo>
                <a:cubicBezTo>
                  <a:pt x="1875" y="1803"/>
                  <a:pt x="1873" y="1797"/>
                  <a:pt x="1875" y="1788"/>
                </a:cubicBezTo>
                <a:cubicBezTo>
                  <a:pt x="1887" y="1791"/>
                  <a:pt x="1893" y="1794"/>
                  <a:pt x="1894" y="1797"/>
                </a:cubicBezTo>
                <a:cubicBezTo>
                  <a:pt x="1897" y="1795"/>
                  <a:pt x="1900" y="1789"/>
                  <a:pt x="1904" y="1780"/>
                </a:cubicBezTo>
                <a:cubicBezTo>
                  <a:pt x="1909" y="1774"/>
                  <a:pt x="1917" y="1773"/>
                  <a:pt x="1928" y="1776"/>
                </a:cubicBezTo>
                <a:lnTo>
                  <a:pt x="1960" y="1776"/>
                </a:lnTo>
                <a:close/>
                <a:moveTo>
                  <a:pt x="1771" y="1750"/>
                </a:moveTo>
                <a:cubicBezTo>
                  <a:pt x="1823" y="1750"/>
                  <a:pt x="1823" y="1750"/>
                  <a:pt x="1823" y="1750"/>
                </a:cubicBezTo>
                <a:cubicBezTo>
                  <a:pt x="1820" y="1760"/>
                  <a:pt x="1822" y="1767"/>
                  <a:pt x="1831" y="1769"/>
                </a:cubicBezTo>
                <a:cubicBezTo>
                  <a:pt x="1834" y="1770"/>
                  <a:pt x="1836" y="1771"/>
                  <a:pt x="1838" y="1772"/>
                </a:cubicBezTo>
                <a:cubicBezTo>
                  <a:pt x="1844" y="1775"/>
                  <a:pt x="1846" y="1780"/>
                  <a:pt x="1844" y="1788"/>
                </a:cubicBezTo>
                <a:cubicBezTo>
                  <a:pt x="1841" y="1788"/>
                  <a:pt x="1839" y="1787"/>
                  <a:pt x="1836" y="1787"/>
                </a:cubicBezTo>
                <a:cubicBezTo>
                  <a:pt x="1810" y="1782"/>
                  <a:pt x="1788" y="1781"/>
                  <a:pt x="1771" y="1781"/>
                </a:cubicBezTo>
                <a:lnTo>
                  <a:pt x="1771" y="1750"/>
                </a:lnTo>
                <a:close/>
                <a:moveTo>
                  <a:pt x="1887" y="1750"/>
                </a:moveTo>
                <a:cubicBezTo>
                  <a:pt x="1886" y="1753"/>
                  <a:pt x="1889" y="1755"/>
                  <a:pt x="1894" y="1758"/>
                </a:cubicBezTo>
                <a:cubicBezTo>
                  <a:pt x="1894" y="1781"/>
                  <a:pt x="1894" y="1781"/>
                  <a:pt x="1894" y="1781"/>
                </a:cubicBezTo>
                <a:cubicBezTo>
                  <a:pt x="1874" y="1786"/>
                  <a:pt x="1866" y="1775"/>
                  <a:pt x="1869" y="1750"/>
                </a:cubicBezTo>
                <a:lnTo>
                  <a:pt x="1887" y="1750"/>
                </a:lnTo>
                <a:close/>
                <a:moveTo>
                  <a:pt x="1615" y="1646"/>
                </a:moveTo>
                <a:cubicBezTo>
                  <a:pt x="1624" y="1644"/>
                  <a:pt x="1628" y="1646"/>
                  <a:pt x="1628" y="1651"/>
                </a:cubicBezTo>
                <a:cubicBezTo>
                  <a:pt x="1631" y="1664"/>
                  <a:pt x="1628" y="1671"/>
                  <a:pt x="1617" y="1671"/>
                </a:cubicBezTo>
                <a:cubicBezTo>
                  <a:pt x="1604" y="1671"/>
                  <a:pt x="1594" y="1671"/>
                  <a:pt x="1588" y="1671"/>
                </a:cubicBezTo>
                <a:cubicBezTo>
                  <a:pt x="1588" y="1651"/>
                  <a:pt x="1588" y="1651"/>
                  <a:pt x="1588" y="1651"/>
                </a:cubicBezTo>
                <a:cubicBezTo>
                  <a:pt x="1592" y="1653"/>
                  <a:pt x="1595" y="1651"/>
                  <a:pt x="1595" y="1646"/>
                </a:cubicBezTo>
                <a:cubicBezTo>
                  <a:pt x="1596" y="1646"/>
                  <a:pt x="1603" y="1646"/>
                  <a:pt x="1615" y="1646"/>
                </a:cubicBezTo>
                <a:close/>
                <a:moveTo>
                  <a:pt x="1726" y="1724"/>
                </a:moveTo>
                <a:cubicBezTo>
                  <a:pt x="1728" y="1724"/>
                  <a:pt x="1732" y="1724"/>
                  <a:pt x="1737" y="1724"/>
                </a:cubicBezTo>
                <a:cubicBezTo>
                  <a:pt x="1737" y="1729"/>
                  <a:pt x="1741" y="1733"/>
                  <a:pt x="1748" y="1735"/>
                </a:cubicBezTo>
                <a:cubicBezTo>
                  <a:pt x="1756" y="1738"/>
                  <a:pt x="1760" y="1742"/>
                  <a:pt x="1758" y="1750"/>
                </a:cubicBezTo>
                <a:cubicBezTo>
                  <a:pt x="1740" y="1768"/>
                  <a:pt x="1711" y="1778"/>
                  <a:pt x="1671" y="1780"/>
                </a:cubicBezTo>
                <a:cubicBezTo>
                  <a:pt x="1634" y="1782"/>
                  <a:pt x="1601" y="1777"/>
                  <a:pt x="1575" y="1764"/>
                </a:cubicBezTo>
                <a:cubicBezTo>
                  <a:pt x="1575" y="1755"/>
                  <a:pt x="1586" y="1751"/>
                  <a:pt x="1609" y="1750"/>
                </a:cubicBezTo>
                <a:cubicBezTo>
                  <a:pt x="1629" y="1748"/>
                  <a:pt x="1635" y="1738"/>
                  <a:pt x="1628" y="1717"/>
                </a:cubicBezTo>
                <a:cubicBezTo>
                  <a:pt x="1718" y="1717"/>
                  <a:pt x="1718" y="1717"/>
                  <a:pt x="1718" y="1717"/>
                </a:cubicBezTo>
                <a:cubicBezTo>
                  <a:pt x="1719" y="1720"/>
                  <a:pt x="1721" y="1723"/>
                  <a:pt x="1726" y="1724"/>
                </a:cubicBezTo>
                <a:close/>
                <a:moveTo>
                  <a:pt x="1477" y="1750"/>
                </a:moveTo>
                <a:cubicBezTo>
                  <a:pt x="1485" y="1751"/>
                  <a:pt x="1499" y="1751"/>
                  <a:pt x="1518" y="1750"/>
                </a:cubicBezTo>
                <a:cubicBezTo>
                  <a:pt x="1533" y="1751"/>
                  <a:pt x="1541" y="1757"/>
                  <a:pt x="1542" y="1769"/>
                </a:cubicBezTo>
                <a:cubicBezTo>
                  <a:pt x="1543" y="1779"/>
                  <a:pt x="1536" y="1784"/>
                  <a:pt x="1520" y="1784"/>
                </a:cubicBezTo>
                <a:cubicBezTo>
                  <a:pt x="1496" y="1782"/>
                  <a:pt x="1484" y="1781"/>
                  <a:pt x="1483" y="1781"/>
                </a:cubicBezTo>
                <a:cubicBezTo>
                  <a:pt x="1484" y="1778"/>
                  <a:pt x="1482" y="1776"/>
                  <a:pt x="1477" y="1776"/>
                </a:cubicBezTo>
                <a:lnTo>
                  <a:pt x="1477" y="1750"/>
                </a:lnTo>
                <a:close/>
                <a:moveTo>
                  <a:pt x="1365" y="1620"/>
                </a:moveTo>
                <a:cubicBezTo>
                  <a:pt x="1470" y="1620"/>
                  <a:pt x="1470" y="1620"/>
                  <a:pt x="1470" y="1620"/>
                </a:cubicBezTo>
                <a:cubicBezTo>
                  <a:pt x="1473" y="1622"/>
                  <a:pt x="1495" y="1631"/>
                  <a:pt x="1535" y="1646"/>
                </a:cubicBezTo>
                <a:cubicBezTo>
                  <a:pt x="1544" y="1659"/>
                  <a:pt x="1553" y="1665"/>
                  <a:pt x="1562" y="1664"/>
                </a:cubicBezTo>
                <a:cubicBezTo>
                  <a:pt x="1562" y="1665"/>
                  <a:pt x="1566" y="1668"/>
                  <a:pt x="1575" y="1671"/>
                </a:cubicBezTo>
                <a:cubicBezTo>
                  <a:pt x="1577" y="1675"/>
                  <a:pt x="1582" y="1678"/>
                  <a:pt x="1589" y="1680"/>
                </a:cubicBezTo>
                <a:cubicBezTo>
                  <a:pt x="1593" y="1682"/>
                  <a:pt x="1599" y="1683"/>
                  <a:pt x="1607" y="1684"/>
                </a:cubicBezTo>
                <a:cubicBezTo>
                  <a:pt x="1606" y="1688"/>
                  <a:pt x="1607" y="1690"/>
                  <a:pt x="1613" y="1690"/>
                </a:cubicBezTo>
                <a:cubicBezTo>
                  <a:pt x="1613" y="1705"/>
                  <a:pt x="1613" y="1705"/>
                  <a:pt x="1613" y="1705"/>
                </a:cubicBezTo>
                <a:cubicBezTo>
                  <a:pt x="1606" y="1721"/>
                  <a:pt x="1589" y="1728"/>
                  <a:pt x="1562" y="1724"/>
                </a:cubicBezTo>
                <a:cubicBezTo>
                  <a:pt x="1520" y="1719"/>
                  <a:pt x="1495" y="1717"/>
                  <a:pt x="1489" y="1717"/>
                </a:cubicBezTo>
                <a:cubicBezTo>
                  <a:pt x="1490" y="1708"/>
                  <a:pt x="1490" y="1701"/>
                  <a:pt x="1489" y="1696"/>
                </a:cubicBezTo>
                <a:cubicBezTo>
                  <a:pt x="1488" y="1690"/>
                  <a:pt x="1484" y="1688"/>
                  <a:pt x="1477" y="1690"/>
                </a:cubicBezTo>
                <a:cubicBezTo>
                  <a:pt x="1477" y="1688"/>
                  <a:pt x="1475" y="1686"/>
                  <a:pt x="1473" y="1685"/>
                </a:cubicBezTo>
                <a:cubicBezTo>
                  <a:pt x="1468" y="1685"/>
                  <a:pt x="1465" y="1684"/>
                  <a:pt x="1465" y="1684"/>
                </a:cubicBezTo>
                <a:cubicBezTo>
                  <a:pt x="1456" y="1670"/>
                  <a:pt x="1447" y="1664"/>
                  <a:pt x="1439" y="1664"/>
                </a:cubicBezTo>
                <a:cubicBezTo>
                  <a:pt x="1439" y="1662"/>
                  <a:pt x="1434" y="1660"/>
                  <a:pt x="1423" y="1658"/>
                </a:cubicBezTo>
                <a:cubicBezTo>
                  <a:pt x="1424" y="1657"/>
                  <a:pt x="1424" y="1656"/>
                  <a:pt x="1423" y="1655"/>
                </a:cubicBezTo>
                <a:cubicBezTo>
                  <a:pt x="1422" y="1653"/>
                  <a:pt x="1416" y="1651"/>
                  <a:pt x="1405" y="1651"/>
                </a:cubicBezTo>
                <a:cubicBezTo>
                  <a:pt x="1391" y="1651"/>
                  <a:pt x="1384" y="1653"/>
                  <a:pt x="1385" y="1658"/>
                </a:cubicBezTo>
                <a:cubicBezTo>
                  <a:pt x="1372" y="1658"/>
                  <a:pt x="1365" y="1660"/>
                  <a:pt x="1365" y="1664"/>
                </a:cubicBezTo>
                <a:cubicBezTo>
                  <a:pt x="1334" y="1664"/>
                  <a:pt x="1334" y="1664"/>
                  <a:pt x="1334" y="1664"/>
                </a:cubicBezTo>
                <a:cubicBezTo>
                  <a:pt x="1334" y="1639"/>
                  <a:pt x="1334" y="1639"/>
                  <a:pt x="1334" y="1639"/>
                </a:cubicBezTo>
                <a:cubicBezTo>
                  <a:pt x="1351" y="1633"/>
                  <a:pt x="1361" y="1627"/>
                  <a:pt x="1365" y="1620"/>
                </a:cubicBezTo>
                <a:close/>
                <a:moveTo>
                  <a:pt x="1581" y="1608"/>
                </a:moveTo>
                <a:cubicBezTo>
                  <a:pt x="1597" y="1608"/>
                  <a:pt x="1606" y="1609"/>
                  <a:pt x="1607" y="1613"/>
                </a:cubicBezTo>
                <a:cubicBezTo>
                  <a:pt x="1611" y="1624"/>
                  <a:pt x="1606" y="1629"/>
                  <a:pt x="1592" y="1628"/>
                </a:cubicBezTo>
                <a:cubicBezTo>
                  <a:pt x="1577" y="1625"/>
                  <a:pt x="1574" y="1619"/>
                  <a:pt x="1581" y="1608"/>
                </a:cubicBezTo>
                <a:close/>
                <a:moveTo>
                  <a:pt x="1600" y="1600"/>
                </a:moveTo>
                <a:cubicBezTo>
                  <a:pt x="1585" y="1605"/>
                  <a:pt x="1579" y="1597"/>
                  <a:pt x="1581" y="1575"/>
                </a:cubicBezTo>
                <a:cubicBezTo>
                  <a:pt x="1600" y="1575"/>
                  <a:pt x="1600" y="1575"/>
                  <a:pt x="1600" y="1575"/>
                </a:cubicBezTo>
                <a:lnTo>
                  <a:pt x="1600" y="1600"/>
                </a:lnTo>
                <a:close/>
                <a:moveTo>
                  <a:pt x="1569" y="1500"/>
                </a:moveTo>
                <a:cubicBezTo>
                  <a:pt x="1569" y="1540"/>
                  <a:pt x="1569" y="1540"/>
                  <a:pt x="1569" y="1540"/>
                </a:cubicBezTo>
                <a:cubicBezTo>
                  <a:pt x="1552" y="1537"/>
                  <a:pt x="1543" y="1546"/>
                  <a:pt x="1540" y="1566"/>
                </a:cubicBezTo>
                <a:cubicBezTo>
                  <a:pt x="1535" y="1588"/>
                  <a:pt x="1525" y="1597"/>
                  <a:pt x="1508" y="1594"/>
                </a:cubicBezTo>
                <a:cubicBezTo>
                  <a:pt x="1505" y="1586"/>
                  <a:pt x="1501" y="1582"/>
                  <a:pt x="1496" y="1582"/>
                </a:cubicBezTo>
                <a:cubicBezTo>
                  <a:pt x="1496" y="1576"/>
                  <a:pt x="1497" y="1570"/>
                  <a:pt x="1498" y="1565"/>
                </a:cubicBezTo>
                <a:cubicBezTo>
                  <a:pt x="1499" y="1556"/>
                  <a:pt x="1502" y="1548"/>
                  <a:pt x="1506" y="1540"/>
                </a:cubicBezTo>
                <a:cubicBezTo>
                  <a:pt x="1509" y="1533"/>
                  <a:pt x="1508" y="1519"/>
                  <a:pt x="1503" y="1500"/>
                </a:cubicBezTo>
                <a:lnTo>
                  <a:pt x="1569" y="1500"/>
                </a:lnTo>
                <a:close/>
                <a:moveTo>
                  <a:pt x="2951" y="1835"/>
                </a:moveTo>
                <a:cubicBezTo>
                  <a:pt x="2951" y="1815"/>
                  <a:pt x="2951" y="1815"/>
                  <a:pt x="2951" y="1815"/>
                </a:cubicBezTo>
                <a:cubicBezTo>
                  <a:pt x="2971" y="1815"/>
                  <a:pt x="2971" y="1815"/>
                  <a:pt x="2971" y="1815"/>
                </a:cubicBezTo>
                <a:cubicBezTo>
                  <a:pt x="2971" y="1835"/>
                  <a:pt x="2971" y="1835"/>
                  <a:pt x="2971" y="1835"/>
                </a:cubicBezTo>
                <a:lnTo>
                  <a:pt x="2951" y="1835"/>
                </a:lnTo>
                <a:close/>
                <a:moveTo>
                  <a:pt x="3003" y="1841"/>
                </a:moveTo>
                <a:cubicBezTo>
                  <a:pt x="3003" y="1868"/>
                  <a:pt x="3003" y="1868"/>
                  <a:pt x="3003" y="1868"/>
                </a:cubicBezTo>
                <a:cubicBezTo>
                  <a:pt x="3002" y="1868"/>
                  <a:pt x="2993" y="1868"/>
                  <a:pt x="2977" y="1869"/>
                </a:cubicBezTo>
                <a:cubicBezTo>
                  <a:pt x="2965" y="1869"/>
                  <a:pt x="2958" y="1866"/>
                  <a:pt x="2958" y="1861"/>
                </a:cubicBezTo>
                <a:cubicBezTo>
                  <a:pt x="2958" y="1851"/>
                  <a:pt x="2963" y="1845"/>
                  <a:pt x="2972" y="1843"/>
                </a:cubicBezTo>
                <a:cubicBezTo>
                  <a:pt x="2975" y="1841"/>
                  <a:pt x="2985" y="1841"/>
                  <a:pt x="3003" y="1841"/>
                </a:cubicBezTo>
                <a:close/>
                <a:moveTo>
                  <a:pt x="2945" y="1788"/>
                </a:moveTo>
                <a:cubicBezTo>
                  <a:pt x="2945" y="1792"/>
                  <a:pt x="2947" y="1795"/>
                  <a:pt x="2951" y="1797"/>
                </a:cubicBezTo>
                <a:cubicBezTo>
                  <a:pt x="2951" y="1815"/>
                  <a:pt x="2951" y="1815"/>
                  <a:pt x="2951" y="1815"/>
                </a:cubicBezTo>
                <a:cubicBezTo>
                  <a:pt x="2950" y="1815"/>
                  <a:pt x="2941" y="1815"/>
                  <a:pt x="2924" y="1815"/>
                </a:cubicBezTo>
                <a:cubicBezTo>
                  <a:pt x="2914" y="1815"/>
                  <a:pt x="2911" y="1811"/>
                  <a:pt x="2913" y="1803"/>
                </a:cubicBezTo>
                <a:cubicBezTo>
                  <a:pt x="2911" y="1793"/>
                  <a:pt x="2914" y="1788"/>
                  <a:pt x="2922" y="1788"/>
                </a:cubicBezTo>
                <a:cubicBezTo>
                  <a:pt x="2926" y="1788"/>
                  <a:pt x="2934" y="1788"/>
                  <a:pt x="2945" y="1788"/>
                </a:cubicBezTo>
                <a:close/>
                <a:moveTo>
                  <a:pt x="2984" y="1815"/>
                </a:moveTo>
                <a:cubicBezTo>
                  <a:pt x="3003" y="1815"/>
                  <a:pt x="3003" y="1815"/>
                  <a:pt x="3003" y="1815"/>
                </a:cubicBezTo>
                <a:cubicBezTo>
                  <a:pt x="3003" y="1835"/>
                  <a:pt x="3003" y="1835"/>
                  <a:pt x="3003" y="1835"/>
                </a:cubicBezTo>
                <a:cubicBezTo>
                  <a:pt x="2984" y="1835"/>
                  <a:pt x="2984" y="1835"/>
                  <a:pt x="2984" y="1835"/>
                </a:cubicBezTo>
                <a:lnTo>
                  <a:pt x="2984" y="1815"/>
                </a:lnTo>
                <a:close/>
                <a:moveTo>
                  <a:pt x="614" y="706"/>
                </a:moveTo>
                <a:cubicBezTo>
                  <a:pt x="615" y="702"/>
                  <a:pt x="612" y="700"/>
                  <a:pt x="607" y="700"/>
                </a:cubicBezTo>
                <a:cubicBezTo>
                  <a:pt x="607" y="667"/>
                  <a:pt x="607" y="667"/>
                  <a:pt x="607" y="667"/>
                </a:cubicBezTo>
                <a:cubicBezTo>
                  <a:pt x="612" y="661"/>
                  <a:pt x="626" y="658"/>
                  <a:pt x="648" y="658"/>
                </a:cubicBezTo>
                <a:cubicBezTo>
                  <a:pt x="648" y="686"/>
                  <a:pt x="645" y="702"/>
                  <a:pt x="641" y="706"/>
                </a:cubicBezTo>
                <a:lnTo>
                  <a:pt x="614" y="706"/>
                </a:lnTo>
                <a:close/>
                <a:moveTo>
                  <a:pt x="2893" y="29"/>
                </a:moveTo>
                <a:cubicBezTo>
                  <a:pt x="2909" y="28"/>
                  <a:pt x="2927" y="27"/>
                  <a:pt x="2946" y="25"/>
                </a:cubicBezTo>
                <a:cubicBezTo>
                  <a:pt x="2999" y="21"/>
                  <a:pt x="3062" y="15"/>
                  <a:pt x="3135" y="7"/>
                </a:cubicBezTo>
                <a:cubicBezTo>
                  <a:pt x="3136" y="11"/>
                  <a:pt x="3139" y="14"/>
                  <a:pt x="3144" y="14"/>
                </a:cubicBezTo>
                <a:cubicBezTo>
                  <a:pt x="3151" y="14"/>
                  <a:pt x="3154" y="11"/>
                  <a:pt x="3154" y="7"/>
                </a:cubicBezTo>
                <a:cubicBezTo>
                  <a:pt x="3173" y="2"/>
                  <a:pt x="3195" y="0"/>
                  <a:pt x="3221" y="1"/>
                </a:cubicBezTo>
                <a:cubicBezTo>
                  <a:pt x="3229" y="2"/>
                  <a:pt x="3237" y="2"/>
                  <a:pt x="3246" y="3"/>
                </a:cubicBezTo>
                <a:cubicBezTo>
                  <a:pt x="3265" y="6"/>
                  <a:pt x="3296" y="9"/>
                  <a:pt x="3337" y="14"/>
                </a:cubicBezTo>
                <a:cubicBezTo>
                  <a:pt x="3343" y="17"/>
                  <a:pt x="3352" y="23"/>
                  <a:pt x="3366" y="33"/>
                </a:cubicBezTo>
                <a:cubicBezTo>
                  <a:pt x="3378" y="39"/>
                  <a:pt x="3389" y="39"/>
                  <a:pt x="3396" y="33"/>
                </a:cubicBezTo>
                <a:cubicBezTo>
                  <a:pt x="3404" y="34"/>
                  <a:pt x="3419" y="33"/>
                  <a:pt x="3440" y="30"/>
                </a:cubicBezTo>
                <a:cubicBezTo>
                  <a:pt x="3443" y="30"/>
                  <a:pt x="3446" y="31"/>
                  <a:pt x="3449" y="31"/>
                </a:cubicBezTo>
                <a:cubicBezTo>
                  <a:pt x="3459" y="34"/>
                  <a:pt x="3463" y="41"/>
                  <a:pt x="3460" y="54"/>
                </a:cubicBezTo>
                <a:cubicBezTo>
                  <a:pt x="3452" y="55"/>
                  <a:pt x="3448" y="59"/>
                  <a:pt x="3448" y="64"/>
                </a:cubicBezTo>
                <a:cubicBezTo>
                  <a:pt x="3445" y="64"/>
                  <a:pt x="3442" y="64"/>
                  <a:pt x="3439" y="64"/>
                </a:cubicBezTo>
                <a:cubicBezTo>
                  <a:pt x="3431" y="64"/>
                  <a:pt x="3423" y="66"/>
                  <a:pt x="3413" y="68"/>
                </a:cubicBezTo>
                <a:cubicBezTo>
                  <a:pt x="3399" y="73"/>
                  <a:pt x="3386" y="74"/>
                  <a:pt x="3376" y="73"/>
                </a:cubicBezTo>
                <a:cubicBezTo>
                  <a:pt x="3359" y="83"/>
                  <a:pt x="3346" y="95"/>
                  <a:pt x="3337" y="111"/>
                </a:cubicBezTo>
                <a:cubicBezTo>
                  <a:pt x="3337" y="144"/>
                  <a:pt x="3337" y="144"/>
                  <a:pt x="3337" y="144"/>
                </a:cubicBezTo>
                <a:cubicBezTo>
                  <a:pt x="3326" y="152"/>
                  <a:pt x="3318" y="158"/>
                  <a:pt x="3313" y="163"/>
                </a:cubicBezTo>
                <a:cubicBezTo>
                  <a:pt x="3304" y="172"/>
                  <a:pt x="3299" y="181"/>
                  <a:pt x="3298" y="190"/>
                </a:cubicBezTo>
                <a:cubicBezTo>
                  <a:pt x="3294" y="196"/>
                  <a:pt x="3285" y="201"/>
                  <a:pt x="3272" y="206"/>
                </a:cubicBezTo>
                <a:cubicBezTo>
                  <a:pt x="3260" y="212"/>
                  <a:pt x="3251" y="218"/>
                  <a:pt x="3246" y="222"/>
                </a:cubicBezTo>
                <a:cubicBezTo>
                  <a:pt x="3236" y="223"/>
                  <a:pt x="3228" y="223"/>
                  <a:pt x="3221" y="225"/>
                </a:cubicBezTo>
                <a:cubicBezTo>
                  <a:pt x="3207" y="227"/>
                  <a:pt x="3197" y="231"/>
                  <a:pt x="3192" y="237"/>
                </a:cubicBezTo>
                <a:cubicBezTo>
                  <a:pt x="3196" y="237"/>
                  <a:pt x="3201" y="238"/>
                  <a:pt x="3207" y="240"/>
                </a:cubicBezTo>
                <a:cubicBezTo>
                  <a:pt x="3210" y="242"/>
                  <a:pt x="3215" y="243"/>
                  <a:pt x="3220" y="243"/>
                </a:cubicBezTo>
                <a:cubicBezTo>
                  <a:pt x="3220" y="244"/>
                  <a:pt x="3221" y="244"/>
                  <a:pt x="3221" y="245"/>
                </a:cubicBezTo>
                <a:cubicBezTo>
                  <a:pt x="3225" y="250"/>
                  <a:pt x="3234" y="255"/>
                  <a:pt x="3246" y="261"/>
                </a:cubicBezTo>
                <a:cubicBezTo>
                  <a:pt x="3241" y="275"/>
                  <a:pt x="3232" y="287"/>
                  <a:pt x="3221" y="298"/>
                </a:cubicBezTo>
                <a:cubicBezTo>
                  <a:pt x="3207" y="311"/>
                  <a:pt x="3188" y="321"/>
                  <a:pt x="3165" y="329"/>
                </a:cubicBezTo>
                <a:cubicBezTo>
                  <a:pt x="3145" y="335"/>
                  <a:pt x="3112" y="340"/>
                  <a:pt x="3066" y="343"/>
                </a:cubicBezTo>
                <a:cubicBezTo>
                  <a:pt x="3057" y="344"/>
                  <a:pt x="3047" y="345"/>
                  <a:pt x="3036" y="345"/>
                </a:cubicBezTo>
                <a:cubicBezTo>
                  <a:pt x="3018" y="345"/>
                  <a:pt x="3003" y="352"/>
                  <a:pt x="2991" y="367"/>
                </a:cubicBezTo>
                <a:cubicBezTo>
                  <a:pt x="2984" y="366"/>
                  <a:pt x="2978" y="367"/>
                  <a:pt x="2973" y="371"/>
                </a:cubicBezTo>
                <a:cubicBezTo>
                  <a:pt x="2973" y="373"/>
                  <a:pt x="2970" y="378"/>
                  <a:pt x="2964" y="387"/>
                </a:cubicBezTo>
                <a:cubicBezTo>
                  <a:pt x="2958" y="388"/>
                  <a:pt x="2945" y="394"/>
                  <a:pt x="2925" y="405"/>
                </a:cubicBezTo>
                <a:cubicBezTo>
                  <a:pt x="2889" y="407"/>
                  <a:pt x="2865" y="411"/>
                  <a:pt x="2853" y="418"/>
                </a:cubicBezTo>
                <a:cubicBezTo>
                  <a:pt x="2833" y="418"/>
                  <a:pt x="2820" y="425"/>
                  <a:pt x="2813" y="437"/>
                </a:cubicBezTo>
                <a:cubicBezTo>
                  <a:pt x="2800" y="441"/>
                  <a:pt x="2789" y="450"/>
                  <a:pt x="2778" y="463"/>
                </a:cubicBezTo>
                <a:cubicBezTo>
                  <a:pt x="2773" y="469"/>
                  <a:pt x="2766" y="482"/>
                  <a:pt x="2756" y="502"/>
                </a:cubicBezTo>
                <a:cubicBezTo>
                  <a:pt x="2747" y="506"/>
                  <a:pt x="2743" y="513"/>
                  <a:pt x="2743" y="522"/>
                </a:cubicBezTo>
                <a:cubicBezTo>
                  <a:pt x="2738" y="525"/>
                  <a:pt x="2734" y="529"/>
                  <a:pt x="2729" y="535"/>
                </a:cubicBezTo>
                <a:cubicBezTo>
                  <a:pt x="2725" y="543"/>
                  <a:pt x="2720" y="548"/>
                  <a:pt x="2717" y="550"/>
                </a:cubicBezTo>
                <a:cubicBezTo>
                  <a:pt x="2709" y="549"/>
                  <a:pt x="2705" y="551"/>
                  <a:pt x="2703" y="556"/>
                </a:cubicBezTo>
                <a:cubicBezTo>
                  <a:pt x="2652" y="556"/>
                  <a:pt x="2652" y="556"/>
                  <a:pt x="2652" y="556"/>
                </a:cubicBezTo>
                <a:cubicBezTo>
                  <a:pt x="2629" y="544"/>
                  <a:pt x="2614" y="534"/>
                  <a:pt x="2605" y="527"/>
                </a:cubicBezTo>
                <a:cubicBezTo>
                  <a:pt x="2587" y="516"/>
                  <a:pt x="2577" y="502"/>
                  <a:pt x="2573" y="484"/>
                </a:cubicBezTo>
                <a:cubicBezTo>
                  <a:pt x="2573" y="437"/>
                  <a:pt x="2573" y="437"/>
                  <a:pt x="2573" y="437"/>
                </a:cubicBezTo>
                <a:cubicBezTo>
                  <a:pt x="2578" y="436"/>
                  <a:pt x="2580" y="433"/>
                  <a:pt x="2580" y="428"/>
                </a:cubicBezTo>
                <a:cubicBezTo>
                  <a:pt x="2580" y="422"/>
                  <a:pt x="2578" y="418"/>
                  <a:pt x="2573" y="418"/>
                </a:cubicBezTo>
                <a:cubicBezTo>
                  <a:pt x="2573" y="379"/>
                  <a:pt x="2573" y="379"/>
                  <a:pt x="2573" y="379"/>
                </a:cubicBezTo>
                <a:cubicBezTo>
                  <a:pt x="2578" y="379"/>
                  <a:pt x="2580" y="375"/>
                  <a:pt x="2580" y="367"/>
                </a:cubicBezTo>
                <a:cubicBezTo>
                  <a:pt x="2582" y="364"/>
                  <a:pt x="2587" y="360"/>
                  <a:pt x="2593" y="354"/>
                </a:cubicBezTo>
                <a:cubicBezTo>
                  <a:pt x="2599" y="348"/>
                  <a:pt x="2604" y="343"/>
                  <a:pt x="2606" y="340"/>
                </a:cubicBezTo>
                <a:cubicBezTo>
                  <a:pt x="2612" y="341"/>
                  <a:pt x="2616" y="338"/>
                  <a:pt x="2618" y="333"/>
                </a:cubicBezTo>
                <a:cubicBezTo>
                  <a:pt x="2627" y="332"/>
                  <a:pt x="2635" y="328"/>
                  <a:pt x="2643" y="321"/>
                </a:cubicBezTo>
                <a:cubicBezTo>
                  <a:pt x="2646" y="317"/>
                  <a:pt x="2651" y="310"/>
                  <a:pt x="2657" y="301"/>
                </a:cubicBezTo>
                <a:cubicBezTo>
                  <a:pt x="2660" y="277"/>
                  <a:pt x="2652" y="264"/>
                  <a:pt x="2632" y="261"/>
                </a:cubicBezTo>
                <a:cubicBezTo>
                  <a:pt x="2633" y="256"/>
                  <a:pt x="2631" y="253"/>
                  <a:pt x="2626" y="253"/>
                </a:cubicBezTo>
                <a:cubicBezTo>
                  <a:pt x="2626" y="253"/>
                  <a:pt x="2626" y="247"/>
                  <a:pt x="2627" y="236"/>
                </a:cubicBezTo>
                <a:cubicBezTo>
                  <a:pt x="2627" y="225"/>
                  <a:pt x="2624" y="221"/>
                  <a:pt x="2618" y="222"/>
                </a:cubicBezTo>
                <a:cubicBezTo>
                  <a:pt x="2618" y="215"/>
                  <a:pt x="2616" y="210"/>
                  <a:pt x="2612" y="210"/>
                </a:cubicBezTo>
                <a:cubicBezTo>
                  <a:pt x="2605" y="177"/>
                  <a:pt x="2582" y="159"/>
                  <a:pt x="2543" y="156"/>
                </a:cubicBezTo>
                <a:cubicBezTo>
                  <a:pt x="2493" y="157"/>
                  <a:pt x="2455" y="155"/>
                  <a:pt x="2429" y="151"/>
                </a:cubicBezTo>
                <a:cubicBezTo>
                  <a:pt x="2429" y="148"/>
                  <a:pt x="2428" y="146"/>
                  <a:pt x="2423" y="144"/>
                </a:cubicBezTo>
                <a:cubicBezTo>
                  <a:pt x="2423" y="98"/>
                  <a:pt x="2423" y="98"/>
                  <a:pt x="2423" y="98"/>
                </a:cubicBezTo>
                <a:cubicBezTo>
                  <a:pt x="2444" y="98"/>
                  <a:pt x="2444" y="98"/>
                  <a:pt x="2444" y="98"/>
                </a:cubicBezTo>
                <a:cubicBezTo>
                  <a:pt x="2449" y="92"/>
                  <a:pt x="2454" y="91"/>
                  <a:pt x="2461" y="92"/>
                </a:cubicBezTo>
                <a:cubicBezTo>
                  <a:pt x="2513" y="93"/>
                  <a:pt x="2566" y="77"/>
                  <a:pt x="2618" y="46"/>
                </a:cubicBezTo>
                <a:cubicBezTo>
                  <a:pt x="2635" y="48"/>
                  <a:pt x="2646" y="43"/>
                  <a:pt x="2652" y="33"/>
                </a:cubicBezTo>
                <a:cubicBezTo>
                  <a:pt x="2732" y="34"/>
                  <a:pt x="2813" y="33"/>
                  <a:pt x="2893" y="29"/>
                </a:cubicBezTo>
                <a:close/>
                <a:moveTo>
                  <a:pt x="1496" y="345"/>
                </a:moveTo>
                <a:cubicBezTo>
                  <a:pt x="1465" y="345"/>
                  <a:pt x="1465" y="345"/>
                  <a:pt x="1465" y="345"/>
                </a:cubicBezTo>
                <a:cubicBezTo>
                  <a:pt x="1465" y="360"/>
                  <a:pt x="1469" y="369"/>
                  <a:pt x="1477" y="373"/>
                </a:cubicBezTo>
                <a:cubicBezTo>
                  <a:pt x="1478" y="368"/>
                  <a:pt x="1480" y="363"/>
                  <a:pt x="1485" y="358"/>
                </a:cubicBezTo>
                <a:cubicBezTo>
                  <a:pt x="1492" y="350"/>
                  <a:pt x="1496" y="346"/>
                  <a:pt x="1496" y="345"/>
                </a:cubicBezTo>
                <a:close/>
              </a:path>
            </a:pathLst>
          </a:custGeom>
          <a:solidFill>
            <a:srgbClr val="326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3" name="Freeform 167"/>
          <p:cNvSpPr/>
          <p:nvPr/>
        </p:nvSpPr>
        <p:spPr bwMode="auto">
          <a:xfrm>
            <a:off x="3677495" y="3230486"/>
            <a:ext cx="1462908" cy="2599486"/>
          </a:xfrm>
          <a:custGeom>
            <a:avLst/>
            <a:gdLst>
              <a:gd name="T0" fmla="*/ 374 w 1049"/>
              <a:gd name="T1" fmla="*/ 25 h 1864"/>
              <a:gd name="T2" fmla="*/ 381 w 1049"/>
              <a:gd name="T3" fmla="*/ 21 h 1864"/>
              <a:gd name="T4" fmla="*/ 0 w 1049"/>
              <a:gd name="T5" fmla="*/ 21 h 1864"/>
              <a:gd name="T6" fmla="*/ 0 w 1049"/>
              <a:gd name="T7" fmla="*/ 4 h 1864"/>
              <a:gd name="T8" fmla="*/ 396 w 1049"/>
              <a:gd name="T9" fmla="*/ 4 h 1864"/>
              <a:gd name="T10" fmla="*/ 396 w 1049"/>
              <a:gd name="T11" fmla="*/ 13 h 1864"/>
              <a:gd name="T12" fmla="*/ 417 w 1049"/>
              <a:gd name="T13" fmla="*/ 0 h 1864"/>
              <a:gd name="T14" fmla="*/ 1049 w 1049"/>
              <a:gd name="T15" fmla="*/ 1095 h 1864"/>
              <a:gd name="T16" fmla="*/ 1028 w 1049"/>
              <a:gd name="T17" fmla="*/ 1108 h 1864"/>
              <a:gd name="T18" fmla="*/ 1035 w 1049"/>
              <a:gd name="T19" fmla="*/ 1111 h 1864"/>
              <a:gd name="T20" fmla="*/ 601 w 1049"/>
              <a:gd name="T21" fmla="*/ 1864 h 1864"/>
              <a:gd name="T22" fmla="*/ 587 w 1049"/>
              <a:gd name="T23" fmla="*/ 1856 h 1864"/>
              <a:gd name="T24" fmla="*/ 1013 w 1049"/>
              <a:gd name="T25" fmla="*/ 1116 h 1864"/>
              <a:gd name="T26" fmla="*/ 1006 w 1049"/>
              <a:gd name="T27" fmla="*/ 1120 h 1864"/>
              <a:gd name="T28" fmla="*/ 374 w 1049"/>
              <a:gd name="T29" fmla="*/ 25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9" h="1864">
                <a:moveTo>
                  <a:pt x="374" y="25"/>
                </a:moveTo>
                <a:lnTo>
                  <a:pt x="381" y="21"/>
                </a:lnTo>
                <a:lnTo>
                  <a:pt x="0" y="21"/>
                </a:lnTo>
                <a:lnTo>
                  <a:pt x="0" y="4"/>
                </a:lnTo>
                <a:lnTo>
                  <a:pt x="396" y="4"/>
                </a:lnTo>
                <a:lnTo>
                  <a:pt x="396" y="13"/>
                </a:lnTo>
                <a:lnTo>
                  <a:pt x="417" y="0"/>
                </a:lnTo>
                <a:lnTo>
                  <a:pt x="1049" y="1095"/>
                </a:lnTo>
                <a:lnTo>
                  <a:pt x="1028" y="1108"/>
                </a:lnTo>
                <a:lnTo>
                  <a:pt x="1035" y="1111"/>
                </a:lnTo>
                <a:lnTo>
                  <a:pt x="601" y="1864"/>
                </a:lnTo>
                <a:lnTo>
                  <a:pt x="587" y="1856"/>
                </a:lnTo>
                <a:lnTo>
                  <a:pt x="1013" y="1116"/>
                </a:lnTo>
                <a:lnTo>
                  <a:pt x="1006" y="1120"/>
                </a:lnTo>
                <a:lnTo>
                  <a:pt x="374" y="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4" name="Freeform 168"/>
          <p:cNvSpPr/>
          <p:nvPr/>
        </p:nvSpPr>
        <p:spPr bwMode="auto">
          <a:xfrm>
            <a:off x="3239599" y="1543050"/>
            <a:ext cx="1884070" cy="1626074"/>
          </a:xfrm>
          <a:custGeom>
            <a:avLst/>
            <a:gdLst>
              <a:gd name="T0" fmla="*/ 1316 w 1351"/>
              <a:gd name="T1" fmla="*/ 0 h 1166"/>
              <a:gd name="T2" fmla="*/ 1351 w 1351"/>
              <a:gd name="T3" fmla="*/ 62 h 1166"/>
              <a:gd name="T4" fmla="*/ 714 w 1351"/>
              <a:gd name="T5" fmla="*/ 1166 h 1166"/>
              <a:gd name="T6" fmla="*/ 0 w 1351"/>
              <a:gd name="T7" fmla="*/ 1166 h 1166"/>
              <a:gd name="T8" fmla="*/ 0 w 1351"/>
              <a:gd name="T9" fmla="*/ 1149 h 1166"/>
              <a:gd name="T10" fmla="*/ 705 w 1351"/>
              <a:gd name="T11" fmla="*/ 1149 h 1166"/>
              <a:gd name="T12" fmla="*/ 1332 w 1351"/>
              <a:gd name="T13" fmla="*/ 62 h 1166"/>
              <a:gd name="T14" fmla="*/ 1301 w 1351"/>
              <a:gd name="T15" fmla="*/ 8 h 1166"/>
              <a:gd name="T16" fmla="*/ 1316 w 1351"/>
              <a:gd name="T17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1" h="1166">
                <a:moveTo>
                  <a:pt x="1316" y="0"/>
                </a:moveTo>
                <a:lnTo>
                  <a:pt x="1351" y="62"/>
                </a:lnTo>
                <a:lnTo>
                  <a:pt x="714" y="1166"/>
                </a:lnTo>
                <a:lnTo>
                  <a:pt x="0" y="1166"/>
                </a:lnTo>
                <a:lnTo>
                  <a:pt x="0" y="1149"/>
                </a:lnTo>
                <a:lnTo>
                  <a:pt x="705" y="1149"/>
                </a:lnTo>
                <a:lnTo>
                  <a:pt x="1332" y="62"/>
                </a:lnTo>
                <a:lnTo>
                  <a:pt x="1301" y="8"/>
                </a:lnTo>
                <a:lnTo>
                  <a:pt x="131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5" name="Freeform 169"/>
          <p:cNvSpPr/>
          <p:nvPr/>
        </p:nvSpPr>
        <p:spPr bwMode="auto">
          <a:xfrm>
            <a:off x="7023079" y="1623936"/>
            <a:ext cx="1817131" cy="1567502"/>
          </a:xfrm>
          <a:custGeom>
            <a:avLst/>
            <a:gdLst>
              <a:gd name="T0" fmla="*/ 1303 w 1303"/>
              <a:gd name="T1" fmla="*/ 1075 h 1124"/>
              <a:gd name="T2" fmla="*/ 1303 w 1303"/>
              <a:gd name="T3" fmla="*/ 1124 h 1124"/>
              <a:gd name="T4" fmla="*/ 639 w 1303"/>
              <a:gd name="T5" fmla="*/ 1124 h 1124"/>
              <a:gd name="T6" fmla="*/ 639 w 1303"/>
              <a:gd name="T7" fmla="*/ 1099 h 1124"/>
              <a:gd name="T8" fmla="*/ 632 w 1303"/>
              <a:gd name="T9" fmla="*/ 1103 h 1124"/>
              <a:gd name="T10" fmla="*/ 0 w 1303"/>
              <a:gd name="T11" fmla="*/ 8 h 1124"/>
              <a:gd name="T12" fmla="*/ 14 w 1303"/>
              <a:gd name="T13" fmla="*/ 0 h 1124"/>
              <a:gd name="T14" fmla="*/ 639 w 1303"/>
              <a:gd name="T15" fmla="*/ 1082 h 1124"/>
              <a:gd name="T16" fmla="*/ 639 w 1303"/>
              <a:gd name="T17" fmla="*/ 1075 h 1124"/>
              <a:gd name="T18" fmla="*/ 1303 w 1303"/>
              <a:gd name="T19" fmla="*/ 1075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3" h="1124">
                <a:moveTo>
                  <a:pt x="1303" y="1075"/>
                </a:moveTo>
                <a:lnTo>
                  <a:pt x="1303" y="1124"/>
                </a:lnTo>
                <a:lnTo>
                  <a:pt x="639" y="1124"/>
                </a:lnTo>
                <a:lnTo>
                  <a:pt x="639" y="1099"/>
                </a:lnTo>
                <a:lnTo>
                  <a:pt x="632" y="1103"/>
                </a:lnTo>
                <a:lnTo>
                  <a:pt x="0" y="8"/>
                </a:lnTo>
                <a:lnTo>
                  <a:pt x="14" y="0"/>
                </a:lnTo>
                <a:lnTo>
                  <a:pt x="639" y="1082"/>
                </a:lnTo>
                <a:lnTo>
                  <a:pt x="639" y="1075"/>
                </a:lnTo>
                <a:lnTo>
                  <a:pt x="1303" y="10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6" name="Freeform 170"/>
          <p:cNvSpPr/>
          <p:nvPr/>
        </p:nvSpPr>
        <p:spPr bwMode="auto">
          <a:xfrm>
            <a:off x="7016107" y="3236063"/>
            <a:ext cx="1436412" cy="2022133"/>
          </a:xfrm>
          <a:custGeom>
            <a:avLst/>
            <a:gdLst>
              <a:gd name="T0" fmla="*/ 1030 w 1030"/>
              <a:gd name="T1" fmla="*/ 0 h 1450"/>
              <a:gd name="T2" fmla="*/ 1030 w 1030"/>
              <a:gd name="T3" fmla="*/ 17 h 1450"/>
              <a:gd name="T4" fmla="*/ 655 w 1030"/>
              <a:gd name="T5" fmla="*/ 16 h 1450"/>
              <a:gd name="T6" fmla="*/ 25 w 1030"/>
              <a:gd name="T7" fmla="*/ 1109 h 1450"/>
              <a:gd name="T8" fmla="*/ 217 w 1030"/>
              <a:gd name="T9" fmla="*/ 1442 h 1450"/>
              <a:gd name="T10" fmla="*/ 203 w 1030"/>
              <a:gd name="T11" fmla="*/ 1450 h 1450"/>
              <a:gd name="T12" fmla="*/ 5 w 1030"/>
              <a:gd name="T13" fmla="*/ 1107 h 1450"/>
              <a:gd name="T14" fmla="*/ 12 w 1030"/>
              <a:gd name="T15" fmla="*/ 1104 h 1450"/>
              <a:gd name="T16" fmla="*/ 0 w 1030"/>
              <a:gd name="T17" fmla="*/ 1096 h 1450"/>
              <a:gd name="T18" fmla="*/ 632 w 1030"/>
              <a:gd name="T19" fmla="*/ 1 h 1450"/>
              <a:gd name="T20" fmla="*/ 644 w 1030"/>
              <a:gd name="T21" fmla="*/ 8 h 1450"/>
              <a:gd name="T22" fmla="*/ 644 w 1030"/>
              <a:gd name="T23" fmla="*/ 0 h 1450"/>
              <a:gd name="T24" fmla="*/ 1030 w 1030"/>
              <a:gd name="T25" fmla="*/ 0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0" h="1450">
                <a:moveTo>
                  <a:pt x="1030" y="0"/>
                </a:moveTo>
                <a:lnTo>
                  <a:pt x="1030" y="17"/>
                </a:lnTo>
                <a:lnTo>
                  <a:pt x="655" y="16"/>
                </a:lnTo>
                <a:lnTo>
                  <a:pt x="25" y="1109"/>
                </a:lnTo>
                <a:lnTo>
                  <a:pt x="217" y="1442"/>
                </a:lnTo>
                <a:lnTo>
                  <a:pt x="203" y="1450"/>
                </a:lnTo>
                <a:lnTo>
                  <a:pt x="5" y="1107"/>
                </a:lnTo>
                <a:lnTo>
                  <a:pt x="12" y="1104"/>
                </a:lnTo>
                <a:lnTo>
                  <a:pt x="0" y="1096"/>
                </a:lnTo>
                <a:lnTo>
                  <a:pt x="632" y="1"/>
                </a:lnTo>
                <a:lnTo>
                  <a:pt x="644" y="8"/>
                </a:lnTo>
                <a:lnTo>
                  <a:pt x="644" y="0"/>
                </a:lnTo>
                <a:lnTo>
                  <a:pt x="103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7" name="Rectangle 171"/>
          <p:cNvSpPr>
            <a:spLocks noChangeArrowheads="1"/>
          </p:cNvSpPr>
          <p:nvPr/>
        </p:nvSpPr>
        <p:spPr bwMode="auto">
          <a:xfrm>
            <a:off x="5185030" y="1576520"/>
            <a:ext cx="1762742" cy="23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41524" y="1784067"/>
            <a:ext cx="1704286" cy="2817685"/>
            <a:chOff x="6041524" y="1784067"/>
            <a:chExt cx="1704286" cy="2817685"/>
          </a:xfrm>
        </p:grpSpPr>
        <p:sp>
          <p:nvSpPr>
            <p:cNvPr id="12377" name="Freeform 161"/>
            <p:cNvSpPr/>
            <p:nvPr/>
          </p:nvSpPr>
          <p:spPr bwMode="auto">
            <a:xfrm>
              <a:off x="6041524" y="1784067"/>
              <a:ext cx="1704286" cy="2817685"/>
            </a:xfrm>
            <a:custGeom>
              <a:avLst/>
              <a:gdLst>
                <a:gd name="T0" fmla="*/ 1265 w 2547"/>
                <a:gd name="T1" fmla="*/ 38 h 4208"/>
                <a:gd name="T2" fmla="*/ 1400 w 2547"/>
                <a:gd name="T3" fmla="*/ 118 h 4208"/>
                <a:gd name="T4" fmla="*/ 1835 w 2547"/>
                <a:gd name="T5" fmla="*/ 835 h 4208"/>
                <a:gd name="T6" fmla="*/ 2448 w 2547"/>
                <a:gd name="T7" fmla="*/ 1854 h 4208"/>
                <a:gd name="T8" fmla="*/ 2517 w 2547"/>
                <a:gd name="T9" fmla="*/ 2277 h 4208"/>
                <a:gd name="T10" fmla="*/ 2448 w 2547"/>
                <a:gd name="T11" fmla="*/ 2467 h 4208"/>
                <a:gd name="T12" fmla="*/ 1428 w 2547"/>
                <a:gd name="T13" fmla="*/ 4208 h 4208"/>
                <a:gd name="T14" fmla="*/ 1469 w 2547"/>
                <a:gd name="T15" fmla="*/ 3785 h 4208"/>
                <a:gd name="T16" fmla="*/ 1425 w 2547"/>
                <a:gd name="T17" fmla="*/ 3638 h 4208"/>
                <a:gd name="T18" fmla="*/ 1400 w 2547"/>
                <a:gd name="T19" fmla="*/ 3581 h 4208"/>
                <a:gd name="T20" fmla="*/ 0 w 2547"/>
                <a:gd name="T21" fmla="*/ 1156 h 4208"/>
                <a:gd name="T22" fmla="*/ 324 w 2547"/>
                <a:gd name="T23" fmla="*/ 691 h 4208"/>
                <a:gd name="T24" fmla="*/ 888 w 2547"/>
                <a:gd name="T25" fmla="*/ 92 h 4208"/>
                <a:gd name="T26" fmla="*/ 1265 w 2547"/>
                <a:gd name="T27" fmla="*/ 38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7" h="4208">
                  <a:moveTo>
                    <a:pt x="1265" y="38"/>
                  </a:moveTo>
                  <a:cubicBezTo>
                    <a:pt x="1323" y="57"/>
                    <a:pt x="1368" y="84"/>
                    <a:pt x="1400" y="118"/>
                  </a:cubicBezTo>
                  <a:cubicBezTo>
                    <a:pt x="1835" y="835"/>
                    <a:pt x="1835" y="835"/>
                    <a:pt x="1835" y="835"/>
                  </a:cubicBezTo>
                  <a:cubicBezTo>
                    <a:pt x="2145" y="1347"/>
                    <a:pt x="2350" y="1686"/>
                    <a:pt x="2448" y="1854"/>
                  </a:cubicBezTo>
                  <a:cubicBezTo>
                    <a:pt x="2524" y="1983"/>
                    <a:pt x="2547" y="2124"/>
                    <a:pt x="2517" y="2277"/>
                  </a:cubicBezTo>
                  <a:cubicBezTo>
                    <a:pt x="2501" y="2353"/>
                    <a:pt x="2479" y="2417"/>
                    <a:pt x="2448" y="2467"/>
                  </a:cubicBezTo>
                  <a:cubicBezTo>
                    <a:pt x="1428" y="4208"/>
                    <a:pt x="1428" y="4208"/>
                    <a:pt x="1428" y="4208"/>
                  </a:cubicBezTo>
                  <a:cubicBezTo>
                    <a:pt x="1489" y="4086"/>
                    <a:pt x="1503" y="3945"/>
                    <a:pt x="1469" y="3785"/>
                  </a:cubicBezTo>
                  <a:cubicBezTo>
                    <a:pt x="1458" y="3735"/>
                    <a:pt x="1444" y="3686"/>
                    <a:pt x="1425" y="3638"/>
                  </a:cubicBezTo>
                  <a:cubicBezTo>
                    <a:pt x="1400" y="3581"/>
                    <a:pt x="1400" y="3581"/>
                    <a:pt x="1400" y="3581"/>
                  </a:cubicBezTo>
                  <a:cubicBezTo>
                    <a:pt x="0" y="1156"/>
                    <a:pt x="0" y="1156"/>
                    <a:pt x="0" y="1156"/>
                  </a:cubicBezTo>
                  <a:cubicBezTo>
                    <a:pt x="94" y="1009"/>
                    <a:pt x="202" y="854"/>
                    <a:pt x="324" y="691"/>
                  </a:cubicBezTo>
                  <a:cubicBezTo>
                    <a:pt x="566" y="367"/>
                    <a:pt x="754" y="167"/>
                    <a:pt x="888" y="92"/>
                  </a:cubicBezTo>
                  <a:cubicBezTo>
                    <a:pt x="1021" y="18"/>
                    <a:pt x="1147" y="0"/>
                    <a:pt x="1265" y="38"/>
                  </a:cubicBez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89" name="Freeform 173"/>
            <p:cNvSpPr/>
            <p:nvPr/>
          </p:nvSpPr>
          <p:spPr bwMode="auto">
            <a:xfrm>
              <a:off x="6880833" y="2830242"/>
              <a:ext cx="79491" cy="20919"/>
            </a:xfrm>
            <a:custGeom>
              <a:avLst/>
              <a:gdLst>
                <a:gd name="T0" fmla="*/ 113 w 118"/>
                <a:gd name="T1" fmla="*/ 4 h 31"/>
                <a:gd name="T2" fmla="*/ 118 w 118"/>
                <a:gd name="T3" fmla="*/ 15 h 31"/>
                <a:gd name="T4" fmla="*/ 113 w 118"/>
                <a:gd name="T5" fmla="*/ 26 h 31"/>
                <a:gd name="T6" fmla="*/ 101 w 118"/>
                <a:gd name="T7" fmla="*/ 31 h 31"/>
                <a:gd name="T8" fmla="*/ 17 w 118"/>
                <a:gd name="T9" fmla="*/ 31 h 31"/>
                <a:gd name="T10" fmla="*/ 5 w 118"/>
                <a:gd name="T11" fmla="*/ 26 h 31"/>
                <a:gd name="T12" fmla="*/ 0 w 118"/>
                <a:gd name="T13" fmla="*/ 15 h 31"/>
                <a:gd name="T14" fmla="*/ 5 w 118"/>
                <a:gd name="T15" fmla="*/ 4 h 31"/>
                <a:gd name="T16" fmla="*/ 17 w 118"/>
                <a:gd name="T17" fmla="*/ 0 h 31"/>
                <a:gd name="T18" fmla="*/ 101 w 118"/>
                <a:gd name="T19" fmla="*/ 0 h 31"/>
                <a:gd name="T20" fmla="*/ 113 w 118"/>
                <a:gd name="T2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31">
                  <a:moveTo>
                    <a:pt x="113" y="4"/>
                  </a:moveTo>
                  <a:cubicBezTo>
                    <a:pt x="116" y="7"/>
                    <a:pt x="118" y="11"/>
                    <a:pt x="118" y="15"/>
                  </a:cubicBezTo>
                  <a:cubicBezTo>
                    <a:pt x="118" y="19"/>
                    <a:pt x="116" y="23"/>
                    <a:pt x="113" y="26"/>
                  </a:cubicBezTo>
                  <a:cubicBezTo>
                    <a:pt x="110" y="29"/>
                    <a:pt x="106" y="31"/>
                    <a:pt x="10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2" y="31"/>
                    <a:pt x="8" y="29"/>
                    <a:pt x="5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6" y="0"/>
                    <a:pt x="110" y="1"/>
                    <a:pt x="1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0" name="Freeform 174"/>
            <p:cNvSpPr/>
            <p:nvPr/>
          </p:nvSpPr>
          <p:spPr bwMode="auto">
            <a:xfrm>
              <a:off x="6861309" y="2821875"/>
              <a:ext cx="117144" cy="16735"/>
            </a:xfrm>
            <a:custGeom>
              <a:avLst/>
              <a:gdLst>
                <a:gd name="T0" fmla="*/ 1 w 174"/>
                <a:gd name="T1" fmla="*/ 2 h 26"/>
                <a:gd name="T2" fmla="*/ 0 w 174"/>
                <a:gd name="T3" fmla="*/ 0 h 26"/>
                <a:gd name="T4" fmla="*/ 174 w 174"/>
                <a:gd name="T5" fmla="*/ 0 h 26"/>
                <a:gd name="T6" fmla="*/ 161 w 174"/>
                <a:gd name="T7" fmla="*/ 15 h 26"/>
                <a:gd name="T8" fmla="*/ 150 w 174"/>
                <a:gd name="T9" fmla="*/ 26 h 26"/>
                <a:gd name="T10" fmla="*/ 23 w 174"/>
                <a:gd name="T11" fmla="*/ 26 h 26"/>
                <a:gd name="T12" fmla="*/ 1 w 174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6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1" y="4"/>
                    <a:pt x="167" y="9"/>
                    <a:pt x="161" y="15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23" y="26"/>
                    <a:pt x="23" y="26"/>
                    <a:pt x="23" y="26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1" name="Freeform 175"/>
            <p:cNvSpPr/>
            <p:nvPr/>
          </p:nvSpPr>
          <p:spPr bwMode="auto">
            <a:xfrm>
              <a:off x="6857125" y="2763303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84 w 187"/>
                <a:gd name="T7" fmla="*/ 15 h 18"/>
                <a:gd name="T8" fmla="*/ 179 w 187"/>
                <a:gd name="T9" fmla="*/ 18 h 18"/>
                <a:gd name="T10" fmla="*/ 8 w 187"/>
                <a:gd name="T11" fmla="*/ 18 h 18"/>
                <a:gd name="T12" fmla="*/ 2 w 187"/>
                <a:gd name="T13" fmla="*/ 15 h 18"/>
                <a:gd name="T14" fmla="*/ 0 w 187"/>
                <a:gd name="T15" fmla="*/ 9 h 18"/>
                <a:gd name="T16" fmla="*/ 2 w 187"/>
                <a:gd name="T17" fmla="*/ 3 h 18"/>
                <a:gd name="T18" fmla="*/ 8 w 18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2"/>
                    <a:pt x="186" y="14"/>
                    <a:pt x="184" y="15"/>
                  </a:cubicBezTo>
                  <a:cubicBezTo>
                    <a:pt x="183" y="17"/>
                    <a:pt x="181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7"/>
                    <a:pt x="2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2" name="Freeform 176"/>
            <p:cNvSpPr/>
            <p:nvPr/>
          </p:nvSpPr>
          <p:spPr bwMode="auto">
            <a:xfrm>
              <a:off x="6857125" y="2781433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79 w 187"/>
                <a:gd name="T7" fmla="*/ 18 h 18"/>
                <a:gd name="T8" fmla="*/ 8 w 187"/>
                <a:gd name="T9" fmla="*/ 18 h 18"/>
                <a:gd name="T10" fmla="*/ 2 w 187"/>
                <a:gd name="T11" fmla="*/ 16 h 18"/>
                <a:gd name="T12" fmla="*/ 0 w 187"/>
                <a:gd name="T13" fmla="*/ 9 h 18"/>
                <a:gd name="T14" fmla="*/ 2 w 187"/>
                <a:gd name="T15" fmla="*/ 3 h 18"/>
                <a:gd name="T16" fmla="*/ 8 w 18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5"/>
                    <a:pt x="184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3" name="Freeform 177"/>
            <p:cNvSpPr/>
            <p:nvPr/>
          </p:nvSpPr>
          <p:spPr bwMode="auto">
            <a:xfrm>
              <a:off x="6857125" y="2798167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79 w 187"/>
                <a:gd name="T7" fmla="*/ 18 h 18"/>
                <a:gd name="T8" fmla="*/ 8 w 187"/>
                <a:gd name="T9" fmla="*/ 18 h 18"/>
                <a:gd name="T10" fmla="*/ 2 w 187"/>
                <a:gd name="T11" fmla="*/ 16 h 18"/>
                <a:gd name="T12" fmla="*/ 0 w 187"/>
                <a:gd name="T13" fmla="*/ 9 h 18"/>
                <a:gd name="T14" fmla="*/ 2 w 187"/>
                <a:gd name="T15" fmla="*/ 3 h 18"/>
                <a:gd name="T16" fmla="*/ 8 w 18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5"/>
                    <a:pt x="184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4" name="Freeform 178"/>
            <p:cNvSpPr/>
            <p:nvPr/>
          </p:nvSpPr>
          <p:spPr bwMode="auto">
            <a:xfrm>
              <a:off x="6857125" y="2814902"/>
              <a:ext cx="125511" cy="6973"/>
            </a:xfrm>
            <a:custGeom>
              <a:avLst/>
              <a:gdLst>
                <a:gd name="T0" fmla="*/ 8 w 185"/>
                <a:gd name="T1" fmla="*/ 0 h 11"/>
                <a:gd name="T2" fmla="*/ 177 w 185"/>
                <a:gd name="T3" fmla="*/ 0 h 11"/>
                <a:gd name="T4" fmla="*/ 185 w 185"/>
                <a:gd name="T5" fmla="*/ 6 h 11"/>
                <a:gd name="T6" fmla="*/ 177 w 185"/>
                <a:gd name="T7" fmla="*/ 11 h 11"/>
                <a:gd name="T8" fmla="*/ 8 w 185"/>
                <a:gd name="T9" fmla="*/ 11 h 11"/>
                <a:gd name="T10" fmla="*/ 0 w 185"/>
                <a:gd name="T11" fmla="*/ 6 h 11"/>
                <a:gd name="T12" fmla="*/ 8 w 18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">
                  <a:moveTo>
                    <a:pt x="8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83" y="0"/>
                    <a:pt x="185" y="2"/>
                    <a:pt x="185" y="6"/>
                  </a:cubicBezTo>
                  <a:cubicBezTo>
                    <a:pt x="185" y="9"/>
                    <a:pt x="183" y="11"/>
                    <a:pt x="17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5" name="Freeform 179"/>
            <p:cNvSpPr/>
            <p:nvPr/>
          </p:nvSpPr>
          <p:spPr bwMode="auto">
            <a:xfrm>
              <a:off x="6857125" y="2746568"/>
              <a:ext cx="126906" cy="11157"/>
            </a:xfrm>
            <a:custGeom>
              <a:avLst/>
              <a:gdLst>
                <a:gd name="T0" fmla="*/ 8 w 189"/>
                <a:gd name="T1" fmla="*/ 0 h 18"/>
                <a:gd name="T2" fmla="*/ 181 w 189"/>
                <a:gd name="T3" fmla="*/ 0 h 18"/>
                <a:gd name="T4" fmla="*/ 187 w 189"/>
                <a:gd name="T5" fmla="*/ 3 h 18"/>
                <a:gd name="T6" fmla="*/ 189 w 189"/>
                <a:gd name="T7" fmla="*/ 9 h 18"/>
                <a:gd name="T8" fmla="*/ 187 w 189"/>
                <a:gd name="T9" fmla="*/ 15 h 18"/>
                <a:gd name="T10" fmla="*/ 181 w 189"/>
                <a:gd name="T11" fmla="*/ 18 h 18"/>
                <a:gd name="T12" fmla="*/ 8 w 189"/>
                <a:gd name="T13" fmla="*/ 18 h 18"/>
                <a:gd name="T14" fmla="*/ 2 w 189"/>
                <a:gd name="T15" fmla="*/ 15 h 18"/>
                <a:gd name="T16" fmla="*/ 0 w 189"/>
                <a:gd name="T17" fmla="*/ 9 h 18"/>
                <a:gd name="T18" fmla="*/ 2 w 189"/>
                <a:gd name="T19" fmla="*/ 3 h 18"/>
                <a:gd name="T20" fmla="*/ 8 w 18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">
                  <a:moveTo>
                    <a:pt x="8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3" y="0"/>
                    <a:pt x="185" y="1"/>
                    <a:pt x="187" y="3"/>
                  </a:cubicBezTo>
                  <a:cubicBezTo>
                    <a:pt x="188" y="4"/>
                    <a:pt x="189" y="6"/>
                    <a:pt x="189" y="9"/>
                  </a:cubicBezTo>
                  <a:cubicBezTo>
                    <a:pt x="189" y="11"/>
                    <a:pt x="188" y="13"/>
                    <a:pt x="187" y="15"/>
                  </a:cubicBezTo>
                  <a:cubicBezTo>
                    <a:pt x="185" y="17"/>
                    <a:pt x="183" y="18"/>
                    <a:pt x="18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7"/>
                    <a:pt x="2" y="15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6" name="Freeform 180"/>
            <p:cNvSpPr>
              <a:spLocks noEditPoints="1"/>
            </p:cNvSpPr>
            <p:nvPr/>
          </p:nvSpPr>
          <p:spPr bwMode="auto">
            <a:xfrm>
              <a:off x="6769267" y="2358876"/>
              <a:ext cx="299834" cy="376535"/>
            </a:xfrm>
            <a:custGeom>
              <a:avLst/>
              <a:gdLst>
                <a:gd name="T0" fmla="*/ 225 w 447"/>
                <a:gd name="T1" fmla="*/ 39 h 558"/>
                <a:gd name="T2" fmla="*/ 211 w 447"/>
                <a:gd name="T3" fmla="*/ 39 h 558"/>
                <a:gd name="T4" fmla="*/ 93 w 447"/>
                <a:gd name="T5" fmla="*/ 92 h 558"/>
                <a:gd name="T6" fmla="*/ 55 w 447"/>
                <a:gd name="T7" fmla="*/ 142 h 558"/>
                <a:gd name="T8" fmla="*/ 39 w 447"/>
                <a:gd name="T9" fmla="*/ 212 h 558"/>
                <a:gd name="T10" fmla="*/ 39 w 447"/>
                <a:gd name="T11" fmla="*/ 225 h 558"/>
                <a:gd name="T12" fmla="*/ 56 w 447"/>
                <a:gd name="T13" fmla="*/ 305 h 558"/>
                <a:gd name="T14" fmla="*/ 89 w 447"/>
                <a:gd name="T15" fmla="*/ 366 h 558"/>
                <a:gd name="T16" fmla="*/ 101 w 447"/>
                <a:gd name="T17" fmla="*/ 388 h 558"/>
                <a:gd name="T18" fmla="*/ 130 w 447"/>
                <a:gd name="T19" fmla="*/ 452 h 558"/>
                <a:gd name="T20" fmla="*/ 136 w 447"/>
                <a:gd name="T21" fmla="*/ 484 h 558"/>
                <a:gd name="T22" fmla="*/ 138 w 447"/>
                <a:gd name="T23" fmla="*/ 500 h 558"/>
                <a:gd name="T24" fmla="*/ 150 w 447"/>
                <a:gd name="T25" fmla="*/ 519 h 558"/>
                <a:gd name="T26" fmla="*/ 300 w 447"/>
                <a:gd name="T27" fmla="*/ 518 h 558"/>
                <a:gd name="T28" fmla="*/ 310 w 447"/>
                <a:gd name="T29" fmla="*/ 482 h 558"/>
                <a:gd name="T30" fmla="*/ 317 w 447"/>
                <a:gd name="T31" fmla="*/ 449 h 558"/>
                <a:gd name="T32" fmla="*/ 346 w 447"/>
                <a:gd name="T33" fmla="*/ 388 h 558"/>
                <a:gd name="T34" fmla="*/ 363 w 447"/>
                <a:gd name="T35" fmla="*/ 355 h 558"/>
                <a:gd name="T36" fmla="*/ 393 w 447"/>
                <a:gd name="T37" fmla="*/ 295 h 558"/>
                <a:gd name="T38" fmla="*/ 409 w 447"/>
                <a:gd name="T39" fmla="*/ 223 h 558"/>
                <a:gd name="T40" fmla="*/ 408 w 447"/>
                <a:gd name="T41" fmla="*/ 219 h 558"/>
                <a:gd name="T42" fmla="*/ 354 w 447"/>
                <a:gd name="T43" fmla="*/ 92 h 558"/>
                <a:gd name="T44" fmla="*/ 225 w 447"/>
                <a:gd name="T45" fmla="*/ 39 h 558"/>
                <a:gd name="T46" fmla="*/ 382 w 447"/>
                <a:gd name="T47" fmla="*/ 65 h 558"/>
                <a:gd name="T48" fmla="*/ 447 w 447"/>
                <a:gd name="T49" fmla="*/ 218 h 558"/>
                <a:gd name="T50" fmla="*/ 447 w 447"/>
                <a:gd name="T51" fmla="*/ 224 h 558"/>
                <a:gd name="T52" fmla="*/ 430 w 447"/>
                <a:gd name="T53" fmla="*/ 307 h 558"/>
                <a:gd name="T54" fmla="*/ 398 w 447"/>
                <a:gd name="T55" fmla="*/ 375 h 558"/>
                <a:gd name="T56" fmla="*/ 380 w 447"/>
                <a:gd name="T57" fmla="*/ 406 h 558"/>
                <a:gd name="T58" fmla="*/ 354 w 447"/>
                <a:gd name="T59" fmla="*/ 462 h 558"/>
                <a:gd name="T60" fmla="*/ 348 w 447"/>
                <a:gd name="T61" fmla="*/ 488 h 558"/>
                <a:gd name="T62" fmla="*/ 341 w 447"/>
                <a:gd name="T63" fmla="*/ 524 h 558"/>
                <a:gd name="T64" fmla="*/ 319 w 447"/>
                <a:gd name="T65" fmla="*/ 554 h 558"/>
                <a:gd name="T66" fmla="*/ 314 w 447"/>
                <a:gd name="T67" fmla="*/ 558 h 558"/>
                <a:gd name="T68" fmla="*/ 135 w 447"/>
                <a:gd name="T69" fmla="*/ 558 h 558"/>
                <a:gd name="T70" fmla="*/ 129 w 447"/>
                <a:gd name="T71" fmla="*/ 553 h 558"/>
                <a:gd name="T72" fmla="*/ 99 w 447"/>
                <a:gd name="T73" fmla="*/ 506 h 558"/>
                <a:gd name="T74" fmla="*/ 97 w 447"/>
                <a:gd name="T75" fmla="*/ 488 h 558"/>
                <a:gd name="T76" fmla="*/ 93 w 447"/>
                <a:gd name="T77" fmla="*/ 461 h 558"/>
                <a:gd name="T78" fmla="*/ 67 w 447"/>
                <a:gd name="T79" fmla="*/ 408 h 558"/>
                <a:gd name="T80" fmla="*/ 55 w 447"/>
                <a:gd name="T81" fmla="*/ 386 h 558"/>
                <a:gd name="T82" fmla="*/ 21 w 447"/>
                <a:gd name="T83" fmla="*/ 322 h 558"/>
                <a:gd name="T84" fmla="*/ 0 w 447"/>
                <a:gd name="T85" fmla="*/ 226 h 558"/>
                <a:gd name="T86" fmla="*/ 0 w 447"/>
                <a:gd name="T87" fmla="*/ 211 h 558"/>
                <a:gd name="T88" fmla="*/ 20 w 447"/>
                <a:gd name="T89" fmla="*/ 125 h 558"/>
                <a:gd name="T90" fmla="*/ 65 w 447"/>
                <a:gd name="T91" fmla="*/ 65 h 558"/>
                <a:gd name="T92" fmla="*/ 210 w 447"/>
                <a:gd name="T93" fmla="*/ 0 h 558"/>
                <a:gd name="T94" fmla="*/ 226 w 447"/>
                <a:gd name="T95" fmla="*/ 0 h 558"/>
                <a:gd name="T96" fmla="*/ 382 w 447"/>
                <a:gd name="T97" fmla="*/ 65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7" h="558">
                  <a:moveTo>
                    <a:pt x="225" y="39"/>
                  </a:moveTo>
                  <a:cubicBezTo>
                    <a:pt x="211" y="39"/>
                    <a:pt x="211" y="39"/>
                    <a:pt x="211" y="39"/>
                  </a:cubicBezTo>
                  <a:cubicBezTo>
                    <a:pt x="166" y="41"/>
                    <a:pt x="126" y="59"/>
                    <a:pt x="93" y="92"/>
                  </a:cubicBezTo>
                  <a:cubicBezTo>
                    <a:pt x="75" y="109"/>
                    <a:pt x="63" y="126"/>
                    <a:pt x="55" y="142"/>
                  </a:cubicBezTo>
                  <a:cubicBezTo>
                    <a:pt x="45" y="164"/>
                    <a:pt x="40" y="188"/>
                    <a:pt x="39" y="212"/>
                  </a:cubicBezTo>
                  <a:cubicBezTo>
                    <a:pt x="39" y="225"/>
                    <a:pt x="39" y="225"/>
                    <a:pt x="39" y="225"/>
                  </a:cubicBezTo>
                  <a:cubicBezTo>
                    <a:pt x="41" y="258"/>
                    <a:pt x="46" y="285"/>
                    <a:pt x="56" y="305"/>
                  </a:cubicBezTo>
                  <a:cubicBezTo>
                    <a:pt x="64" y="322"/>
                    <a:pt x="75" y="342"/>
                    <a:pt x="89" y="366"/>
                  </a:cubicBezTo>
                  <a:cubicBezTo>
                    <a:pt x="101" y="388"/>
                    <a:pt x="101" y="388"/>
                    <a:pt x="101" y="388"/>
                  </a:cubicBezTo>
                  <a:cubicBezTo>
                    <a:pt x="116" y="415"/>
                    <a:pt x="126" y="436"/>
                    <a:pt x="130" y="452"/>
                  </a:cubicBezTo>
                  <a:cubicBezTo>
                    <a:pt x="131" y="456"/>
                    <a:pt x="133" y="467"/>
                    <a:pt x="136" y="484"/>
                  </a:cubicBezTo>
                  <a:cubicBezTo>
                    <a:pt x="138" y="500"/>
                    <a:pt x="138" y="500"/>
                    <a:pt x="138" y="500"/>
                  </a:cubicBezTo>
                  <a:cubicBezTo>
                    <a:pt x="138" y="505"/>
                    <a:pt x="142" y="512"/>
                    <a:pt x="150" y="519"/>
                  </a:cubicBezTo>
                  <a:cubicBezTo>
                    <a:pt x="300" y="518"/>
                    <a:pt x="300" y="518"/>
                    <a:pt x="300" y="518"/>
                  </a:cubicBezTo>
                  <a:cubicBezTo>
                    <a:pt x="304" y="513"/>
                    <a:pt x="307" y="501"/>
                    <a:pt x="310" y="482"/>
                  </a:cubicBezTo>
                  <a:cubicBezTo>
                    <a:pt x="313" y="464"/>
                    <a:pt x="315" y="453"/>
                    <a:pt x="317" y="449"/>
                  </a:cubicBezTo>
                  <a:cubicBezTo>
                    <a:pt x="322" y="435"/>
                    <a:pt x="331" y="415"/>
                    <a:pt x="346" y="388"/>
                  </a:cubicBezTo>
                  <a:cubicBezTo>
                    <a:pt x="363" y="355"/>
                    <a:pt x="363" y="355"/>
                    <a:pt x="363" y="355"/>
                  </a:cubicBezTo>
                  <a:cubicBezTo>
                    <a:pt x="377" y="329"/>
                    <a:pt x="387" y="309"/>
                    <a:pt x="393" y="295"/>
                  </a:cubicBezTo>
                  <a:cubicBezTo>
                    <a:pt x="402" y="271"/>
                    <a:pt x="407" y="247"/>
                    <a:pt x="409" y="223"/>
                  </a:cubicBezTo>
                  <a:cubicBezTo>
                    <a:pt x="408" y="219"/>
                    <a:pt x="408" y="219"/>
                    <a:pt x="408" y="219"/>
                  </a:cubicBezTo>
                  <a:cubicBezTo>
                    <a:pt x="407" y="169"/>
                    <a:pt x="389" y="127"/>
                    <a:pt x="354" y="92"/>
                  </a:cubicBezTo>
                  <a:cubicBezTo>
                    <a:pt x="322" y="60"/>
                    <a:pt x="279" y="42"/>
                    <a:pt x="225" y="39"/>
                  </a:cubicBezTo>
                  <a:close/>
                  <a:moveTo>
                    <a:pt x="382" y="65"/>
                  </a:moveTo>
                  <a:cubicBezTo>
                    <a:pt x="423" y="106"/>
                    <a:pt x="445" y="157"/>
                    <a:pt x="447" y="218"/>
                  </a:cubicBezTo>
                  <a:cubicBezTo>
                    <a:pt x="447" y="224"/>
                    <a:pt x="447" y="224"/>
                    <a:pt x="447" y="224"/>
                  </a:cubicBezTo>
                  <a:cubicBezTo>
                    <a:pt x="446" y="252"/>
                    <a:pt x="440" y="280"/>
                    <a:pt x="430" y="307"/>
                  </a:cubicBezTo>
                  <a:cubicBezTo>
                    <a:pt x="424" y="322"/>
                    <a:pt x="413" y="345"/>
                    <a:pt x="398" y="375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67" y="430"/>
                    <a:pt x="359" y="448"/>
                    <a:pt x="354" y="462"/>
                  </a:cubicBezTo>
                  <a:cubicBezTo>
                    <a:pt x="352" y="467"/>
                    <a:pt x="350" y="476"/>
                    <a:pt x="348" y="488"/>
                  </a:cubicBezTo>
                  <a:cubicBezTo>
                    <a:pt x="346" y="504"/>
                    <a:pt x="344" y="516"/>
                    <a:pt x="341" y="524"/>
                  </a:cubicBezTo>
                  <a:cubicBezTo>
                    <a:pt x="336" y="537"/>
                    <a:pt x="329" y="547"/>
                    <a:pt x="319" y="554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135" y="558"/>
                    <a:pt x="135" y="558"/>
                    <a:pt x="135" y="558"/>
                  </a:cubicBezTo>
                  <a:cubicBezTo>
                    <a:pt x="129" y="553"/>
                    <a:pt x="129" y="553"/>
                    <a:pt x="129" y="553"/>
                  </a:cubicBezTo>
                  <a:cubicBezTo>
                    <a:pt x="112" y="538"/>
                    <a:pt x="102" y="523"/>
                    <a:pt x="99" y="506"/>
                  </a:cubicBezTo>
                  <a:cubicBezTo>
                    <a:pt x="97" y="488"/>
                    <a:pt x="97" y="488"/>
                    <a:pt x="97" y="488"/>
                  </a:cubicBezTo>
                  <a:cubicBezTo>
                    <a:pt x="94" y="472"/>
                    <a:pt x="93" y="463"/>
                    <a:pt x="93" y="461"/>
                  </a:cubicBezTo>
                  <a:cubicBezTo>
                    <a:pt x="89" y="448"/>
                    <a:pt x="81" y="430"/>
                    <a:pt x="67" y="408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40" y="358"/>
                    <a:pt x="28" y="337"/>
                    <a:pt x="21" y="322"/>
                  </a:cubicBezTo>
                  <a:cubicBezTo>
                    <a:pt x="9" y="297"/>
                    <a:pt x="2" y="265"/>
                    <a:pt x="0" y="22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" y="181"/>
                    <a:pt x="8" y="152"/>
                    <a:pt x="20" y="125"/>
                  </a:cubicBezTo>
                  <a:cubicBezTo>
                    <a:pt x="29" y="105"/>
                    <a:pt x="44" y="85"/>
                    <a:pt x="65" y="65"/>
                  </a:cubicBezTo>
                  <a:cubicBezTo>
                    <a:pt x="105" y="24"/>
                    <a:pt x="154" y="3"/>
                    <a:pt x="210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91" y="4"/>
                    <a:pt x="343" y="25"/>
                    <a:pt x="38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63672" y="1777616"/>
            <a:ext cx="2514499" cy="2634483"/>
            <a:chOff x="4463672" y="1777616"/>
            <a:chExt cx="2514499" cy="2634483"/>
          </a:xfrm>
        </p:grpSpPr>
        <p:sp>
          <p:nvSpPr>
            <p:cNvPr id="12378" name="Freeform 162"/>
            <p:cNvSpPr/>
            <p:nvPr/>
          </p:nvSpPr>
          <p:spPr bwMode="auto">
            <a:xfrm>
              <a:off x="4463672" y="1777616"/>
              <a:ext cx="2514499" cy="2634483"/>
            </a:xfrm>
            <a:custGeom>
              <a:avLst/>
              <a:gdLst>
                <a:gd name="T0" fmla="*/ 3391 w 3756"/>
                <a:gd name="T1" fmla="*/ 72 h 3934"/>
                <a:gd name="T2" fmla="*/ 3058 w 3756"/>
                <a:gd name="T3" fmla="*/ 356 h 3934"/>
                <a:gd name="T4" fmla="*/ 2940 w 3756"/>
                <a:gd name="T5" fmla="*/ 516 h 3934"/>
                <a:gd name="T6" fmla="*/ 2895 w 3756"/>
                <a:gd name="T7" fmla="*/ 587 h 3934"/>
                <a:gd name="T8" fmla="*/ 963 w 3756"/>
                <a:gd name="T9" fmla="*/ 3934 h 3934"/>
                <a:gd name="T10" fmla="*/ 62 w 3756"/>
                <a:gd name="T11" fmla="*/ 2370 h 3934"/>
                <a:gd name="T12" fmla="*/ 20 w 3756"/>
                <a:gd name="T13" fmla="*/ 2254 h 3934"/>
                <a:gd name="T14" fmla="*/ 46 w 3756"/>
                <a:gd name="T15" fmla="*/ 2016 h 3934"/>
                <a:gd name="T16" fmla="*/ 562 w 3756"/>
                <a:gd name="T17" fmla="*/ 1122 h 3934"/>
                <a:gd name="T18" fmla="*/ 1012 w 3756"/>
                <a:gd name="T19" fmla="*/ 348 h 3934"/>
                <a:gd name="T20" fmla="*/ 1042 w 3756"/>
                <a:gd name="T21" fmla="*/ 294 h 3934"/>
                <a:gd name="T22" fmla="*/ 1133 w 3756"/>
                <a:gd name="T23" fmla="*/ 174 h 3934"/>
                <a:gd name="T24" fmla="*/ 1505 w 3756"/>
                <a:gd name="T25" fmla="*/ 0 h 3934"/>
                <a:gd name="T26" fmla="*/ 3505 w 3756"/>
                <a:gd name="T27" fmla="*/ 0 h 3934"/>
                <a:gd name="T28" fmla="*/ 3530 w 3756"/>
                <a:gd name="T29" fmla="*/ 2 h 3934"/>
                <a:gd name="T30" fmla="*/ 3592 w 3756"/>
                <a:gd name="T31" fmla="*/ 15 h 3934"/>
                <a:gd name="T32" fmla="*/ 3756 w 3756"/>
                <a:gd name="T33" fmla="*/ 127 h 3934"/>
                <a:gd name="T34" fmla="*/ 3658 w 3756"/>
                <a:gd name="T35" fmla="*/ 73 h 3934"/>
                <a:gd name="T36" fmla="*/ 3391 w 3756"/>
                <a:gd name="T37" fmla="*/ 72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6" h="3934">
                  <a:moveTo>
                    <a:pt x="3391" y="72"/>
                  </a:moveTo>
                  <a:cubicBezTo>
                    <a:pt x="3297" y="101"/>
                    <a:pt x="3186" y="196"/>
                    <a:pt x="3058" y="356"/>
                  </a:cubicBezTo>
                  <a:cubicBezTo>
                    <a:pt x="3018" y="406"/>
                    <a:pt x="2979" y="459"/>
                    <a:pt x="2940" y="516"/>
                  </a:cubicBezTo>
                  <a:cubicBezTo>
                    <a:pt x="2895" y="587"/>
                    <a:pt x="2895" y="587"/>
                    <a:pt x="2895" y="587"/>
                  </a:cubicBezTo>
                  <a:cubicBezTo>
                    <a:pt x="963" y="3934"/>
                    <a:pt x="963" y="3934"/>
                    <a:pt x="963" y="3934"/>
                  </a:cubicBezTo>
                  <a:cubicBezTo>
                    <a:pt x="62" y="2370"/>
                    <a:pt x="62" y="2370"/>
                    <a:pt x="62" y="2370"/>
                  </a:cubicBezTo>
                  <a:cubicBezTo>
                    <a:pt x="44" y="2338"/>
                    <a:pt x="31" y="2299"/>
                    <a:pt x="20" y="2254"/>
                  </a:cubicBezTo>
                  <a:cubicBezTo>
                    <a:pt x="0" y="2163"/>
                    <a:pt x="9" y="2084"/>
                    <a:pt x="46" y="2016"/>
                  </a:cubicBezTo>
                  <a:cubicBezTo>
                    <a:pt x="84" y="1949"/>
                    <a:pt x="256" y="1651"/>
                    <a:pt x="562" y="1122"/>
                  </a:cubicBezTo>
                  <a:cubicBezTo>
                    <a:pt x="716" y="857"/>
                    <a:pt x="866" y="599"/>
                    <a:pt x="1012" y="348"/>
                  </a:cubicBezTo>
                  <a:cubicBezTo>
                    <a:pt x="1042" y="294"/>
                    <a:pt x="1042" y="294"/>
                    <a:pt x="1042" y="294"/>
                  </a:cubicBezTo>
                  <a:cubicBezTo>
                    <a:pt x="1069" y="250"/>
                    <a:pt x="1099" y="210"/>
                    <a:pt x="1133" y="174"/>
                  </a:cubicBezTo>
                  <a:cubicBezTo>
                    <a:pt x="1242" y="58"/>
                    <a:pt x="1366" y="0"/>
                    <a:pt x="1505" y="0"/>
                  </a:cubicBezTo>
                  <a:cubicBezTo>
                    <a:pt x="3505" y="0"/>
                    <a:pt x="3505" y="0"/>
                    <a:pt x="3505" y="0"/>
                  </a:cubicBezTo>
                  <a:cubicBezTo>
                    <a:pt x="3530" y="2"/>
                    <a:pt x="3530" y="2"/>
                    <a:pt x="3530" y="2"/>
                  </a:cubicBezTo>
                  <a:cubicBezTo>
                    <a:pt x="3550" y="4"/>
                    <a:pt x="3571" y="9"/>
                    <a:pt x="3592" y="15"/>
                  </a:cubicBezTo>
                  <a:cubicBezTo>
                    <a:pt x="3658" y="37"/>
                    <a:pt x="3713" y="74"/>
                    <a:pt x="3756" y="127"/>
                  </a:cubicBezTo>
                  <a:cubicBezTo>
                    <a:pt x="3733" y="106"/>
                    <a:pt x="3700" y="88"/>
                    <a:pt x="3658" y="73"/>
                  </a:cubicBezTo>
                  <a:cubicBezTo>
                    <a:pt x="3574" y="43"/>
                    <a:pt x="3485" y="43"/>
                    <a:pt x="3391" y="72"/>
                  </a:cubicBez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2" name="Freeform 186"/>
            <p:cNvSpPr/>
            <p:nvPr/>
          </p:nvSpPr>
          <p:spPr bwMode="auto">
            <a:xfrm>
              <a:off x="5226867" y="2264045"/>
              <a:ext cx="442080" cy="269153"/>
            </a:xfrm>
            <a:custGeom>
              <a:avLst/>
              <a:gdLst>
                <a:gd name="T0" fmla="*/ 496 w 656"/>
                <a:gd name="T1" fmla="*/ 112 h 399"/>
                <a:gd name="T2" fmla="*/ 520 w 656"/>
                <a:gd name="T3" fmla="*/ 118 h 399"/>
                <a:gd name="T4" fmla="*/ 574 w 656"/>
                <a:gd name="T5" fmla="*/ 141 h 399"/>
                <a:gd name="T6" fmla="*/ 655 w 656"/>
                <a:gd name="T7" fmla="*/ 262 h 399"/>
                <a:gd name="T8" fmla="*/ 613 w 656"/>
                <a:gd name="T9" fmla="*/ 358 h 399"/>
                <a:gd name="T10" fmla="*/ 545 w 656"/>
                <a:gd name="T11" fmla="*/ 399 h 399"/>
                <a:gd name="T12" fmla="*/ 112 w 656"/>
                <a:gd name="T13" fmla="*/ 399 h 399"/>
                <a:gd name="T14" fmla="*/ 33 w 656"/>
                <a:gd name="T15" fmla="*/ 355 h 399"/>
                <a:gd name="T16" fmla="*/ 2 w 656"/>
                <a:gd name="T17" fmla="*/ 262 h 399"/>
                <a:gd name="T18" fmla="*/ 47 w 656"/>
                <a:gd name="T19" fmla="*/ 195 h 399"/>
                <a:gd name="T20" fmla="*/ 89 w 656"/>
                <a:gd name="T21" fmla="*/ 175 h 399"/>
                <a:gd name="T22" fmla="*/ 83 w 656"/>
                <a:gd name="T23" fmla="*/ 154 h 399"/>
                <a:gd name="T24" fmla="*/ 107 w 656"/>
                <a:gd name="T25" fmla="*/ 107 h 399"/>
                <a:gd name="T26" fmla="*/ 171 w 656"/>
                <a:gd name="T27" fmla="*/ 90 h 399"/>
                <a:gd name="T28" fmla="*/ 203 w 656"/>
                <a:gd name="T29" fmla="*/ 98 h 399"/>
                <a:gd name="T30" fmla="*/ 207 w 656"/>
                <a:gd name="T31" fmla="*/ 84 h 399"/>
                <a:gd name="T32" fmla="*/ 226 w 656"/>
                <a:gd name="T33" fmla="*/ 52 h 399"/>
                <a:gd name="T34" fmla="*/ 345 w 656"/>
                <a:gd name="T35" fmla="*/ 2 h 399"/>
                <a:gd name="T36" fmla="*/ 477 w 656"/>
                <a:gd name="T37" fmla="*/ 55 h 399"/>
                <a:gd name="T38" fmla="*/ 496 w 656"/>
                <a:gd name="T39" fmla="*/ 1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6" h="399">
                  <a:moveTo>
                    <a:pt x="496" y="112"/>
                  </a:moveTo>
                  <a:cubicBezTo>
                    <a:pt x="520" y="118"/>
                    <a:pt x="520" y="118"/>
                    <a:pt x="520" y="118"/>
                  </a:cubicBezTo>
                  <a:cubicBezTo>
                    <a:pt x="540" y="124"/>
                    <a:pt x="558" y="132"/>
                    <a:pt x="574" y="141"/>
                  </a:cubicBezTo>
                  <a:cubicBezTo>
                    <a:pt x="626" y="170"/>
                    <a:pt x="654" y="211"/>
                    <a:pt x="655" y="262"/>
                  </a:cubicBezTo>
                  <a:cubicBezTo>
                    <a:pt x="656" y="295"/>
                    <a:pt x="642" y="327"/>
                    <a:pt x="613" y="358"/>
                  </a:cubicBezTo>
                  <a:cubicBezTo>
                    <a:pt x="588" y="386"/>
                    <a:pt x="565" y="399"/>
                    <a:pt x="545" y="399"/>
                  </a:cubicBezTo>
                  <a:cubicBezTo>
                    <a:pt x="112" y="399"/>
                    <a:pt x="112" y="399"/>
                    <a:pt x="112" y="399"/>
                  </a:cubicBezTo>
                  <a:cubicBezTo>
                    <a:pt x="83" y="399"/>
                    <a:pt x="56" y="384"/>
                    <a:pt x="33" y="355"/>
                  </a:cubicBezTo>
                  <a:cubicBezTo>
                    <a:pt x="10" y="326"/>
                    <a:pt x="0" y="295"/>
                    <a:pt x="2" y="262"/>
                  </a:cubicBezTo>
                  <a:cubicBezTo>
                    <a:pt x="4" y="236"/>
                    <a:pt x="19" y="213"/>
                    <a:pt x="47" y="195"/>
                  </a:cubicBezTo>
                  <a:cubicBezTo>
                    <a:pt x="62" y="186"/>
                    <a:pt x="76" y="179"/>
                    <a:pt x="89" y="175"/>
                  </a:cubicBezTo>
                  <a:cubicBezTo>
                    <a:pt x="86" y="169"/>
                    <a:pt x="83" y="162"/>
                    <a:pt x="83" y="154"/>
                  </a:cubicBezTo>
                  <a:cubicBezTo>
                    <a:pt x="82" y="136"/>
                    <a:pt x="90" y="120"/>
                    <a:pt x="107" y="107"/>
                  </a:cubicBezTo>
                  <a:cubicBezTo>
                    <a:pt x="125" y="93"/>
                    <a:pt x="147" y="87"/>
                    <a:pt x="171" y="90"/>
                  </a:cubicBezTo>
                  <a:cubicBezTo>
                    <a:pt x="184" y="91"/>
                    <a:pt x="195" y="94"/>
                    <a:pt x="203" y="98"/>
                  </a:cubicBezTo>
                  <a:cubicBezTo>
                    <a:pt x="204" y="94"/>
                    <a:pt x="205" y="89"/>
                    <a:pt x="207" y="84"/>
                  </a:cubicBezTo>
                  <a:cubicBezTo>
                    <a:pt x="212" y="72"/>
                    <a:pt x="218" y="62"/>
                    <a:pt x="226" y="52"/>
                  </a:cubicBezTo>
                  <a:cubicBezTo>
                    <a:pt x="252" y="21"/>
                    <a:pt x="292" y="4"/>
                    <a:pt x="345" y="2"/>
                  </a:cubicBezTo>
                  <a:cubicBezTo>
                    <a:pt x="407" y="0"/>
                    <a:pt x="451" y="17"/>
                    <a:pt x="477" y="55"/>
                  </a:cubicBezTo>
                  <a:cubicBezTo>
                    <a:pt x="489" y="74"/>
                    <a:pt x="496" y="93"/>
                    <a:pt x="496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3" name="Freeform 187"/>
            <p:cNvSpPr/>
            <p:nvPr/>
          </p:nvSpPr>
          <p:spPr bwMode="auto">
            <a:xfrm>
              <a:off x="5105540" y="2137138"/>
              <a:ext cx="269153" cy="163165"/>
            </a:xfrm>
            <a:custGeom>
              <a:avLst/>
              <a:gdLst>
                <a:gd name="T0" fmla="*/ 302 w 400"/>
                <a:gd name="T1" fmla="*/ 68 h 244"/>
                <a:gd name="T2" fmla="*/ 317 w 400"/>
                <a:gd name="T3" fmla="*/ 72 h 244"/>
                <a:gd name="T4" fmla="*/ 350 w 400"/>
                <a:gd name="T5" fmla="*/ 86 h 244"/>
                <a:gd name="T6" fmla="*/ 400 w 400"/>
                <a:gd name="T7" fmla="*/ 160 h 244"/>
                <a:gd name="T8" fmla="*/ 374 w 400"/>
                <a:gd name="T9" fmla="*/ 219 h 244"/>
                <a:gd name="T10" fmla="*/ 333 w 400"/>
                <a:gd name="T11" fmla="*/ 244 h 244"/>
                <a:gd name="T12" fmla="*/ 68 w 400"/>
                <a:gd name="T13" fmla="*/ 244 h 244"/>
                <a:gd name="T14" fmla="*/ 20 w 400"/>
                <a:gd name="T15" fmla="*/ 217 h 244"/>
                <a:gd name="T16" fmla="*/ 1 w 400"/>
                <a:gd name="T17" fmla="*/ 160 h 244"/>
                <a:gd name="T18" fmla="*/ 29 w 400"/>
                <a:gd name="T19" fmla="*/ 119 h 244"/>
                <a:gd name="T20" fmla="*/ 55 w 400"/>
                <a:gd name="T21" fmla="*/ 107 h 244"/>
                <a:gd name="T22" fmla="*/ 51 w 400"/>
                <a:gd name="T23" fmla="*/ 94 h 244"/>
                <a:gd name="T24" fmla="*/ 65 w 400"/>
                <a:gd name="T25" fmla="*/ 66 h 244"/>
                <a:gd name="T26" fmla="*/ 105 w 400"/>
                <a:gd name="T27" fmla="*/ 55 h 244"/>
                <a:gd name="T28" fmla="*/ 124 w 400"/>
                <a:gd name="T29" fmla="*/ 60 h 244"/>
                <a:gd name="T30" fmla="*/ 126 w 400"/>
                <a:gd name="T31" fmla="*/ 51 h 244"/>
                <a:gd name="T32" fmla="*/ 138 w 400"/>
                <a:gd name="T33" fmla="*/ 32 h 244"/>
                <a:gd name="T34" fmla="*/ 210 w 400"/>
                <a:gd name="T35" fmla="*/ 2 h 244"/>
                <a:gd name="T36" fmla="*/ 291 w 400"/>
                <a:gd name="T37" fmla="*/ 34 h 244"/>
                <a:gd name="T38" fmla="*/ 302 w 400"/>
                <a:gd name="T39" fmla="*/ 6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4">
                  <a:moveTo>
                    <a:pt x="302" y="68"/>
                  </a:moveTo>
                  <a:cubicBezTo>
                    <a:pt x="317" y="72"/>
                    <a:pt x="317" y="72"/>
                    <a:pt x="317" y="72"/>
                  </a:cubicBezTo>
                  <a:cubicBezTo>
                    <a:pt x="329" y="76"/>
                    <a:pt x="340" y="81"/>
                    <a:pt x="350" y="86"/>
                  </a:cubicBezTo>
                  <a:cubicBezTo>
                    <a:pt x="382" y="104"/>
                    <a:pt x="399" y="129"/>
                    <a:pt x="400" y="160"/>
                  </a:cubicBezTo>
                  <a:cubicBezTo>
                    <a:pt x="400" y="180"/>
                    <a:pt x="392" y="200"/>
                    <a:pt x="374" y="219"/>
                  </a:cubicBezTo>
                  <a:cubicBezTo>
                    <a:pt x="358" y="235"/>
                    <a:pt x="345" y="244"/>
                    <a:pt x="333" y="244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50" y="244"/>
                    <a:pt x="34" y="235"/>
                    <a:pt x="20" y="217"/>
                  </a:cubicBezTo>
                  <a:cubicBezTo>
                    <a:pt x="6" y="199"/>
                    <a:pt x="0" y="180"/>
                    <a:pt x="1" y="160"/>
                  </a:cubicBezTo>
                  <a:cubicBezTo>
                    <a:pt x="3" y="144"/>
                    <a:pt x="12" y="130"/>
                    <a:pt x="29" y="119"/>
                  </a:cubicBezTo>
                  <a:cubicBezTo>
                    <a:pt x="38" y="113"/>
                    <a:pt x="46" y="110"/>
                    <a:pt x="55" y="107"/>
                  </a:cubicBezTo>
                  <a:cubicBezTo>
                    <a:pt x="52" y="103"/>
                    <a:pt x="51" y="99"/>
                    <a:pt x="51" y="94"/>
                  </a:cubicBezTo>
                  <a:cubicBezTo>
                    <a:pt x="50" y="83"/>
                    <a:pt x="55" y="74"/>
                    <a:pt x="65" y="66"/>
                  </a:cubicBezTo>
                  <a:cubicBezTo>
                    <a:pt x="77" y="57"/>
                    <a:pt x="90" y="53"/>
                    <a:pt x="105" y="55"/>
                  </a:cubicBezTo>
                  <a:cubicBezTo>
                    <a:pt x="112" y="56"/>
                    <a:pt x="119" y="57"/>
                    <a:pt x="124" y="60"/>
                  </a:cubicBezTo>
                  <a:cubicBezTo>
                    <a:pt x="124" y="58"/>
                    <a:pt x="125" y="55"/>
                    <a:pt x="126" y="51"/>
                  </a:cubicBezTo>
                  <a:cubicBezTo>
                    <a:pt x="129" y="44"/>
                    <a:pt x="133" y="38"/>
                    <a:pt x="138" y="32"/>
                  </a:cubicBezTo>
                  <a:cubicBezTo>
                    <a:pt x="154" y="13"/>
                    <a:pt x="178" y="3"/>
                    <a:pt x="210" y="2"/>
                  </a:cubicBezTo>
                  <a:cubicBezTo>
                    <a:pt x="249" y="0"/>
                    <a:pt x="275" y="11"/>
                    <a:pt x="291" y="34"/>
                  </a:cubicBezTo>
                  <a:cubicBezTo>
                    <a:pt x="298" y="45"/>
                    <a:pt x="302" y="57"/>
                    <a:pt x="30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4" name="Freeform 188"/>
            <p:cNvSpPr/>
            <p:nvPr/>
          </p:nvSpPr>
          <p:spPr bwMode="auto">
            <a:xfrm>
              <a:off x="5504388" y="2124587"/>
              <a:ext cx="178505" cy="110172"/>
            </a:xfrm>
            <a:custGeom>
              <a:avLst/>
              <a:gdLst>
                <a:gd name="T0" fmla="*/ 201 w 267"/>
                <a:gd name="T1" fmla="*/ 46 h 163"/>
                <a:gd name="T2" fmla="*/ 211 w 267"/>
                <a:gd name="T3" fmla="*/ 48 h 163"/>
                <a:gd name="T4" fmla="*/ 233 w 267"/>
                <a:gd name="T5" fmla="*/ 58 h 163"/>
                <a:gd name="T6" fmla="*/ 266 w 267"/>
                <a:gd name="T7" fmla="*/ 107 h 163"/>
                <a:gd name="T8" fmla="*/ 249 w 267"/>
                <a:gd name="T9" fmla="*/ 146 h 163"/>
                <a:gd name="T10" fmla="*/ 222 w 267"/>
                <a:gd name="T11" fmla="*/ 163 h 163"/>
                <a:gd name="T12" fmla="*/ 45 w 267"/>
                <a:gd name="T13" fmla="*/ 163 h 163"/>
                <a:gd name="T14" fmla="*/ 13 w 267"/>
                <a:gd name="T15" fmla="*/ 145 h 163"/>
                <a:gd name="T16" fmla="*/ 1 w 267"/>
                <a:gd name="T17" fmla="*/ 107 h 163"/>
                <a:gd name="T18" fmla="*/ 19 w 267"/>
                <a:gd name="T19" fmla="*/ 80 h 163"/>
                <a:gd name="T20" fmla="*/ 36 w 267"/>
                <a:gd name="T21" fmla="*/ 72 h 163"/>
                <a:gd name="T22" fmla="*/ 33 w 267"/>
                <a:gd name="T23" fmla="*/ 63 h 163"/>
                <a:gd name="T24" fmla="*/ 43 w 267"/>
                <a:gd name="T25" fmla="*/ 44 h 163"/>
                <a:gd name="T26" fmla="*/ 69 w 267"/>
                <a:gd name="T27" fmla="*/ 37 h 163"/>
                <a:gd name="T28" fmla="*/ 82 w 267"/>
                <a:gd name="T29" fmla="*/ 40 h 163"/>
                <a:gd name="T30" fmla="*/ 84 w 267"/>
                <a:gd name="T31" fmla="*/ 34 h 163"/>
                <a:gd name="T32" fmla="*/ 92 w 267"/>
                <a:gd name="T33" fmla="*/ 21 h 163"/>
                <a:gd name="T34" fmla="*/ 140 w 267"/>
                <a:gd name="T35" fmla="*/ 1 h 163"/>
                <a:gd name="T36" fmla="*/ 194 w 267"/>
                <a:gd name="T37" fmla="*/ 23 h 163"/>
                <a:gd name="T38" fmla="*/ 201 w 267"/>
                <a:gd name="T39" fmla="*/ 4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163">
                  <a:moveTo>
                    <a:pt x="201" y="46"/>
                  </a:moveTo>
                  <a:cubicBezTo>
                    <a:pt x="211" y="48"/>
                    <a:pt x="211" y="48"/>
                    <a:pt x="211" y="48"/>
                  </a:cubicBezTo>
                  <a:cubicBezTo>
                    <a:pt x="219" y="51"/>
                    <a:pt x="227" y="54"/>
                    <a:pt x="233" y="58"/>
                  </a:cubicBezTo>
                  <a:cubicBezTo>
                    <a:pt x="255" y="70"/>
                    <a:pt x="266" y="86"/>
                    <a:pt x="266" y="107"/>
                  </a:cubicBezTo>
                  <a:cubicBezTo>
                    <a:pt x="267" y="120"/>
                    <a:pt x="261" y="134"/>
                    <a:pt x="249" y="146"/>
                  </a:cubicBezTo>
                  <a:cubicBezTo>
                    <a:pt x="239" y="157"/>
                    <a:pt x="230" y="163"/>
                    <a:pt x="222" y="163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33" y="163"/>
                    <a:pt x="23" y="157"/>
                    <a:pt x="13" y="145"/>
                  </a:cubicBezTo>
                  <a:cubicBezTo>
                    <a:pt x="4" y="133"/>
                    <a:pt x="0" y="120"/>
                    <a:pt x="1" y="107"/>
                  </a:cubicBezTo>
                  <a:cubicBezTo>
                    <a:pt x="1" y="96"/>
                    <a:pt x="7" y="87"/>
                    <a:pt x="19" y="80"/>
                  </a:cubicBezTo>
                  <a:cubicBezTo>
                    <a:pt x="25" y="76"/>
                    <a:pt x="30" y="73"/>
                    <a:pt x="36" y="72"/>
                  </a:cubicBezTo>
                  <a:cubicBezTo>
                    <a:pt x="35" y="69"/>
                    <a:pt x="34" y="66"/>
                    <a:pt x="33" y="63"/>
                  </a:cubicBezTo>
                  <a:cubicBezTo>
                    <a:pt x="33" y="56"/>
                    <a:pt x="36" y="49"/>
                    <a:pt x="43" y="44"/>
                  </a:cubicBezTo>
                  <a:cubicBezTo>
                    <a:pt x="51" y="38"/>
                    <a:pt x="60" y="36"/>
                    <a:pt x="69" y="37"/>
                  </a:cubicBezTo>
                  <a:cubicBezTo>
                    <a:pt x="75" y="37"/>
                    <a:pt x="79" y="38"/>
                    <a:pt x="82" y="40"/>
                  </a:cubicBezTo>
                  <a:cubicBezTo>
                    <a:pt x="83" y="39"/>
                    <a:pt x="83" y="37"/>
                    <a:pt x="84" y="34"/>
                  </a:cubicBezTo>
                  <a:cubicBezTo>
                    <a:pt x="86" y="30"/>
                    <a:pt x="88" y="25"/>
                    <a:pt x="92" y="21"/>
                  </a:cubicBezTo>
                  <a:cubicBezTo>
                    <a:pt x="102" y="9"/>
                    <a:pt x="118" y="2"/>
                    <a:pt x="140" y="1"/>
                  </a:cubicBezTo>
                  <a:cubicBezTo>
                    <a:pt x="166" y="0"/>
                    <a:pt x="183" y="7"/>
                    <a:pt x="194" y="23"/>
                  </a:cubicBezTo>
                  <a:cubicBezTo>
                    <a:pt x="199" y="30"/>
                    <a:pt x="201" y="38"/>
                    <a:pt x="20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71407" y="1570906"/>
            <a:ext cx="2073258" cy="333553"/>
            <a:chOff x="2071407" y="1570906"/>
            <a:chExt cx="2073258" cy="333553"/>
          </a:xfrm>
        </p:grpSpPr>
        <p:sp>
          <p:nvSpPr>
            <p:cNvPr id="191" name="圆角矩形 37"/>
            <p:cNvSpPr/>
            <p:nvPr/>
          </p:nvSpPr>
          <p:spPr>
            <a:xfrm rot="10800000" flipH="1" flipV="1">
              <a:off x="2071407" y="159189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2310777" y="157090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51720" y="2283512"/>
            <a:ext cx="2505962" cy="461665"/>
            <a:chOff x="1951720" y="2283512"/>
            <a:chExt cx="2505962" cy="461665"/>
          </a:xfrm>
        </p:grpSpPr>
        <p:grpSp>
          <p:nvGrpSpPr>
            <p:cNvPr id="193" name="组合 192"/>
            <p:cNvGrpSpPr/>
            <p:nvPr/>
          </p:nvGrpSpPr>
          <p:grpSpPr>
            <a:xfrm>
              <a:off x="1951720" y="2414539"/>
              <a:ext cx="239371" cy="239371"/>
              <a:chOff x="692720" y="2438979"/>
              <a:chExt cx="108000" cy="108000"/>
            </a:xfrm>
          </p:grpSpPr>
          <p:sp>
            <p:nvSpPr>
              <p:cNvPr id="194" name="椭圆 193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96" name="文本框 195"/>
            <p:cNvSpPr txBox="1"/>
            <p:nvPr/>
          </p:nvSpPr>
          <p:spPr>
            <a:xfrm>
              <a:off x="2272468" y="228351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49223" y="1667230"/>
            <a:ext cx="2073258" cy="333553"/>
            <a:chOff x="8049223" y="1667230"/>
            <a:chExt cx="2073258" cy="333553"/>
          </a:xfrm>
        </p:grpSpPr>
        <p:sp>
          <p:nvSpPr>
            <p:cNvPr id="197" name="圆角矩形 37"/>
            <p:cNvSpPr/>
            <p:nvPr/>
          </p:nvSpPr>
          <p:spPr>
            <a:xfrm rot="10800000" flipH="1" flipV="1">
              <a:off x="8049223" y="168821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8288593" y="166723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29536" y="2379836"/>
            <a:ext cx="2505962" cy="461665"/>
            <a:chOff x="7929536" y="2379836"/>
            <a:chExt cx="2505962" cy="461665"/>
          </a:xfrm>
        </p:grpSpPr>
        <p:grpSp>
          <p:nvGrpSpPr>
            <p:cNvPr id="199" name="组合 198"/>
            <p:cNvGrpSpPr/>
            <p:nvPr/>
          </p:nvGrpSpPr>
          <p:grpSpPr>
            <a:xfrm>
              <a:off x="7929536" y="2510863"/>
              <a:ext cx="239371" cy="239371"/>
              <a:chOff x="692720" y="2438979"/>
              <a:chExt cx="108000" cy="108000"/>
            </a:xfrm>
          </p:grpSpPr>
          <p:sp>
            <p:nvSpPr>
              <p:cNvPr id="200" name="椭圆 19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02" name="文本框 201"/>
            <p:cNvSpPr txBox="1"/>
            <p:nvPr/>
          </p:nvSpPr>
          <p:spPr>
            <a:xfrm>
              <a:off x="8250284" y="237983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50667" y="3754985"/>
            <a:ext cx="2073258" cy="333553"/>
            <a:chOff x="7850667" y="3754985"/>
            <a:chExt cx="2073258" cy="333553"/>
          </a:xfrm>
        </p:grpSpPr>
        <p:sp>
          <p:nvSpPr>
            <p:cNvPr id="203" name="圆角矩形 37"/>
            <p:cNvSpPr/>
            <p:nvPr/>
          </p:nvSpPr>
          <p:spPr>
            <a:xfrm rot="10800000" flipH="1" flipV="1">
              <a:off x="7850667" y="377597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8090037" y="375498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30980" y="4467591"/>
            <a:ext cx="2505962" cy="461665"/>
            <a:chOff x="7730980" y="4467591"/>
            <a:chExt cx="2505962" cy="46166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7730980" y="4598618"/>
              <a:ext cx="239371" cy="239371"/>
              <a:chOff x="692720" y="2438979"/>
              <a:chExt cx="108000" cy="108000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08" name="文本框 207"/>
            <p:cNvSpPr txBox="1"/>
            <p:nvPr/>
          </p:nvSpPr>
          <p:spPr>
            <a:xfrm>
              <a:off x="8051728" y="446759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53696" y="3960496"/>
            <a:ext cx="2073258" cy="333553"/>
            <a:chOff x="1953696" y="3960496"/>
            <a:chExt cx="2073258" cy="333553"/>
          </a:xfrm>
        </p:grpSpPr>
        <p:sp>
          <p:nvSpPr>
            <p:cNvPr id="209" name="圆角矩形 37"/>
            <p:cNvSpPr/>
            <p:nvPr/>
          </p:nvSpPr>
          <p:spPr>
            <a:xfrm rot="10800000" flipH="1" flipV="1">
              <a:off x="1953696" y="398148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2193066" y="396049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34009" y="4673102"/>
            <a:ext cx="2505962" cy="461665"/>
            <a:chOff x="1834009" y="4673102"/>
            <a:chExt cx="2505962" cy="46166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834009" y="4804129"/>
              <a:ext cx="239371" cy="239371"/>
              <a:chOff x="692720" y="2438979"/>
              <a:chExt cx="108000" cy="108000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14" name="文本框 213"/>
            <p:cNvSpPr txBox="1"/>
            <p:nvPr/>
          </p:nvSpPr>
          <p:spPr>
            <a:xfrm>
              <a:off x="2154757" y="467310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02376" y="3359338"/>
            <a:ext cx="2545463" cy="1332724"/>
            <a:chOff x="4502376" y="3359338"/>
            <a:chExt cx="2545463" cy="1332724"/>
          </a:xfrm>
        </p:grpSpPr>
        <p:sp>
          <p:nvSpPr>
            <p:cNvPr id="12379" name="Freeform 163"/>
            <p:cNvSpPr/>
            <p:nvPr/>
          </p:nvSpPr>
          <p:spPr bwMode="auto">
            <a:xfrm>
              <a:off x="4502376" y="3359338"/>
              <a:ext cx="2545463" cy="1332724"/>
            </a:xfrm>
            <a:custGeom>
              <a:avLst/>
              <a:gdLst>
                <a:gd name="T0" fmla="*/ 3698 w 3801"/>
                <a:gd name="T1" fmla="*/ 1228 h 1990"/>
                <a:gd name="T2" fmla="*/ 3723 w 3801"/>
                <a:gd name="T3" fmla="*/ 1285 h 1990"/>
                <a:gd name="T4" fmla="*/ 3767 w 3801"/>
                <a:gd name="T5" fmla="*/ 1432 h 1990"/>
                <a:gd name="T6" fmla="*/ 3726 w 3801"/>
                <a:gd name="T7" fmla="*/ 1855 h 1990"/>
                <a:gd name="T8" fmla="*/ 3652 w 3801"/>
                <a:gd name="T9" fmla="*/ 1923 h 1990"/>
                <a:gd name="T10" fmla="*/ 3351 w 3801"/>
                <a:gd name="T11" fmla="*/ 1990 h 1990"/>
                <a:gd name="T12" fmla="*/ 1368 w 3801"/>
                <a:gd name="T13" fmla="*/ 1990 h 1990"/>
                <a:gd name="T14" fmla="*/ 1234 w 3801"/>
                <a:gd name="T15" fmla="*/ 1950 h 1990"/>
                <a:gd name="T16" fmla="*/ 975 w 3801"/>
                <a:gd name="T17" fmla="*/ 1693 h 1990"/>
                <a:gd name="T18" fmla="*/ 0 w 3801"/>
                <a:gd name="T19" fmla="*/ 0 h 1990"/>
                <a:gd name="T20" fmla="*/ 171 w 3801"/>
                <a:gd name="T21" fmla="*/ 135 h 1990"/>
                <a:gd name="T22" fmla="*/ 772 w 3801"/>
                <a:gd name="T23" fmla="*/ 228 h 1990"/>
                <a:gd name="T24" fmla="*/ 3120 w 3801"/>
                <a:gd name="T25" fmla="*/ 228 h 1990"/>
                <a:gd name="T26" fmla="*/ 3698 w 3801"/>
                <a:gd name="T27" fmla="*/ 1228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1" h="1990">
                  <a:moveTo>
                    <a:pt x="3698" y="1228"/>
                  </a:moveTo>
                  <a:cubicBezTo>
                    <a:pt x="3723" y="1285"/>
                    <a:pt x="3723" y="1285"/>
                    <a:pt x="3723" y="1285"/>
                  </a:cubicBezTo>
                  <a:cubicBezTo>
                    <a:pt x="3742" y="1333"/>
                    <a:pt x="3756" y="1382"/>
                    <a:pt x="3767" y="1432"/>
                  </a:cubicBezTo>
                  <a:cubicBezTo>
                    <a:pt x="3801" y="1592"/>
                    <a:pt x="3787" y="1733"/>
                    <a:pt x="3726" y="1855"/>
                  </a:cubicBezTo>
                  <a:cubicBezTo>
                    <a:pt x="3714" y="1878"/>
                    <a:pt x="3689" y="1900"/>
                    <a:pt x="3652" y="1923"/>
                  </a:cubicBezTo>
                  <a:cubicBezTo>
                    <a:pt x="3578" y="1968"/>
                    <a:pt x="3478" y="1990"/>
                    <a:pt x="3351" y="1990"/>
                  </a:cubicBezTo>
                  <a:cubicBezTo>
                    <a:pt x="1368" y="1990"/>
                    <a:pt x="1368" y="1990"/>
                    <a:pt x="1368" y="1990"/>
                  </a:cubicBezTo>
                  <a:cubicBezTo>
                    <a:pt x="1330" y="1989"/>
                    <a:pt x="1285" y="1975"/>
                    <a:pt x="1234" y="1950"/>
                  </a:cubicBezTo>
                  <a:cubicBezTo>
                    <a:pt x="1131" y="1899"/>
                    <a:pt x="1044" y="1813"/>
                    <a:pt x="975" y="16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55"/>
                    <a:pt x="93" y="100"/>
                    <a:pt x="171" y="135"/>
                  </a:cubicBezTo>
                  <a:cubicBezTo>
                    <a:pt x="310" y="197"/>
                    <a:pt x="511" y="228"/>
                    <a:pt x="772" y="228"/>
                  </a:cubicBezTo>
                  <a:cubicBezTo>
                    <a:pt x="3120" y="228"/>
                    <a:pt x="3120" y="228"/>
                    <a:pt x="3120" y="228"/>
                  </a:cubicBezTo>
                  <a:lnTo>
                    <a:pt x="3698" y="1228"/>
                  </a:lnTo>
                  <a:close/>
                </a:path>
              </a:pathLst>
            </a:custGeom>
            <a:solidFill>
              <a:srgbClr val="1454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7" name="Freeform 181"/>
            <p:cNvSpPr>
              <a:spLocks noEditPoints="1"/>
            </p:cNvSpPr>
            <p:nvPr/>
          </p:nvSpPr>
          <p:spPr bwMode="auto">
            <a:xfrm>
              <a:off x="5791526" y="3776971"/>
              <a:ext cx="548068" cy="548068"/>
            </a:xfrm>
            <a:custGeom>
              <a:avLst/>
              <a:gdLst>
                <a:gd name="T0" fmla="*/ 245 w 814"/>
                <a:gd name="T1" fmla="*/ 91 h 814"/>
                <a:gd name="T2" fmla="*/ 208 w 814"/>
                <a:gd name="T3" fmla="*/ 148 h 814"/>
                <a:gd name="T4" fmla="*/ 103 w 814"/>
                <a:gd name="T5" fmla="*/ 230 h 814"/>
                <a:gd name="T6" fmla="*/ 63 w 814"/>
                <a:gd name="T7" fmla="*/ 360 h 814"/>
                <a:gd name="T8" fmla="*/ 56 w 814"/>
                <a:gd name="T9" fmla="*/ 463 h 814"/>
                <a:gd name="T10" fmla="*/ 477 w 814"/>
                <a:gd name="T11" fmla="*/ 756 h 814"/>
                <a:gd name="T12" fmla="*/ 432 w 814"/>
                <a:gd name="T13" fmla="*/ 736 h 814"/>
                <a:gd name="T14" fmla="*/ 378 w 814"/>
                <a:gd name="T15" fmla="*/ 669 h 814"/>
                <a:gd name="T16" fmla="*/ 311 w 814"/>
                <a:gd name="T17" fmla="*/ 511 h 814"/>
                <a:gd name="T18" fmla="*/ 189 w 814"/>
                <a:gd name="T19" fmla="*/ 430 h 814"/>
                <a:gd name="T20" fmla="*/ 284 w 814"/>
                <a:gd name="T21" fmla="*/ 298 h 814"/>
                <a:gd name="T22" fmla="*/ 379 w 814"/>
                <a:gd name="T23" fmla="*/ 347 h 814"/>
                <a:gd name="T24" fmla="*/ 499 w 814"/>
                <a:gd name="T25" fmla="*/ 328 h 814"/>
                <a:gd name="T26" fmla="*/ 510 w 814"/>
                <a:gd name="T27" fmla="*/ 292 h 814"/>
                <a:gd name="T28" fmla="*/ 508 w 814"/>
                <a:gd name="T29" fmla="*/ 256 h 814"/>
                <a:gd name="T30" fmla="*/ 468 w 814"/>
                <a:gd name="T31" fmla="*/ 319 h 814"/>
                <a:gd name="T32" fmla="*/ 386 w 814"/>
                <a:gd name="T33" fmla="*/ 261 h 814"/>
                <a:gd name="T34" fmla="*/ 315 w 814"/>
                <a:gd name="T35" fmla="*/ 284 h 814"/>
                <a:gd name="T36" fmla="*/ 296 w 814"/>
                <a:gd name="T37" fmla="*/ 264 h 814"/>
                <a:gd name="T38" fmla="*/ 285 w 814"/>
                <a:gd name="T39" fmla="*/ 227 h 814"/>
                <a:gd name="T40" fmla="*/ 355 w 814"/>
                <a:gd name="T41" fmla="*/ 194 h 814"/>
                <a:gd name="T42" fmla="*/ 423 w 814"/>
                <a:gd name="T43" fmla="*/ 209 h 814"/>
                <a:gd name="T44" fmla="*/ 447 w 814"/>
                <a:gd name="T45" fmla="*/ 163 h 814"/>
                <a:gd name="T46" fmla="*/ 405 w 814"/>
                <a:gd name="T47" fmla="*/ 167 h 814"/>
                <a:gd name="T48" fmla="*/ 497 w 814"/>
                <a:gd name="T49" fmla="*/ 89 h 814"/>
                <a:gd name="T50" fmla="*/ 548 w 814"/>
                <a:gd name="T51" fmla="*/ 105 h 814"/>
                <a:gd name="T52" fmla="*/ 384 w 814"/>
                <a:gd name="T53" fmla="*/ 0 h 814"/>
                <a:gd name="T54" fmla="*/ 675 w 814"/>
                <a:gd name="T55" fmla="*/ 101 h 814"/>
                <a:gd name="T56" fmla="*/ 814 w 814"/>
                <a:gd name="T57" fmla="*/ 431 h 814"/>
                <a:gd name="T58" fmla="*/ 696 w 814"/>
                <a:gd name="T59" fmla="*/ 693 h 814"/>
                <a:gd name="T60" fmla="*/ 384 w 814"/>
                <a:gd name="T61" fmla="*/ 814 h 814"/>
                <a:gd name="T62" fmla="*/ 7 w 814"/>
                <a:gd name="T63" fmla="*/ 477 h 814"/>
                <a:gd name="T64" fmla="*/ 2 w 814"/>
                <a:gd name="T65" fmla="*/ 375 h 814"/>
                <a:gd name="T66" fmla="*/ 337 w 814"/>
                <a:gd name="T67" fmla="*/ 7 h 814"/>
                <a:gd name="T68" fmla="*/ 732 w 814"/>
                <a:gd name="T69" fmla="*/ 553 h 814"/>
                <a:gd name="T70" fmla="*/ 740 w 814"/>
                <a:gd name="T71" fmla="*/ 490 h 814"/>
                <a:gd name="T72" fmla="*/ 698 w 814"/>
                <a:gd name="T73" fmla="*/ 431 h 814"/>
                <a:gd name="T74" fmla="*/ 633 w 814"/>
                <a:gd name="T75" fmla="*/ 425 h 814"/>
                <a:gd name="T76" fmla="*/ 540 w 814"/>
                <a:gd name="T77" fmla="*/ 423 h 814"/>
                <a:gd name="T78" fmla="*/ 556 w 814"/>
                <a:gd name="T79" fmla="*/ 465 h 814"/>
                <a:gd name="T80" fmla="*/ 613 w 814"/>
                <a:gd name="T81" fmla="*/ 462 h 814"/>
                <a:gd name="T82" fmla="*/ 509 w 814"/>
                <a:gd name="T83" fmla="*/ 678 h 814"/>
                <a:gd name="T84" fmla="*/ 484 w 814"/>
                <a:gd name="T85" fmla="*/ 75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4" h="814">
                  <a:moveTo>
                    <a:pt x="555" y="83"/>
                  </a:moveTo>
                  <a:cubicBezTo>
                    <a:pt x="511" y="64"/>
                    <a:pt x="466" y="53"/>
                    <a:pt x="419" y="52"/>
                  </a:cubicBezTo>
                  <a:cubicBezTo>
                    <a:pt x="357" y="50"/>
                    <a:pt x="299" y="63"/>
                    <a:pt x="245" y="91"/>
                  </a:cubicBezTo>
                  <a:cubicBezTo>
                    <a:pt x="242" y="92"/>
                    <a:pt x="225" y="102"/>
                    <a:pt x="194" y="121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14" y="134"/>
                    <a:pt x="214" y="140"/>
                    <a:pt x="208" y="148"/>
                  </a:cubicBezTo>
                  <a:cubicBezTo>
                    <a:pt x="205" y="150"/>
                    <a:pt x="204" y="153"/>
                    <a:pt x="203" y="155"/>
                  </a:cubicBezTo>
                  <a:cubicBezTo>
                    <a:pt x="195" y="173"/>
                    <a:pt x="183" y="190"/>
                    <a:pt x="166" y="204"/>
                  </a:cubicBezTo>
                  <a:cubicBezTo>
                    <a:pt x="145" y="222"/>
                    <a:pt x="124" y="231"/>
                    <a:pt x="103" y="230"/>
                  </a:cubicBezTo>
                  <a:cubicBezTo>
                    <a:pt x="100" y="230"/>
                    <a:pt x="98" y="231"/>
                    <a:pt x="96" y="234"/>
                  </a:cubicBezTo>
                  <a:cubicBezTo>
                    <a:pt x="76" y="270"/>
                    <a:pt x="63" y="307"/>
                    <a:pt x="56" y="348"/>
                  </a:cubicBezTo>
                  <a:cubicBezTo>
                    <a:pt x="55" y="354"/>
                    <a:pt x="57" y="358"/>
                    <a:pt x="63" y="360"/>
                  </a:cubicBezTo>
                  <a:cubicBezTo>
                    <a:pt x="77" y="365"/>
                    <a:pt x="86" y="373"/>
                    <a:pt x="92" y="384"/>
                  </a:cubicBezTo>
                  <a:cubicBezTo>
                    <a:pt x="96" y="391"/>
                    <a:pt x="95" y="398"/>
                    <a:pt x="90" y="403"/>
                  </a:cubicBezTo>
                  <a:cubicBezTo>
                    <a:pt x="75" y="418"/>
                    <a:pt x="64" y="437"/>
                    <a:pt x="56" y="463"/>
                  </a:cubicBezTo>
                  <a:cubicBezTo>
                    <a:pt x="56" y="464"/>
                    <a:pt x="56" y="467"/>
                    <a:pt x="57" y="470"/>
                  </a:cubicBezTo>
                  <a:cubicBezTo>
                    <a:pt x="68" y="532"/>
                    <a:pt x="92" y="585"/>
                    <a:pt x="130" y="630"/>
                  </a:cubicBezTo>
                  <a:cubicBezTo>
                    <a:pt x="220" y="738"/>
                    <a:pt x="336" y="780"/>
                    <a:pt x="477" y="756"/>
                  </a:cubicBezTo>
                  <a:cubicBezTo>
                    <a:pt x="479" y="756"/>
                    <a:pt x="481" y="755"/>
                    <a:pt x="483" y="752"/>
                  </a:cubicBezTo>
                  <a:cubicBezTo>
                    <a:pt x="475" y="752"/>
                    <a:pt x="469" y="752"/>
                    <a:pt x="465" y="751"/>
                  </a:cubicBezTo>
                  <a:cubicBezTo>
                    <a:pt x="455" y="748"/>
                    <a:pt x="444" y="743"/>
                    <a:pt x="432" y="736"/>
                  </a:cubicBezTo>
                  <a:cubicBezTo>
                    <a:pt x="428" y="733"/>
                    <a:pt x="418" y="726"/>
                    <a:pt x="402" y="715"/>
                  </a:cubicBezTo>
                  <a:cubicBezTo>
                    <a:pt x="389" y="704"/>
                    <a:pt x="382" y="693"/>
                    <a:pt x="381" y="680"/>
                  </a:cubicBezTo>
                  <a:cubicBezTo>
                    <a:pt x="378" y="669"/>
                    <a:pt x="378" y="669"/>
                    <a:pt x="378" y="669"/>
                  </a:cubicBezTo>
                  <a:cubicBezTo>
                    <a:pt x="370" y="614"/>
                    <a:pt x="365" y="582"/>
                    <a:pt x="362" y="571"/>
                  </a:cubicBezTo>
                  <a:cubicBezTo>
                    <a:pt x="360" y="555"/>
                    <a:pt x="354" y="541"/>
                    <a:pt x="344" y="529"/>
                  </a:cubicBezTo>
                  <a:cubicBezTo>
                    <a:pt x="334" y="518"/>
                    <a:pt x="323" y="512"/>
                    <a:pt x="311" y="511"/>
                  </a:cubicBezTo>
                  <a:cubicBezTo>
                    <a:pt x="300" y="511"/>
                    <a:pt x="284" y="510"/>
                    <a:pt x="264" y="506"/>
                  </a:cubicBezTo>
                  <a:cubicBezTo>
                    <a:pt x="244" y="502"/>
                    <a:pt x="228" y="493"/>
                    <a:pt x="214" y="479"/>
                  </a:cubicBezTo>
                  <a:cubicBezTo>
                    <a:pt x="201" y="466"/>
                    <a:pt x="192" y="449"/>
                    <a:pt x="189" y="430"/>
                  </a:cubicBezTo>
                  <a:cubicBezTo>
                    <a:pt x="184" y="399"/>
                    <a:pt x="191" y="370"/>
                    <a:pt x="210" y="342"/>
                  </a:cubicBezTo>
                  <a:cubicBezTo>
                    <a:pt x="218" y="331"/>
                    <a:pt x="229" y="321"/>
                    <a:pt x="244" y="314"/>
                  </a:cubicBezTo>
                  <a:cubicBezTo>
                    <a:pt x="247" y="313"/>
                    <a:pt x="260" y="307"/>
                    <a:pt x="284" y="298"/>
                  </a:cubicBezTo>
                  <a:cubicBezTo>
                    <a:pt x="287" y="297"/>
                    <a:pt x="287" y="297"/>
                    <a:pt x="287" y="297"/>
                  </a:cubicBezTo>
                  <a:cubicBezTo>
                    <a:pt x="302" y="295"/>
                    <a:pt x="319" y="300"/>
                    <a:pt x="336" y="314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393" y="357"/>
                    <a:pt x="407" y="364"/>
                    <a:pt x="422" y="365"/>
                  </a:cubicBezTo>
                  <a:cubicBezTo>
                    <a:pt x="425" y="365"/>
                    <a:pt x="428" y="364"/>
                    <a:pt x="431" y="363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507" y="324"/>
                    <a:pt x="511" y="318"/>
                    <a:pt x="513" y="311"/>
                  </a:cubicBezTo>
                  <a:cubicBezTo>
                    <a:pt x="506" y="308"/>
                    <a:pt x="502" y="305"/>
                    <a:pt x="502" y="303"/>
                  </a:cubicBezTo>
                  <a:cubicBezTo>
                    <a:pt x="502" y="301"/>
                    <a:pt x="504" y="298"/>
                    <a:pt x="510" y="292"/>
                  </a:cubicBezTo>
                  <a:cubicBezTo>
                    <a:pt x="516" y="287"/>
                    <a:pt x="522" y="282"/>
                    <a:pt x="526" y="277"/>
                  </a:cubicBezTo>
                  <a:cubicBezTo>
                    <a:pt x="532" y="272"/>
                    <a:pt x="532" y="267"/>
                    <a:pt x="526" y="264"/>
                  </a:cubicBezTo>
                  <a:cubicBezTo>
                    <a:pt x="519" y="258"/>
                    <a:pt x="513" y="255"/>
                    <a:pt x="508" y="256"/>
                  </a:cubicBezTo>
                  <a:cubicBezTo>
                    <a:pt x="498" y="256"/>
                    <a:pt x="489" y="259"/>
                    <a:pt x="481" y="266"/>
                  </a:cubicBezTo>
                  <a:cubicBezTo>
                    <a:pt x="472" y="273"/>
                    <a:pt x="467" y="281"/>
                    <a:pt x="466" y="291"/>
                  </a:cubicBezTo>
                  <a:cubicBezTo>
                    <a:pt x="465" y="293"/>
                    <a:pt x="466" y="302"/>
                    <a:pt x="468" y="319"/>
                  </a:cubicBezTo>
                  <a:cubicBezTo>
                    <a:pt x="455" y="318"/>
                    <a:pt x="447" y="317"/>
                    <a:pt x="446" y="316"/>
                  </a:cubicBezTo>
                  <a:cubicBezTo>
                    <a:pt x="435" y="314"/>
                    <a:pt x="425" y="306"/>
                    <a:pt x="414" y="293"/>
                  </a:cubicBezTo>
                  <a:cubicBezTo>
                    <a:pt x="397" y="273"/>
                    <a:pt x="388" y="263"/>
                    <a:pt x="386" y="261"/>
                  </a:cubicBezTo>
                  <a:cubicBezTo>
                    <a:pt x="373" y="248"/>
                    <a:pt x="358" y="246"/>
                    <a:pt x="342" y="254"/>
                  </a:cubicBezTo>
                  <a:cubicBezTo>
                    <a:pt x="340" y="255"/>
                    <a:pt x="338" y="257"/>
                    <a:pt x="337" y="260"/>
                  </a:cubicBezTo>
                  <a:cubicBezTo>
                    <a:pt x="334" y="271"/>
                    <a:pt x="327" y="280"/>
                    <a:pt x="315" y="284"/>
                  </a:cubicBezTo>
                  <a:cubicBezTo>
                    <a:pt x="304" y="288"/>
                    <a:pt x="293" y="287"/>
                    <a:pt x="283" y="281"/>
                  </a:cubicBezTo>
                  <a:cubicBezTo>
                    <a:pt x="276" y="276"/>
                    <a:pt x="276" y="272"/>
                    <a:pt x="283" y="268"/>
                  </a:cubicBezTo>
                  <a:cubicBezTo>
                    <a:pt x="285" y="267"/>
                    <a:pt x="289" y="266"/>
                    <a:pt x="296" y="264"/>
                  </a:cubicBezTo>
                  <a:cubicBezTo>
                    <a:pt x="308" y="261"/>
                    <a:pt x="310" y="256"/>
                    <a:pt x="302" y="246"/>
                  </a:cubicBezTo>
                  <a:cubicBezTo>
                    <a:pt x="291" y="235"/>
                    <a:pt x="291" y="235"/>
                    <a:pt x="291" y="235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313" y="226"/>
                    <a:pt x="332" y="220"/>
                    <a:pt x="350" y="207"/>
                  </a:cubicBezTo>
                  <a:cubicBezTo>
                    <a:pt x="356" y="203"/>
                    <a:pt x="358" y="199"/>
                    <a:pt x="355" y="194"/>
                  </a:cubicBezTo>
                  <a:cubicBezTo>
                    <a:pt x="362" y="189"/>
                    <a:pt x="370" y="189"/>
                    <a:pt x="378" y="194"/>
                  </a:cubicBezTo>
                  <a:cubicBezTo>
                    <a:pt x="400" y="205"/>
                    <a:pt x="400" y="205"/>
                    <a:pt x="400" y="205"/>
                  </a:cubicBezTo>
                  <a:cubicBezTo>
                    <a:pt x="409" y="209"/>
                    <a:pt x="417" y="211"/>
                    <a:pt x="423" y="209"/>
                  </a:cubicBezTo>
                  <a:cubicBezTo>
                    <a:pt x="430" y="207"/>
                    <a:pt x="436" y="202"/>
                    <a:pt x="441" y="193"/>
                  </a:cubicBezTo>
                  <a:cubicBezTo>
                    <a:pt x="444" y="189"/>
                    <a:pt x="446" y="185"/>
                    <a:pt x="448" y="180"/>
                  </a:cubicBezTo>
                  <a:cubicBezTo>
                    <a:pt x="450" y="173"/>
                    <a:pt x="450" y="167"/>
                    <a:pt x="447" y="163"/>
                  </a:cubicBezTo>
                  <a:cubicBezTo>
                    <a:pt x="444" y="159"/>
                    <a:pt x="438" y="158"/>
                    <a:pt x="431" y="158"/>
                  </a:cubicBezTo>
                  <a:cubicBezTo>
                    <a:pt x="428" y="158"/>
                    <a:pt x="424" y="159"/>
                    <a:pt x="420" y="160"/>
                  </a:cubicBezTo>
                  <a:cubicBezTo>
                    <a:pt x="413" y="163"/>
                    <a:pt x="408" y="166"/>
                    <a:pt x="405" y="167"/>
                  </a:cubicBezTo>
                  <a:cubicBezTo>
                    <a:pt x="401" y="161"/>
                    <a:pt x="401" y="155"/>
                    <a:pt x="405" y="149"/>
                  </a:cubicBezTo>
                  <a:cubicBezTo>
                    <a:pt x="412" y="136"/>
                    <a:pt x="423" y="125"/>
                    <a:pt x="439" y="114"/>
                  </a:cubicBezTo>
                  <a:cubicBezTo>
                    <a:pt x="460" y="99"/>
                    <a:pt x="479" y="91"/>
                    <a:pt x="497" y="89"/>
                  </a:cubicBezTo>
                  <a:cubicBezTo>
                    <a:pt x="500" y="89"/>
                    <a:pt x="504" y="90"/>
                    <a:pt x="509" y="93"/>
                  </a:cubicBezTo>
                  <a:cubicBezTo>
                    <a:pt x="513" y="95"/>
                    <a:pt x="520" y="99"/>
                    <a:pt x="529" y="105"/>
                  </a:cubicBezTo>
                  <a:cubicBezTo>
                    <a:pt x="536" y="107"/>
                    <a:pt x="542" y="107"/>
                    <a:pt x="548" y="105"/>
                  </a:cubicBezTo>
                  <a:cubicBezTo>
                    <a:pt x="554" y="102"/>
                    <a:pt x="557" y="99"/>
                    <a:pt x="559" y="93"/>
                  </a:cubicBezTo>
                  <a:cubicBezTo>
                    <a:pt x="561" y="89"/>
                    <a:pt x="559" y="85"/>
                    <a:pt x="555" y="83"/>
                  </a:cubicBezTo>
                  <a:close/>
                  <a:moveTo>
                    <a:pt x="384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544" y="16"/>
                    <a:pt x="615" y="48"/>
                    <a:pt x="675" y="101"/>
                  </a:cubicBezTo>
                  <a:cubicBezTo>
                    <a:pt x="747" y="164"/>
                    <a:pt x="791" y="243"/>
                    <a:pt x="808" y="337"/>
                  </a:cubicBezTo>
                  <a:cubicBezTo>
                    <a:pt x="809" y="347"/>
                    <a:pt x="812" y="363"/>
                    <a:pt x="814" y="384"/>
                  </a:cubicBezTo>
                  <a:cubicBezTo>
                    <a:pt x="814" y="431"/>
                    <a:pt x="814" y="431"/>
                    <a:pt x="814" y="431"/>
                  </a:cubicBezTo>
                  <a:cubicBezTo>
                    <a:pt x="813" y="440"/>
                    <a:pt x="813" y="440"/>
                    <a:pt x="813" y="440"/>
                  </a:cubicBezTo>
                  <a:cubicBezTo>
                    <a:pt x="811" y="449"/>
                    <a:pt x="809" y="464"/>
                    <a:pt x="806" y="483"/>
                  </a:cubicBezTo>
                  <a:cubicBezTo>
                    <a:pt x="791" y="564"/>
                    <a:pt x="755" y="634"/>
                    <a:pt x="696" y="693"/>
                  </a:cubicBezTo>
                  <a:cubicBezTo>
                    <a:pt x="635" y="755"/>
                    <a:pt x="562" y="793"/>
                    <a:pt x="477" y="808"/>
                  </a:cubicBezTo>
                  <a:cubicBezTo>
                    <a:pt x="431" y="814"/>
                    <a:pt x="431" y="814"/>
                    <a:pt x="431" y="814"/>
                  </a:cubicBezTo>
                  <a:cubicBezTo>
                    <a:pt x="384" y="814"/>
                    <a:pt x="384" y="814"/>
                    <a:pt x="384" y="814"/>
                  </a:cubicBezTo>
                  <a:cubicBezTo>
                    <a:pt x="351" y="810"/>
                    <a:pt x="351" y="810"/>
                    <a:pt x="351" y="810"/>
                  </a:cubicBezTo>
                  <a:cubicBezTo>
                    <a:pt x="270" y="799"/>
                    <a:pt x="200" y="767"/>
                    <a:pt x="139" y="713"/>
                  </a:cubicBezTo>
                  <a:cubicBezTo>
                    <a:pt x="67" y="650"/>
                    <a:pt x="23" y="571"/>
                    <a:pt x="7" y="477"/>
                  </a:cubicBezTo>
                  <a:cubicBezTo>
                    <a:pt x="4" y="457"/>
                    <a:pt x="2" y="441"/>
                    <a:pt x="0" y="431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2" y="375"/>
                    <a:pt x="2" y="375"/>
                    <a:pt x="2" y="375"/>
                  </a:cubicBezTo>
                  <a:cubicBezTo>
                    <a:pt x="5" y="350"/>
                    <a:pt x="7" y="335"/>
                    <a:pt x="8" y="331"/>
                  </a:cubicBezTo>
                  <a:cubicBezTo>
                    <a:pt x="23" y="250"/>
                    <a:pt x="60" y="180"/>
                    <a:pt x="118" y="121"/>
                  </a:cubicBezTo>
                  <a:cubicBezTo>
                    <a:pt x="179" y="60"/>
                    <a:pt x="252" y="21"/>
                    <a:pt x="337" y="7"/>
                  </a:cubicBezTo>
                  <a:lnTo>
                    <a:pt x="384" y="0"/>
                  </a:lnTo>
                  <a:close/>
                  <a:moveTo>
                    <a:pt x="514" y="747"/>
                  </a:moveTo>
                  <a:cubicBezTo>
                    <a:pt x="614" y="713"/>
                    <a:pt x="687" y="649"/>
                    <a:pt x="732" y="553"/>
                  </a:cubicBezTo>
                  <a:cubicBezTo>
                    <a:pt x="743" y="529"/>
                    <a:pt x="750" y="505"/>
                    <a:pt x="755" y="481"/>
                  </a:cubicBezTo>
                  <a:cubicBezTo>
                    <a:pt x="752" y="483"/>
                    <a:pt x="752" y="483"/>
                    <a:pt x="752" y="483"/>
                  </a:cubicBezTo>
                  <a:cubicBezTo>
                    <a:pt x="747" y="489"/>
                    <a:pt x="743" y="491"/>
                    <a:pt x="740" y="490"/>
                  </a:cubicBezTo>
                  <a:cubicBezTo>
                    <a:pt x="737" y="489"/>
                    <a:pt x="734" y="485"/>
                    <a:pt x="732" y="478"/>
                  </a:cubicBezTo>
                  <a:cubicBezTo>
                    <a:pt x="730" y="468"/>
                    <a:pt x="728" y="460"/>
                    <a:pt x="727" y="455"/>
                  </a:cubicBezTo>
                  <a:cubicBezTo>
                    <a:pt x="723" y="440"/>
                    <a:pt x="713" y="432"/>
                    <a:pt x="698" y="431"/>
                  </a:cubicBezTo>
                  <a:cubicBezTo>
                    <a:pt x="676" y="431"/>
                    <a:pt x="676" y="431"/>
                    <a:pt x="676" y="431"/>
                  </a:cubicBezTo>
                  <a:cubicBezTo>
                    <a:pt x="667" y="430"/>
                    <a:pt x="655" y="428"/>
                    <a:pt x="639" y="425"/>
                  </a:cubicBezTo>
                  <a:cubicBezTo>
                    <a:pt x="636" y="425"/>
                    <a:pt x="634" y="425"/>
                    <a:pt x="633" y="425"/>
                  </a:cubicBezTo>
                  <a:cubicBezTo>
                    <a:pt x="625" y="429"/>
                    <a:pt x="614" y="430"/>
                    <a:pt x="599" y="427"/>
                  </a:cubicBezTo>
                  <a:cubicBezTo>
                    <a:pt x="577" y="422"/>
                    <a:pt x="564" y="419"/>
                    <a:pt x="560" y="419"/>
                  </a:cubicBezTo>
                  <a:cubicBezTo>
                    <a:pt x="550" y="417"/>
                    <a:pt x="544" y="419"/>
                    <a:pt x="540" y="423"/>
                  </a:cubicBezTo>
                  <a:cubicBezTo>
                    <a:pt x="536" y="426"/>
                    <a:pt x="534" y="433"/>
                    <a:pt x="534" y="442"/>
                  </a:cubicBezTo>
                  <a:cubicBezTo>
                    <a:pt x="535" y="448"/>
                    <a:pt x="535" y="448"/>
                    <a:pt x="535" y="448"/>
                  </a:cubicBezTo>
                  <a:cubicBezTo>
                    <a:pt x="537" y="461"/>
                    <a:pt x="543" y="466"/>
                    <a:pt x="556" y="465"/>
                  </a:cubicBezTo>
                  <a:cubicBezTo>
                    <a:pt x="562" y="464"/>
                    <a:pt x="571" y="462"/>
                    <a:pt x="582" y="459"/>
                  </a:cubicBezTo>
                  <a:cubicBezTo>
                    <a:pt x="604" y="452"/>
                    <a:pt x="604" y="452"/>
                    <a:pt x="604" y="452"/>
                  </a:cubicBezTo>
                  <a:cubicBezTo>
                    <a:pt x="613" y="450"/>
                    <a:pt x="616" y="453"/>
                    <a:pt x="613" y="462"/>
                  </a:cubicBezTo>
                  <a:cubicBezTo>
                    <a:pt x="612" y="465"/>
                    <a:pt x="610" y="470"/>
                    <a:pt x="606" y="476"/>
                  </a:cubicBezTo>
                  <a:cubicBezTo>
                    <a:pt x="577" y="527"/>
                    <a:pt x="556" y="565"/>
                    <a:pt x="542" y="591"/>
                  </a:cubicBezTo>
                  <a:cubicBezTo>
                    <a:pt x="524" y="624"/>
                    <a:pt x="513" y="653"/>
                    <a:pt x="509" y="678"/>
                  </a:cubicBezTo>
                  <a:cubicBezTo>
                    <a:pt x="507" y="688"/>
                    <a:pt x="506" y="703"/>
                    <a:pt x="506" y="723"/>
                  </a:cubicBezTo>
                  <a:cubicBezTo>
                    <a:pt x="505" y="731"/>
                    <a:pt x="503" y="738"/>
                    <a:pt x="499" y="744"/>
                  </a:cubicBezTo>
                  <a:cubicBezTo>
                    <a:pt x="495" y="749"/>
                    <a:pt x="490" y="752"/>
                    <a:pt x="484" y="752"/>
                  </a:cubicBezTo>
                  <a:cubicBezTo>
                    <a:pt x="486" y="752"/>
                    <a:pt x="489" y="753"/>
                    <a:pt x="493" y="753"/>
                  </a:cubicBezTo>
                  <a:lnTo>
                    <a:pt x="514" y="7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383" grpId="0" animBg="1"/>
      <p:bldP spid="12384" grpId="0" animBg="1"/>
      <p:bldP spid="12385" grpId="0" animBg="1"/>
      <p:bldP spid="12386" grpId="0" animBg="1"/>
      <p:bldP spid="12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46084" y="2946979"/>
            <a:ext cx="1373301" cy="2378057"/>
            <a:chOff x="4146084" y="2946979"/>
            <a:chExt cx="1373301" cy="2378057"/>
          </a:xfrm>
        </p:grpSpPr>
        <p:sp>
          <p:nvSpPr>
            <p:cNvPr id="60" name="Freeform 97"/>
            <p:cNvSpPr/>
            <p:nvPr/>
          </p:nvSpPr>
          <p:spPr bwMode="auto">
            <a:xfrm>
              <a:off x="4146084" y="2946979"/>
              <a:ext cx="1373301" cy="2378057"/>
            </a:xfrm>
            <a:custGeom>
              <a:avLst/>
              <a:gdLst>
                <a:gd name="T0" fmla="*/ 342 w 382"/>
                <a:gd name="T1" fmla="*/ 223 h 661"/>
                <a:gd name="T2" fmla="*/ 342 w 382"/>
                <a:gd name="T3" fmla="*/ 661 h 661"/>
                <a:gd name="T4" fmla="*/ 382 w 382"/>
                <a:gd name="T5" fmla="*/ 661 h 661"/>
                <a:gd name="T6" fmla="*/ 382 w 382"/>
                <a:gd name="T7" fmla="*/ 223 h 661"/>
                <a:gd name="T8" fmla="*/ 283 w 382"/>
                <a:gd name="T9" fmla="*/ 122 h 661"/>
                <a:gd name="T10" fmla="*/ 142 w 382"/>
                <a:gd name="T11" fmla="*/ 0 h 661"/>
                <a:gd name="T12" fmla="*/ 0 w 382"/>
                <a:gd name="T13" fmla="*/ 142 h 661"/>
                <a:gd name="T14" fmla="*/ 142 w 382"/>
                <a:gd name="T15" fmla="*/ 285 h 661"/>
                <a:gd name="T16" fmla="*/ 283 w 382"/>
                <a:gd name="T17" fmla="*/ 162 h 661"/>
                <a:gd name="T18" fmla="*/ 342 w 382"/>
                <a:gd name="T19" fmla="*/ 22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661">
                  <a:moveTo>
                    <a:pt x="342" y="223"/>
                  </a:moveTo>
                  <a:cubicBezTo>
                    <a:pt x="342" y="661"/>
                    <a:pt x="342" y="661"/>
                    <a:pt x="342" y="661"/>
                  </a:cubicBezTo>
                  <a:cubicBezTo>
                    <a:pt x="382" y="661"/>
                    <a:pt x="382" y="661"/>
                    <a:pt x="382" y="661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68"/>
                    <a:pt x="338" y="123"/>
                    <a:pt x="283" y="122"/>
                  </a:cubicBezTo>
                  <a:cubicBezTo>
                    <a:pt x="274" y="53"/>
                    <a:pt x="214" y="0"/>
                    <a:pt x="142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221"/>
                    <a:pt x="64" y="285"/>
                    <a:pt x="142" y="285"/>
                  </a:cubicBezTo>
                  <a:cubicBezTo>
                    <a:pt x="214" y="285"/>
                    <a:pt x="274" y="232"/>
                    <a:pt x="283" y="162"/>
                  </a:cubicBezTo>
                  <a:cubicBezTo>
                    <a:pt x="316" y="163"/>
                    <a:pt x="342" y="190"/>
                    <a:pt x="342" y="2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Oval 100"/>
            <p:cNvSpPr>
              <a:spLocks noChangeArrowheads="1"/>
            </p:cNvSpPr>
            <p:nvPr/>
          </p:nvSpPr>
          <p:spPr bwMode="auto">
            <a:xfrm>
              <a:off x="4268484" y="3073414"/>
              <a:ext cx="776097" cy="773407"/>
            </a:xfrm>
            <a:prstGeom prst="ellipse">
              <a:avLst/>
            </a:prstGeom>
            <a:solidFill>
              <a:srgbClr val="6A9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Freeform 103"/>
            <p:cNvSpPr>
              <a:spLocks noEditPoints="1"/>
            </p:cNvSpPr>
            <p:nvPr/>
          </p:nvSpPr>
          <p:spPr bwMode="auto">
            <a:xfrm>
              <a:off x="4479658" y="3296694"/>
              <a:ext cx="381996" cy="344334"/>
            </a:xfrm>
            <a:custGeom>
              <a:avLst/>
              <a:gdLst>
                <a:gd name="T0" fmla="*/ 20 w 106"/>
                <a:gd name="T1" fmla="*/ 32 h 96"/>
                <a:gd name="T2" fmla="*/ 0 w 106"/>
                <a:gd name="T3" fmla="*/ 56 h 96"/>
                <a:gd name="T4" fmla="*/ 40 w 106"/>
                <a:gd name="T5" fmla="*/ 83 h 96"/>
                <a:gd name="T6" fmla="*/ 52 w 106"/>
                <a:gd name="T7" fmla="*/ 82 h 96"/>
                <a:gd name="T8" fmla="*/ 67 w 106"/>
                <a:gd name="T9" fmla="*/ 96 h 96"/>
                <a:gd name="T10" fmla="*/ 63 w 106"/>
                <a:gd name="T11" fmla="*/ 78 h 96"/>
                <a:gd name="T12" fmla="*/ 80 w 106"/>
                <a:gd name="T13" fmla="*/ 61 h 96"/>
                <a:gd name="T14" fmla="*/ 64 w 106"/>
                <a:gd name="T15" fmla="*/ 63 h 96"/>
                <a:gd name="T16" fmla="*/ 52 w 106"/>
                <a:gd name="T17" fmla="*/ 62 h 96"/>
                <a:gd name="T18" fmla="*/ 37 w 106"/>
                <a:gd name="T19" fmla="*/ 72 h 96"/>
                <a:gd name="T20" fmla="*/ 37 w 106"/>
                <a:gd name="T21" fmla="*/ 56 h 96"/>
                <a:gd name="T22" fmla="*/ 20 w 106"/>
                <a:gd name="T23" fmla="*/ 32 h 96"/>
                <a:gd name="T24" fmla="*/ 66 w 106"/>
                <a:gd name="T25" fmla="*/ 0 h 96"/>
                <a:gd name="T26" fmla="*/ 26 w 106"/>
                <a:gd name="T27" fmla="*/ 28 h 96"/>
                <a:gd name="T28" fmla="*/ 43 w 106"/>
                <a:gd name="T29" fmla="*/ 50 h 96"/>
                <a:gd name="T30" fmla="*/ 43 w 106"/>
                <a:gd name="T31" fmla="*/ 61 h 96"/>
                <a:gd name="T32" fmla="*/ 54 w 106"/>
                <a:gd name="T33" fmla="*/ 54 h 96"/>
                <a:gd name="T34" fmla="*/ 66 w 106"/>
                <a:gd name="T35" fmla="*/ 55 h 96"/>
                <a:gd name="T36" fmla="*/ 106 w 106"/>
                <a:gd name="T37" fmla="*/ 28 h 96"/>
                <a:gd name="T38" fmla="*/ 66 w 106"/>
                <a:gd name="T3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6">
                  <a:moveTo>
                    <a:pt x="20" y="32"/>
                  </a:moveTo>
                  <a:cubicBezTo>
                    <a:pt x="8" y="37"/>
                    <a:pt x="0" y="46"/>
                    <a:pt x="0" y="56"/>
                  </a:cubicBezTo>
                  <a:cubicBezTo>
                    <a:pt x="0" y="71"/>
                    <a:pt x="18" y="83"/>
                    <a:pt x="40" y="83"/>
                  </a:cubicBezTo>
                  <a:cubicBezTo>
                    <a:pt x="44" y="83"/>
                    <a:pt x="49" y="83"/>
                    <a:pt x="52" y="82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8"/>
                    <a:pt x="80" y="61"/>
                  </a:cubicBezTo>
                  <a:cubicBezTo>
                    <a:pt x="75" y="62"/>
                    <a:pt x="69" y="63"/>
                    <a:pt x="64" y="63"/>
                  </a:cubicBezTo>
                  <a:cubicBezTo>
                    <a:pt x="60" y="63"/>
                    <a:pt x="56" y="62"/>
                    <a:pt x="52" y="62"/>
                  </a:cubicBezTo>
                  <a:cubicBezTo>
                    <a:pt x="50" y="63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1"/>
                    <a:pt x="20" y="42"/>
                    <a:pt x="20" y="32"/>
                  </a:cubicBezTo>
                  <a:moveTo>
                    <a:pt x="66" y="0"/>
                  </a:moveTo>
                  <a:cubicBezTo>
                    <a:pt x="44" y="0"/>
                    <a:pt x="26" y="13"/>
                    <a:pt x="26" y="28"/>
                  </a:cubicBezTo>
                  <a:cubicBezTo>
                    <a:pt x="26" y="37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7" y="55"/>
                    <a:pt x="62" y="55"/>
                    <a:pt x="66" y="55"/>
                  </a:cubicBezTo>
                  <a:cubicBezTo>
                    <a:pt x="88" y="55"/>
                    <a:pt x="106" y="43"/>
                    <a:pt x="106" y="28"/>
                  </a:cubicBezTo>
                  <a:cubicBezTo>
                    <a:pt x="106" y="13"/>
                    <a:pt x="88" y="0"/>
                    <a:pt x="66" y="0"/>
                  </a:cubicBezTo>
                </a:path>
              </a:pathLst>
            </a:custGeom>
            <a:solidFill>
              <a:srgbClr val="375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66207" y="1292562"/>
            <a:ext cx="1373301" cy="4024404"/>
            <a:chOff x="4466207" y="1292562"/>
            <a:chExt cx="1373301" cy="4024404"/>
          </a:xfrm>
        </p:grpSpPr>
        <p:sp>
          <p:nvSpPr>
            <p:cNvPr id="58" name="Freeform 95"/>
            <p:cNvSpPr/>
            <p:nvPr/>
          </p:nvSpPr>
          <p:spPr bwMode="auto">
            <a:xfrm>
              <a:off x="4466207" y="1292562"/>
              <a:ext cx="1373301" cy="4024404"/>
            </a:xfrm>
            <a:custGeom>
              <a:avLst/>
              <a:gdLst>
                <a:gd name="T0" fmla="*/ 143 w 382"/>
                <a:gd name="T1" fmla="*/ 285 h 1119"/>
                <a:gd name="T2" fmla="*/ 284 w 382"/>
                <a:gd name="T3" fmla="*/ 162 h 1119"/>
                <a:gd name="T4" fmla="*/ 342 w 382"/>
                <a:gd name="T5" fmla="*/ 223 h 1119"/>
                <a:gd name="T6" fmla="*/ 342 w 382"/>
                <a:gd name="T7" fmla="*/ 1119 h 1119"/>
                <a:gd name="T8" fmla="*/ 382 w 382"/>
                <a:gd name="T9" fmla="*/ 1119 h 1119"/>
                <a:gd name="T10" fmla="*/ 382 w 382"/>
                <a:gd name="T11" fmla="*/ 223 h 1119"/>
                <a:gd name="T12" fmla="*/ 284 w 382"/>
                <a:gd name="T13" fmla="*/ 122 h 1119"/>
                <a:gd name="T14" fmla="*/ 143 w 382"/>
                <a:gd name="T15" fmla="*/ 0 h 1119"/>
                <a:gd name="T16" fmla="*/ 0 w 382"/>
                <a:gd name="T17" fmla="*/ 142 h 1119"/>
                <a:gd name="T18" fmla="*/ 143 w 382"/>
                <a:gd name="T19" fmla="*/ 285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1119">
                  <a:moveTo>
                    <a:pt x="143" y="285"/>
                  </a:moveTo>
                  <a:cubicBezTo>
                    <a:pt x="215" y="285"/>
                    <a:pt x="274" y="231"/>
                    <a:pt x="284" y="162"/>
                  </a:cubicBezTo>
                  <a:cubicBezTo>
                    <a:pt x="316" y="163"/>
                    <a:pt x="342" y="190"/>
                    <a:pt x="342" y="223"/>
                  </a:cubicBezTo>
                  <a:cubicBezTo>
                    <a:pt x="342" y="1119"/>
                    <a:pt x="342" y="1119"/>
                    <a:pt x="342" y="1119"/>
                  </a:cubicBezTo>
                  <a:cubicBezTo>
                    <a:pt x="382" y="1119"/>
                    <a:pt x="382" y="1119"/>
                    <a:pt x="382" y="1119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68"/>
                    <a:pt x="338" y="123"/>
                    <a:pt x="284" y="122"/>
                  </a:cubicBezTo>
                  <a:cubicBezTo>
                    <a:pt x="274" y="53"/>
                    <a:pt x="215" y="0"/>
                    <a:pt x="143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221"/>
                    <a:pt x="64" y="285"/>
                    <a:pt x="143" y="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Oval 99"/>
            <p:cNvSpPr>
              <a:spLocks noChangeArrowheads="1"/>
            </p:cNvSpPr>
            <p:nvPr/>
          </p:nvSpPr>
          <p:spPr bwMode="auto">
            <a:xfrm>
              <a:off x="4591297" y="1418997"/>
              <a:ext cx="773407" cy="773407"/>
            </a:xfrm>
            <a:prstGeom prst="ellipse">
              <a:avLst/>
            </a:prstGeom>
            <a:solidFill>
              <a:srgbClr val="A8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7" name="Freeform 104"/>
            <p:cNvSpPr>
              <a:spLocks noEditPoints="1"/>
            </p:cNvSpPr>
            <p:nvPr/>
          </p:nvSpPr>
          <p:spPr bwMode="auto">
            <a:xfrm>
              <a:off x="4799781" y="1588474"/>
              <a:ext cx="373925" cy="423693"/>
            </a:xfrm>
            <a:custGeom>
              <a:avLst/>
              <a:gdLst>
                <a:gd name="T0" fmla="*/ 53 w 104"/>
                <a:gd name="T1" fmla="*/ 33 h 118"/>
                <a:gd name="T2" fmla="*/ 51 w 104"/>
                <a:gd name="T3" fmla="*/ 33 h 118"/>
                <a:gd name="T4" fmla="*/ 51 w 104"/>
                <a:gd name="T5" fmla="*/ 65 h 118"/>
                <a:gd name="T6" fmla="*/ 48 w 104"/>
                <a:gd name="T7" fmla="*/ 68 h 118"/>
                <a:gd name="T8" fmla="*/ 50 w 104"/>
                <a:gd name="T9" fmla="*/ 70 h 118"/>
                <a:gd name="T10" fmla="*/ 51 w 104"/>
                <a:gd name="T11" fmla="*/ 69 h 118"/>
                <a:gd name="T12" fmla="*/ 51 w 104"/>
                <a:gd name="T13" fmla="*/ 72 h 118"/>
                <a:gd name="T14" fmla="*/ 53 w 104"/>
                <a:gd name="T15" fmla="*/ 72 h 118"/>
                <a:gd name="T16" fmla="*/ 53 w 104"/>
                <a:gd name="T17" fmla="*/ 66 h 118"/>
                <a:gd name="T18" fmla="*/ 71 w 104"/>
                <a:gd name="T19" fmla="*/ 48 h 118"/>
                <a:gd name="T20" fmla="*/ 70 w 104"/>
                <a:gd name="T21" fmla="*/ 46 h 118"/>
                <a:gd name="T22" fmla="*/ 53 w 104"/>
                <a:gd name="T23" fmla="*/ 63 h 118"/>
                <a:gd name="T24" fmla="*/ 53 w 104"/>
                <a:gd name="T25" fmla="*/ 33 h 118"/>
                <a:gd name="T26" fmla="*/ 51 w 104"/>
                <a:gd name="T27" fmla="*/ 30 h 118"/>
                <a:gd name="T28" fmla="*/ 53 w 104"/>
                <a:gd name="T29" fmla="*/ 30 h 118"/>
                <a:gd name="T30" fmla="*/ 53 w 104"/>
                <a:gd name="T31" fmla="*/ 21 h 118"/>
                <a:gd name="T32" fmla="*/ 83 w 104"/>
                <a:gd name="T33" fmla="*/ 33 h 118"/>
                <a:gd name="T34" fmla="*/ 76 w 104"/>
                <a:gd name="T35" fmla="*/ 40 h 118"/>
                <a:gd name="T36" fmla="*/ 78 w 104"/>
                <a:gd name="T37" fmla="*/ 42 h 118"/>
                <a:gd name="T38" fmla="*/ 85 w 104"/>
                <a:gd name="T39" fmla="*/ 35 h 118"/>
                <a:gd name="T40" fmla="*/ 97 w 104"/>
                <a:gd name="T41" fmla="*/ 64 h 118"/>
                <a:gd name="T42" fmla="*/ 87 w 104"/>
                <a:gd name="T43" fmla="*/ 64 h 118"/>
                <a:gd name="T44" fmla="*/ 87 w 104"/>
                <a:gd name="T45" fmla="*/ 67 h 118"/>
                <a:gd name="T46" fmla="*/ 97 w 104"/>
                <a:gd name="T47" fmla="*/ 67 h 118"/>
                <a:gd name="T48" fmla="*/ 85 w 104"/>
                <a:gd name="T49" fmla="*/ 96 h 118"/>
                <a:gd name="T50" fmla="*/ 78 w 104"/>
                <a:gd name="T51" fmla="*/ 90 h 118"/>
                <a:gd name="T52" fmla="*/ 76 w 104"/>
                <a:gd name="T53" fmla="*/ 92 h 118"/>
                <a:gd name="T54" fmla="*/ 83 w 104"/>
                <a:gd name="T55" fmla="*/ 98 h 118"/>
                <a:gd name="T56" fmla="*/ 53 w 104"/>
                <a:gd name="T57" fmla="*/ 110 h 118"/>
                <a:gd name="T58" fmla="*/ 53 w 104"/>
                <a:gd name="T59" fmla="*/ 101 h 118"/>
                <a:gd name="T60" fmla="*/ 51 w 104"/>
                <a:gd name="T61" fmla="*/ 101 h 118"/>
                <a:gd name="T62" fmla="*/ 51 w 104"/>
                <a:gd name="T63" fmla="*/ 110 h 118"/>
                <a:gd name="T64" fmla="*/ 21 w 104"/>
                <a:gd name="T65" fmla="*/ 98 h 118"/>
                <a:gd name="T66" fmla="*/ 28 w 104"/>
                <a:gd name="T67" fmla="*/ 92 h 118"/>
                <a:gd name="T68" fmla="*/ 26 w 104"/>
                <a:gd name="T69" fmla="*/ 90 h 118"/>
                <a:gd name="T70" fmla="*/ 20 w 104"/>
                <a:gd name="T71" fmla="*/ 96 h 118"/>
                <a:gd name="T72" fmla="*/ 7 w 104"/>
                <a:gd name="T73" fmla="*/ 67 h 118"/>
                <a:gd name="T74" fmla="*/ 17 w 104"/>
                <a:gd name="T75" fmla="*/ 67 h 118"/>
                <a:gd name="T76" fmla="*/ 17 w 104"/>
                <a:gd name="T77" fmla="*/ 64 h 118"/>
                <a:gd name="T78" fmla="*/ 7 w 104"/>
                <a:gd name="T79" fmla="*/ 64 h 118"/>
                <a:gd name="T80" fmla="*/ 20 w 104"/>
                <a:gd name="T81" fmla="*/ 35 h 118"/>
                <a:gd name="T82" fmla="*/ 26 w 104"/>
                <a:gd name="T83" fmla="*/ 42 h 118"/>
                <a:gd name="T84" fmla="*/ 28 w 104"/>
                <a:gd name="T85" fmla="*/ 40 h 118"/>
                <a:gd name="T86" fmla="*/ 21 w 104"/>
                <a:gd name="T87" fmla="*/ 33 h 118"/>
                <a:gd name="T88" fmla="*/ 51 w 104"/>
                <a:gd name="T89" fmla="*/ 21 h 118"/>
                <a:gd name="T90" fmla="*/ 51 w 104"/>
                <a:gd name="T91" fmla="*/ 30 h 118"/>
                <a:gd name="T92" fmla="*/ 64 w 104"/>
                <a:gd name="T93" fmla="*/ 0 h 118"/>
                <a:gd name="T94" fmla="*/ 40 w 104"/>
                <a:gd name="T95" fmla="*/ 0 h 118"/>
                <a:gd name="T96" fmla="*/ 40 w 104"/>
                <a:gd name="T97" fmla="*/ 10 h 118"/>
                <a:gd name="T98" fmla="*/ 49 w 104"/>
                <a:gd name="T99" fmla="*/ 10 h 118"/>
                <a:gd name="T100" fmla="*/ 49 w 104"/>
                <a:gd name="T101" fmla="*/ 14 h 118"/>
                <a:gd name="T102" fmla="*/ 0 w 104"/>
                <a:gd name="T103" fmla="*/ 66 h 118"/>
                <a:gd name="T104" fmla="*/ 52 w 104"/>
                <a:gd name="T105" fmla="*/ 118 h 118"/>
                <a:gd name="T106" fmla="*/ 104 w 104"/>
                <a:gd name="T107" fmla="*/ 66 h 118"/>
                <a:gd name="T108" fmla="*/ 55 w 104"/>
                <a:gd name="T109" fmla="*/ 14 h 118"/>
                <a:gd name="T110" fmla="*/ 55 w 104"/>
                <a:gd name="T111" fmla="*/ 10 h 118"/>
                <a:gd name="T112" fmla="*/ 64 w 104"/>
                <a:gd name="T113" fmla="*/ 10 h 118"/>
                <a:gd name="T114" fmla="*/ 64 w 104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18">
                  <a:moveTo>
                    <a:pt x="53" y="33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33"/>
                    <a:pt x="53" y="33"/>
                    <a:pt x="53" y="33"/>
                  </a:cubicBezTo>
                  <a:moveTo>
                    <a:pt x="51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5" y="21"/>
                    <a:pt x="75" y="26"/>
                    <a:pt x="83" y="3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2" y="43"/>
                    <a:pt x="96" y="53"/>
                    <a:pt x="9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8"/>
                    <a:pt x="92" y="89"/>
                    <a:pt x="85" y="96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5" y="106"/>
                    <a:pt x="65" y="110"/>
                    <a:pt x="53" y="110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39" y="110"/>
                    <a:pt x="29" y="106"/>
                    <a:pt x="21" y="9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2" y="89"/>
                    <a:pt x="8" y="78"/>
                    <a:pt x="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53"/>
                    <a:pt x="12" y="43"/>
                    <a:pt x="20" y="3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26"/>
                    <a:pt x="39" y="21"/>
                    <a:pt x="51" y="21"/>
                  </a:cubicBezTo>
                  <a:cubicBezTo>
                    <a:pt x="51" y="30"/>
                    <a:pt x="51" y="30"/>
                    <a:pt x="51" y="30"/>
                  </a:cubicBezTo>
                  <a:moveTo>
                    <a:pt x="6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22" y="16"/>
                    <a:pt x="0" y="38"/>
                    <a:pt x="0" y="66"/>
                  </a:cubicBezTo>
                  <a:cubicBezTo>
                    <a:pt x="0" y="94"/>
                    <a:pt x="24" y="118"/>
                    <a:pt x="52" y="118"/>
                  </a:cubicBezTo>
                  <a:cubicBezTo>
                    <a:pt x="81" y="118"/>
                    <a:pt x="104" y="94"/>
                    <a:pt x="104" y="66"/>
                  </a:cubicBezTo>
                  <a:cubicBezTo>
                    <a:pt x="104" y="38"/>
                    <a:pt x="82" y="16"/>
                    <a:pt x="55" y="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58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2558" y="3378741"/>
            <a:ext cx="1373301" cy="1942259"/>
            <a:chOff x="6342558" y="3378741"/>
            <a:chExt cx="1373301" cy="1942259"/>
          </a:xfrm>
        </p:grpSpPr>
        <p:sp>
          <p:nvSpPr>
            <p:cNvPr id="61" name="Freeform 98"/>
            <p:cNvSpPr/>
            <p:nvPr/>
          </p:nvSpPr>
          <p:spPr bwMode="auto">
            <a:xfrm>
              <a:off x="6342558" y="3378741"/>
              <a:ext cx="1373301" cy="1942259"/>
            </a:xfrm>
            <a:custGeom>
              <a:avLst/>
              <a:gdLst>
                <a:gd name="T0" fmla="*/ 240 w 382"/>
                <a:gd name="T1" fmla="*/ 0 h 540"/>
                <a:gd name="T2" fmla="*/ 99 w 382"/>
                <a:gd name="T3" fmla="*/ 122 h 540"/>
                <a:gd name="T4" fmla="*/ 0 w 382"/>
                <a:gd name="T5" fmla="*/ 223 h 540"/>
                <a:gd name="T6" fmla="*/ 0 w 382"/>
                <a:gd name="T7" fmla="*/ 540 h 540"/>
                <a:gd name="T8" fmla="*/ 40 w 382"/>
                <a:gd name="T9" fmla="*/ 540 h 540"/>
                <a:gd name="T10" fmla="*/ 40 w 382"/>
                <a:gd name="T11" fmla="*/ 223 h 540"/>
                <a:gd name="T12" fmla="*/ 99 w 382"/>
                <a:gd name="T13" fmla="*/ 162 h 540"/>
                <a:gd name="T14" fmla="*/ 240 w 382"/>
                <a:gd name="T15" fmla="*/ 285 h 540"/>
                <a:gd name="T16" fmla="*/ 382 w 382"/>
                <a:gd name="T17" fmla="*/ 142 h 540"/>
                <a:gd name="T18" fmla="*/ 240 w 382"/>
                <a:gd name="T1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540">
                  <a:moveTo>
                    <a:pt x="240" y="0"/>
                  </a:moveTo>
                  <a:cubicBezTo>
                    <a:pt x="168" y="0"/>
                    <a:pt x="109" y="53"/>
                    <a:pt x="99" y="122"/>
                  </a:cubicBezTo>
                  <a:cubicBezTo>
                    <a:pt x="44" y="123"/>
                    <a:pt x="0" y="168"/>
                    <a:pt x="0" y="22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190"/>
                    <a:pt x="66" y="163"/>
                    <a:pt x="99" y="162"/>
                  </a:cubicBezTo>
                  <a:cubicBezTo>
                    <a:pt x="109" y="232"/>
                    <a:pt x="168" y="285"/>
                    <a:pt x="240" y="285"/>
                  </a:cubicBezTo>
                  <a:cubicBezTo>
                    <a:pt x="318" y="285"/>
                    <a:pt x="382" y="221"/>
                    <a:pt x="382" y="142"/>
                  </a:cubicBezTo>
                  <a:cubicBezTo>
                    <a:pt x="382" y="64"/>
                    <a:pt x="31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4" name="Oval 101"/>
            <p:cNvSpPr>
              <a:spLocks noChangeArrowheads="1"/>
            </p:cNvSpPr>
            <p:nvPr/>
          </p:nvSpPr>
          <p:spPr bwMode="auto">
            <a:xfrm>
              <a:off x="6816017" y="3505177"/>
              <a:ext cx="777442" cy="773407"/>
            </a:xfrm>
            <a:prstGeom prst="ellipse">
              <a:avLst/>
            </a:pr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8" name="Freeform 105"/>
            <p:cNvSpPr>
              <a:spLocks noEditPoints="1"/>
            </p:cNvSpPr>
            <p:nvPr/>
          </p:nvSpPr>
          <p:spPr bwMode="auto">
            <a:xfrm>
              <a:off x="7054092" y="3713660"/>
              <a:ext cx="348370" cy="348370"/>
            </a:xfrm>
            <a:custGeom>
              <a:avLst/>
              <a:gdLst>
                <a:gd name="T0" fmla="*/ 7 w 97"/>
                <a:gd name="T1" fmla="*/ 72 h 97"/>
                <a:gd name="T2" fmla="*/ 7 w 97"/>
                <a:gd name="T3" fmla="*/ 72 h 97"/>
                <a:gd name="T4" fmla="*/ 0 w 97"/>
                <a:gd name="T5" fmla="*/ 73 h 97"/>
                <a:gd name="T6" fmla="*/ 0 w 97"/>
                <a:gd name="T7" fmla="*/ 97 h 97"/>
                <a:gd name="T8" fmla="*/ 24 w 97"/>
                <a:gd name="T9" fmla="*/ 97 h 97"/>
                <a:gd name="T10" fmla="*/ 25 w 97"/>
                <a:gd name="T11" fmla="*/ 90 h 97"/>
                <a:gd name="T12" fmla="*/ 25 w 97"/>
                <a:gd name="T13" fmla="*/ 90 h 97"/>
                <a:gd name="T14" fmla="*/ 7 w 97"/>
                <a:gd name="T15" fmla="*/ 72 h 97"/>
                <a:gd name="T16" fmla="*/ 0 w 97"/>
                <a:gd name="T17" fmla="*/ 0 h 97"/>
                <a:gd name="T18" fmla="*/ 0 w 97"/>
                <a:gd name="T19" fmla="*/ 18 h 97"/>
                <a:gd name="T20" fmla="*/ 79 w 97"/>
                <a:gd name="T21" fmla="*/ 97 h 97"/>
                <a:gd name="T22" fmla="*/ 97 w 97"/>
                <a:gd name="T23" fmla="*/ 97 h 97"/>
                <a:gd name="T24" fmla="*/ 0 w 97"/>
                <a:gd name="T25" fmla="*/ 0 h 97"/>
                <a:gd name="T26" fmla="*/ 0 w 97"/>
                <a:gd name="T27" fmla="*/ 35 h 97"/>
                <a:gd name="T28" fmla="*/ 0 w 97"/>
                <a:gd name="T29" fmla="*/ 54 h 97"/>
                <a:gd name="T30" fmla="*/ 43 w 97"/>
                <a:gd name="T31" fmla="*/ 97 h 97"/>
                <a:gd name="T32" fmla="*/ 61 w 97"/>
                <a:gd name="T33" fmla="*/ 97 h 97"/>
                <a:gd name="T34" fmla="*/ 0 w 97"/>
                <a:gd name="T35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7"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5" y="72"/>
                    <a:pt x="2" y="72"/>
                    <a:pt x="0" y="7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0"/>
                    <a:pt x="17" y="72"/>
                    <a:pt x="7" y="72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4" y="18"/>
                    <a:pt x="79" y="53"/>
                    <a:pt x="79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43"/>
                    <a:pt x="54" y="0"/>
                    <a:pt x="0" y="0"/>
                  </a:cubicBezTo>
                  <a:close/>
                  <a:moveTo>
                    <a:pt x="0" y="35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4" y="54"/>
                    <a:pt x="43" y="73"/>
                    <a:pt x="43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63"/>
                    <a:pt x="34" y="35"/>
                    <a:pt x="0" y="35"/>
                  </a:cubicBezTo>
                  <a:close/>
                </a:path>
              </a:pathLst>
            </a:custGeom>
            <a:solidFill>
              <a:srgbClr val="F7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11674" y="1509115"/>
            <a:ext cx="1373301" cy="3811885"/>
            <a:chOff x="6011674" y="1509115"/>
            <a:chExt cx="1373301" cy="3811885"/>
          </a:xfrm>
        </p:grpSpPr>
        <p:sp>
          <p:nvSpPr>
            <p:cNvPr id="59" name="Freeform 96"/>
            <p:cNvSpPr/>
            <p:nvPr/>
          </p:nvSpPr>
          <p:spPr bwMode="auto">
            <a:xfrm>
              <a:off x="6011674" y="1509115"/>
              <a:ext cx="1373301" cy="3811885"/>
            </a:xfrm>
            <a:custGeom>
              <a:avLst/>
              <a:gdLst>
                <a:gd name="T0" fmla="*/ 40 w 382"/>
                <a:gd name="T1" fmla="*/ 1060 h 1060"/>
                <a:gd name="T2" fmla="*/ 40 w 382"/>
                <a:gd name="T3" fmla="*/ 223 h 1060"/>
                <a:gd name="T4" fmla="*/ 99 w 382"/>
                <a:gd name="T5" fmla="*/ 162 h 1060"/>
                <a:gd name="T6" fmla="*/ 240 w 382"/>
                <a:gd name="T7" fmla="*/ 285 h 1060"/>
                <a:gd name="T8" fmla="*/ 382 w 382"/>
                <a:gd name="T9" fmla="*/ 142 h 1060"/>
                <a:gd name="T10" fmla="*/ 240 w 382"/>
                <a:gd name="T11" fmla="*/ 0 h 1060"/>
                <a:gd name="T12" fmla="*/ 99 w 382"/>
                <a:gd name="T13" fmla="*/ 122 h 1060"/>
                <a:gd name="T14" fmla="*/ 0 w 382"/>
                <a:gd name="T15" fmla="*/ 223 h 1060"/>
                <a:gd name="T16" fmla="*/ 0 w 382"/>
                <a:gd name="T17" fmla="*/ 1060 h 1060"/>
                <a:gd name="T18" fmla="*/ 40 w 382"/>
                <a:gd name="T19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1060">
                  <a:moveTo>
                    <a:pt x="40" y="1060"/>
                  </a:moveTo>
                  <a:cubicBezTo>
                    <a:pt x="40" y="223"/>
                    <a:pt x="40" y="223"/>
                    <a:pt x="40" y="223"/>
                  </a:cubicBezTo>
                  <a:cubicBezTo>
                    <a:pt x="40" y="190"/>
                    <a:pt x="66" y="163"/>
                    <a:pt x="99" y="162"/>
                  </a:cubicBezTo>
                  <a:cubicBezTo>
                    <a:pt x="109" y="231"/>
                    <a:pt x="168" y="285"/>
                    <a:pt x="240" y="285"/>
                  </a:cubicBezTo>
                  <a:cubicBezTo>
                    <a:pt x="318" y="285"/>
                    <a:pt x="382" y="221"/>
                    <a:pt x="382" y="142"/>
                  </a:cubicBezTo>
                  <a:cubicBezTo>
                    <a:pt x="382" y="64"/>
                    <a:pt x="318" y="0"/>
                    <a:pt x="240" y="0"/>
                  </a:cubicBezTo>
                  <a:cubicBezTo>
                    <a:pt x="168" y="0"/>
                    <a:pt x="109" y="53"/>
                    <a:pt x="99" y="122"/>
                  </a:cubicBezTo>
                  <a:cubicBezTo>
                    <a:pt x="44" y="123"/>
                    <a:pt x="0" y="168"/>
                    <a:pt x="0" y="223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40" y="1060"/>
                    <a:pt x="40" y="1060"/>
                    <a:pt x="40" y="10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5" name="Oval 102"/>
            <p:cNvSpPr>
              <a:spLocks noChangeArrowheads="1"/>
            </p:cNvSpPr>
            <p:nvPr/>
          </p:nvSpPr>
          <p:spPr bwMode="auto">
            <a:xfrm>
              <a:off x="6486479" y="1634206"/>
              <a:ext cx="776097" cy="773407"/>
            </a:xfrm>
            <a:prstGeom prst="ellipse">
              <a:avLst/>
            </a:prstGeom>
            <a:solidFill>
              <a:srgbClr val="92C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9" name="Freeform 106"/>
            <p:cNvSpPr>
              <a:spLocks noEditPoints="1"/>
            </p:cNvSpPr>
            <p:nvPr/>
          </p:nvSpPr>
          <p:spPr bwMode="auto">
            <a:xfrm>
              <a:off x="6658646" y="1853449"/>
              <a:ext cx="453284" cy="367200"/>
            </a:xfrm>
            <a:custGeom>
              <a:avLst/>
              <a:gdLst>
                <a:gd name="T0" fmla="*/ 47 w 126"/>
                <a:gd name="T1" fmla="*/ 58 h 102"/>
                <a:gd name="T2" fmla="*/ 0 w 126"/>
                <a:gd name="T3" fmla="*/ 84 h 102"/>
                <a:gd name="T4" fmla="*/ 0 w 126"/>
                <a:gd name="T5" fmla="*/ 92 h 102"/>
                <a:gd name="T6" fmla="*/ 52 w 126"/>
                <a:gd name="T7" fmla="*/ 65 h 102"/>
                <a:gd name="T8" fmla="*/ 47 w 126"/>
                <a:gd name="T9" fmla="*/ 58 h 102"/>
                <a:gd name="T10" fmla="*/ 41 w 126"/>
                <a:gd name="T11" fmla="*/ 47 h 102"/>
                <a:gd name="T12" fmla="*/ 0 w 126"/>
                <a:gd name="T13" fmla="*/ 47 h 102"/>
                <a:gd name="T14" fmla="*/ 0 w 126"/>
                <a:gd name="T15" fmla="*/ 55 h 102"/>
                <a:gd name="T16" fmla="*/ 41 w 126"/>
                <a:gd name="T17" fmla="*/ 55 h 102"/>
                <a:gd name="T18" fmla="*/ 42 w 126"/>
                <a:gd name="T19" fmla="*/ 54 h 102"/>
                <a:gd name="T20" fmla="*/ 44 w 126"/>
                <a:gd name="T21" fmla="*/ 51 h 102"/>
                <a:gd name="T22" fmla="*/ 41 w 126"/>
                <a:gd name="T23" fmla="*/ 47 h 102"/>
                <a:gd name="T24" fmla="*/ 114 w 126"/>
                <a:gd name="T25" fmla="*/ 39 h 102"/>
                <a:gd name="T26" fmla="*/ 102 w 126"/>
                <a:gd name="T27" fmla="*/ 47 h 102"/>
                <a:gd name="T28" fmla="*/ 72 w 126"/>
                <a:gd name="T29" fmla="*/ 47 h 102"/>
                <a:gd name="T30" fmla="*/ 70 w 126"/>
                <a:gd name="T31" fmla="*/ 49 h 102"/>
                <a:gd name="T32" fmla="*/ 69 w 126"/>
                <a:gd name="T33" fmla="*/ 51 h 102"/>
                <a:gd name="T34" fmla="*/ 72 w 126"/>
                <a:gd name="T35" fmla="*/ 55 h 102"/>
                <a:gd name="T36" fmla="*/ 102 w 126"/>
                <a:gd name="T37" fmla="*/ 55 h 102"/>
                <a:gd name="T38" fmla="*/ 114 w 126"/>
                <a:gd name="T39" fmla="*/ 63 h 102"/>
                <a:gd name="T40" fmla="*/ 126 w 126"/>
                <a:gd name="T41" fmla="*/ 51 h 102"/>
                <a:gd name="T42" fmla="*/ 114 w 126"/>
                <a:gd name="T43" fmla="*/ 39 h 102"/>
                <a:gd name="T44" fmla="*/ 0 w 126"/>
                <a:gd name="T45" fmla="*/ 10 h 102"/>
                <a:gd name="T46" fmla="*/ 0 w 126"/>
                <a:gd name="T47" fmla="*/ 18 h 102"/>
                <a:gd name="T48" fmla="*/ 50 w 126"/>
                <a:gd name="T49" fmla="*/ 48 h 102"/>
                <a:gd name="T50" fmla="*/ 102 w 126"/>
                <a:gd name="T51" fmla="*/ 92 h 102"/>
                <a:gd name="T52" fmla="*/ 114 w 126"/>
                <a:gd name="T53" fmla="*/ 102 h 102"/>
                <a:gd name="T54" fmla="*/ 126 w 126"/>
                <a:gd name="T55" fmla="*/ 90 h 102"/>
                <a:gd name="T56" fmla="*/ 114 w 126"/>
                <a:gd name="T57" fmla="*/ 78 h 102"/>
                <a:gd name="T58" fmla="*/ 103 w 126"/>
                <a:gd name="T59" fmla="*/ 84 h 102"/>
                <a:gd name="T60" fmla="*/ 57 w 126"/>
                <a:gd name="T61" fmla="*/ 45 h 102"/>
                <a:gd name="T62" fmla="*/ 0 w 126"/>
                <a:gd name="T63" fmla="*/ 10 h 102"/>
                <a:gd name="T64" fmla="*/ 114 w 126"/>
                <a:gd name="T65" fmla="*/ 0 h 102"/>
                <a:gd name="T66" fmla="*/ 102 w 126"/>
                <a:gd name="T67" fmla="*/ 10 h 102"/>
                <a:gd name="T68" fmla="*/ 61 w 126"/>
                <a:gd name="T69" fmla="*/ 37 h 102"/>
                <a:gd name="T70" fmla="*/ 63 w 126"/>
                <a:gd name="T71" fmla="*/ 42 h 102"/>
                <a:gd name="T72" fmla="*/ 65 w 126"/>
                <a:gd name="T73" fmla="*/ 45 h 102"/>
                <a:gd name="T74" fmla="*/ 103 w 126"/>
                <a:gd name="T75" fmla="*/ 18 h 102"/>
                <a:gd name="T76" fmla="*/ 114 w 126"/>
                <a:gd name="T77" fmla="*/ 25 h 102"/>
                <a:gd name="T78" fmla="*/ 126 w 126"/>
                <a:gd name="T79" fmla="*/ 12 h 102"/>
                <a:gd name="T80" fmla="*/ 114 w 126"/>
                <a:gd name="T8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02">
                  <a:moveTo>
                    <a:pt x="47" y="58"/>
                  </a:moveTo>
                  <a:cubicBezTo>
                    <a:pt x="36" y="75"/>
                    <a:pt x="13" y="84"/>
                    <a:pt x="0" y="8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7" y="92"/>
                    <a:pt x="40" y="82"/>
                    <a:pt x="52" y="65"/>
                  </a:cubicBezTo>
                  <a:cubicBezTo>
                    <a:pt x="51" y="63"/>
                    <a:pt x="49" y="60"/>
                    <a:pt x="47" y="58"/>
                  </a:cubicBezTo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2" y="48"/>
                    <a:pt x="41" y="47"/>
                  </a:cubicBezTo>
                  <a:moveTo>
                    <a:pt x="114" y="39"/>
                  </a:moveTo>
                  <a:cubicBezTo>
                    <a:pt x="108" y="39"/>
                    <a:pt x="104" y="42"/>
                    <a:pt x="10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2"/>
                    <a:pt x="71" y="54"/>
                    <a:pt x="7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4" y="60"/>
                    <a:pt x="108" y="63"/>
                    <a:pt x="114" y="63"/>
                  </a:cubicBezTo>
                  <a:cubicBezTo>
                    <a:pt x="120" y="63"/>
                    <a:pt x="126" y="58"/>
                    <a:pt x="126" y="51"/>
                  </a:cubicBezTo>
                  <a:cubicBezTo>
                    <a:pt x="126" y="44"/>
                    <a:pt x="120" y="39"/>
                    <a:pt x="114" y="39"/>
                  </a:cubicBezTo>
                  <a:moveTo>
                    <a:pt x="0" y="1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40" y="29"/>
                    <a:pt x="50" y="48"/>
                  </a:cubicBezTo>
                  <a:cubicBezTo>
                    <a:pt x="60" y="69"/>
                    <a:pt x="82" y="87"/>
                    <a:pt x="102" y="92"/>
                  </a:cubicBezTo>
                  <a:cubicBezTo>
                    <a:pt x="103" y="98"/>
                    <a:pt x="108" y="102"/>
                    <a:pt x="114" y="102"/>
                  </a:cubicBezTo>
                  <a:cubicBezTo>
                    <a:pt x="120" y="102"/>
                    <a:pt x="126" y="96"/>
                    <a:pt x="126" y="90"/>
                  </a:cubicBezTo>
                  <a:cubicBezTo>
                    <a:pt x="126" y="83"/>
                    <a:pt x="120" y="78"/>
                    <a:pt x="114" y="78"/>
                  </a:cubicBezTo>
                  <a:cubicBezTo>
                    <a:pt x="109" y="78"/>
                    <a:pt x="105" y="80"/>
                    <a:pt x="103" y="84"/>
                  </a:cubicBezTo>
                  <a:cubicBezTo>
                    <a:pt x="85" y="79"/>
                    <a:pt x="66" y="63"/>
                    <a:pt x="57" y="45"/>
                  </a:cubicBezTo>
                  <a:cubicBezTo>
                    <a:pt x="46" y="23"/>
                    <a:pt x="19" y="10"/>
                    <a:pt x="0" y="10"/>
                  </a:cubicBezTo>
                  <a:moveTo>
                    <a:pt x="114" y="0"/>
                  </a:moveTo>
                  <a:cubicBezTo>
                    <a:pt x="108" y="0"/>
                    <a:pt x="103" y="4"/>
                    <a:pt x="102" y="10"/>
                  </a:cubicBezTo>
                  <a:cubicBezTo>
                    <a:pt x="87" y="14"/>
                    <a:pt x="72" y="24"/>
                    <a:pt x="61" y="37"/>
                  </a:cubicBezTo>
                  <a:cubicBezTo>
                    <a:pt x="62" y="39"/>
                    <a:pt x="62" y="40"/>
                    <a:pt x="63" y="42"/>
                  </a:cubicBezTo>
                  <a:cubicBezTo>
                    <a:pt x="64" y="43"/>
                    <a:pt x="64" y="44"/>
                    <a:pt x="65" y="45"/>
                  </a:cubicBezTo>
                  <a:cubicBezTo>
                    <a:pt x="75" y="32"/>
                    <a:pt x="90" y="22"/>
                    <a:pt x="103" y="18"/>
                  </a:cubicBezTo>
                  <a:cubicBezTo>
                    <a:pt x="105" y="22"/>
                    <a:pt x="109" y="25"/>
                    <a:pt x="114" y="25"/>
                  </a:cubicBezTo>
                  <a:cubicBezTo>
                    <a:pt x="120" y="25"/>
                    <a:pt x="126" y="19"/>
                    <a:pt x="126" y="12"/>
                  </a:cubicBezTo>
                  <a:cubicBezTo>
                    <a:pt x="126" y="6"/>
                    <a:pt x="120" y="0"/>
                    <a:pt x="114" y="0"/>
                  </a:cubicBezTo>
                </a:path>
              </a:pathLst>
            </a:custGeom>
            <a:solidFill>
              <a:srgbClr val="4C7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1"/>
          <a:srcRect b="39955"/>
          <a:stretch>
            <a:fillRect/>
          </a:stretch>
        </p:blipFill>
        <p:spPr>
          <a:xfrm>
            <a:off x="4450741" y="4785552"/>
            <a:ext cx="2128898" cy="110209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268814" y="1724816"/>
            <a:ext cx="999670" cy="128633"/>
            <a:chOff x="3268814" y="1724816"/>
            <a:chExt cx="999670" cy="128633"/>
          </a:xfrm>
        </p:grpSpPr>
        <p:cxnSp>
          <p:nvCxnSpPr>
            <p:cNvPr id="139" name="直接连接符 138"/>
            <p:cNvCxnSpPr/>
            <p:nvPr/>
          </p:nvCxnSpPr>
          <p:spPr>
            <a:xfrm>
              <a:off x="3395675" y="1800320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组合 414"/>
            <p:cNvGrpSpPr/>
            <p:nvPr/>
          </p:nvGrpSpPr>
          <p:grpSpPr>
            <a:xfrm>
              <a:off x="3268814" y="1724816"/>
              <a:ext cx="128633" cy="128633"/>
              <a:chOff x="1910775" y="3841296"/>
              <a:chExt cx="83627" cy="83627"/>
            </a:xfrm>
          </p:grpSpPr>
          <p:sp>
            <p:nvSpPr>
              <p:cNvPr id="156" name="椭圆 15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593459" y="1926407"/>
            <a:ext cx="950451" cy="128633"/>
            <a:chOff x="7593459" y="1926407"/>
            <a:chExt cx="950451" cy="128633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7593459" y="1990725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组合 414"/>
            <p:cNvGrpSpPr/>
            <p:nvPr/>
          </p:nvGrpSpPr>
          <p:grpSpPr>
            <a:xfrm>
              <a:off x="8415277" y="1926407"/>
              <a:ext cx="128633" cy="128633"/>
              <a:chOff x="1910775" y="3841296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958505" y="3892877"/>
            <a:ext cx="977021" cy="128633"/>
            <a:chOff x="7402462" y="4434733"/>
            <a:chExt cx="977021" cy="128633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7402462" y="4499050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组合 414"/>
            <p:cNvGrpSpPr/>
            <p:nvPr/>
          </p:nvGrpSpPr>
          <p:grpSpPr>
            <a:xfrm>
              <a:off x="8250850" y="4434733"/>
              <a:ext cx="128633" cy="128633"/>
              <a:chOff x="1910775" y="3841296"/>
              <a:chExt cx="83627" cy="83627"/>
            </a:xfrm>
          </p:grpSpPr>
          <p:sp>
            <p:nvSpPr>
              <p:cNvPr id="162" name="椭圆 161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3515309" y="1285527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744074" y="1521701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2861113" y="2989121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246800" y="3475882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2320000" y="187627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536819" y="213440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7854626" y="415372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1984409" y="362079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82896" y="3427963"/>
            <a:ext cx="1364003" cy="128633"/>
            <a:chOff x="2682896" y="3427963"/>
            <a:chExt cx="1364003" cy="128633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809757" y="3503467"/>
              <a:ext cx="1237142" cy="13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414"/>
            <p:cNvGrpSpPr/>
            <p:nvPr/>
          </p:nvGrpSpPr>
          <p:grpSpPr>
            <a:xfrm>
              <a:off x="2682896" y="3427963"/>
              <a:ext cx="128633" cy="128633"/>
              <a:chOff x="1910775" y="3841296"/>
              <a:chExt cx="83627" cy="83627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4"/>
          <p:cNvSpPr>
            <a:spLocks noChangeAspect="1" noChangeArrowheads="1" noTextEdit="1"/>
          </p:cNvSpPr>
          <p:nvPr/>
        </p:nvSpPr>
        <p:spPr bwMode="auto">
          <a:xfrm>
            <a:off x="1116541" y="1779243"/>
            <a:ext cx="9456210" cy="20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978424" y="1752456"/>
            <a:ext cx="2569599" cy="1998807"/>
          </a:xfrm>
          <a:prstGeom prst="rect">
            <a:avLst/>
          </a:prstGeom>
          <a:solidFill>
            <a:srgbClr val="7BB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8097940" y="1779243"/>
            <a:ext cx="436853" cy="1947291"/>
          </a:xfrm>
          <a:custGeom>
            <a:avLst/>
            <a:gdLst>
              <a:gd name="T0" fmla="*/ 0 w 18"/>
              <a:gd name="T1" fmla="*/ 78 h 78"/>
              <a:gd name="T2" fmla="*/ 9 w 18"/>
              <a:gd name="T3" fmla="*/ 75 h 78"/>
              <a:gd name="T4" fmla="*/ 12 w 18"/>
              <a:gd name="T5" fmla="*/ 57 h 78"/>
              <a:gd name="T6" fmla="*/ 12 w 18"/>
              <a:gd name="T7" fmla="*/ 45 h 78"/>
              <a:gd name="T8" fmla="*/ 18 w 18"/>
              <a:gd name="T9" fmla="*/ 41 h 78"/>
              <a:gd name="T10" fmla="*/ 18 w 18"/>
              <a:gd name="T11" fmla="*/ 37 h 78"/>
              <a:gd name="T12" fmla="*/ 12 w 18"/>
              <a:gd name="T13" fmla="*/ 34 h 78"/>
              <a:gd name="T14" fmla="*/ 12 w 18"/>
              <a:gd name="T15" fmla="*/ 21 h 78"/>
              <a:gd name="T16" fmla="*/ 9 w 18"/>
              <a:gd name="T17" fmla="*/ 4 h 78"/>
              <a:gd name="T18" fmla="*/ 0 w 18"/>
              <a:gd name="T19" fmla="*/ 0 h 78"/>
              <a:gd name="T20" fmla="*/ 0 w 18"/>
              <a:gd name="T21" fmla="*/ 4 h 78"/>
              <a:gd name="T22" fmla="*/ 6 w 18"/>
              <a:gd name="T23" fmla="*/ 6 h 78"/>
              <a:gd name="T24" fmla="*/ 8 w 18"/>
              <a:gd name="T25" fmla="*/ 21 h 78"/>
              <a:gd name="T26" fmla="*/ 9 w 18"/>
              <a:gd name="T27" fmla="*/ 35 h 78"/>
              <a:gd name="T28" fmla="*/ 12 w 18"/>
              <a:gd name="T29" fmla="*/ 38 h 78"/>
              <a:gd name="T30" fmla="*/ 12 w 18"/>
              <a:gd name="T31" fmla="*/ 39 h 78"/>
              <a:gd name="T32" fmla="*/ 12 w 18"/>
              <a:gd name="T33" fmla="*/ 40 h 78"/>
              <a:gd name="T34" fmla="*/ 9 w 18"/>
              <a:gd name="T35" fmla="*/ 43 h 78"/>
              <a:gd name="T36" fmla="*/ 8 w 18"/>
              <a:gd name="T37" fmla="*/ 58 h 78"/>
              <a:gd name="T38" fmla="*/ 6 w 18"/>
              <a:gd name="T39" fmla="*/ 72 h 78"/>
              <a:gd name="T40" fmla="*/ 0 w 18"/>
              <a:gd name="T41" fmla="*/ 75 h 78"/>
              <a:gd name="T42" fmla="*/ 0 w 18"/>
              <a:gd name="T4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78">
                <a:moveTo>
                  <a:pt x="0" y="78"/>
                </a:moveTo>
                <a:cubicBezTo>
                  <a:pt x="4" y="78"/>
                  <a:pt x="7" y="77"/>
                  <a:pt x="9" y="75"/>
                </a:cubicBezTo>
                <a:cubicBezTo>
                  <a:pt x="13" y="71"/>
                  <a:pt x="12" y="64"/>
                  <a:pt x="12" y="57"/>
                </a:cubicBezTo>
                <a:cubicBezTo>
                  <a:pt x="11" y="53"/>
                  <a:pt x="11" y="48"/>
                  <a:pt x="12" y="45"/>
                </a:cubicBezTo>
                <a:cubicBezTo>
                  <a:pt x="13" y="43"/>
                  <a:pt x="15" y="41"/>
                  <a:pt x="18" y="41"/>
                </a:cubicBezTo>
                <a:cubicBezTo>
                  <a:pt x="18" y="37"/>
                  <a:pt x="18" y="37"/>
                  <a:pt x="18" y="37"/>
                </a:cubicBezTo>
                <a:cubicBezTo>
                  <a:pt x="15" y="37"/>
                  <a:pt x="13" y="36"/>
                  <a:pt x="12" y="34"/>
                </a:cubicBezTo>
                <a:cubicBezTo>
                  <a:pt x="11" y="30"/>
                  <a:pt x="11" y="26"/>
                  <a:pt x="12" y="21"/>
                </a:cubicBezTo>
                <a:cubicBezTo>
                  <a:pt x="12" y="14"/>
                  <a:pt x="13" y="8"/>
                  <a:pt x="9" y="4"/>
                </a:cubicBezTo>
                <a:cubicBezTo>
                  <a:pt x="7" y="2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3" y="4"/>
                  <a:pt x="5" y="5"/>
                  <a:pt x="6" y="6"/>
                </a:cubicBezTo>
                <a:cubicBezTo>
                  <a:pt x="9" y="9"/>
                  <a:pt x="9" y="15"/>
                  <a:pt x="8" y="21"/>
                </a:cubicBezTo>
                <a:cubicBezTo>
                  <a:pt x="8" y="26"/>
                  <a:pt x="7" y="31"/>
                  <a:pt x="9" y="35"/>
                </a:cubicBezTo>
                <a:cubicBezTo>
                  <a:pt x="10" y="36"/>
                  <a:pt x="10" y="37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10" y="41"/>
                  <a:pt x="10" y="42"/>
                  <a:pt x="9" y="43"/>
                </a:cubicBezTo>
                <a:cubicBezTo>
                  <a:pt x="7" y="47"/>
                  <a:pt x="8" y="53"/>
                  <a:pt x="8" y="58"/>
                </a:cubicBezTo>
                <a:cubicBezTo>
                  <a:pt x="9" y="63"/>
                  <a:pt x="9" y="69"/>
                  <a:pt x="6" y="72"/>
                </a:cubicBezTo>
                <a:cubicBezTo>
                  <a:pt x="5" y="74"/>
                  <a:pt x="3" y="75"/>
                  <a:pt x="0" y="75"/>
                </a:cubicBez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6541" y="2776586"/>
            <a:ext cx="677945" cy="675885"/>
            <a:chOff x="1116541" y="2776586"/>
            <a:chExt cx="677945" cy="675885"/>
          </a:xfrm>
        </p:grpSpPr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1116541" y="2776586"/>
              <a:ext cx="677945" cy="675885"/>
            </a:xfrm>
            <a:prstGeom prst="ellipse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1285512" y="2852829"/>
              <a:ext cx="340003" cy="523399"/>
            </a:xfrm>
            <a:custGeom>
              <a:avLst/>
              <a:gdLst>
                <a:gd name="T0" fmla="*/ 7 w 14"/>
                <a:gd name="T1" fmla="*/ 9 h 21"/>
                <a:gd name="T2" fmla="*/ 12 w 14"/>
                <a:gd name="T3" fmla="*/ 5 h 21"/>
                <a:gd name="T4" fmla="*/ 7 w 14"/>
                <a:gd name="T5" fmla="*/ 0 h 21"/>
                <a:gd name="T6" fmla="*/ 2 w 14"/>
                <a:gd name="T7" fmla="*/ 5 h 21"/>
                <a:gd name="T8" fmla="*/ 7 w 14"/>
                <a:gd name="T9" fmla="*/ 9 h 21"/>
                <a:gd name="T10" fmla="*/ 13 w 14"/>
                <a:gd name="T11" fmla="*/ 12 h 21"/>
                <a:gd name="T12" fmla="*/ 10 w 14"/>
                <a:gd name="T13" fmla="*/ 11 h 21"/>
                <a:gd name="T14" fmla="*/ 7 w 14"/>
                <a:gd name="T15" fmla="*/ 13 h 21"/>
                <a:gd name="T16" fmla="*/ 4 w 14"/>
                <a:gd name="T17" fmla="*/ 11 h 21"/>
                <a:gd name="T18" fmla="*/ 1 w 14"/>
                <a:gd name="T19" fmla="*/ 12 h 21"/>
                <a:gd name="T20" fmla="*/ 1 w 14"/>
                <a:gd name="T21" fmla="*/ 18 h 21"/>
                <a:gd name="T22" fmla="*/ 7 w 14"/>
                <a:gd name="T23" fmla="*/ 21 h 21"/>
                <a:gd name="T24" fmla="*/ 14 w 14"/>
                <a:gd name="T25" fmla="*/ 18 h 21"/>
                <a:gd name="T26" fmla="*/ 13 w 14"/>
                <a:gd name="T2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1">
                  <a:moveTo>
                    <a:pt x="7" y="9"/>
                  </a:moveTo>
                  <a:cubicBezTo>
                    <a:pt x="10" y="9"/>
                    <a:pt x="12" y="7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7"/>
                    <a:pt x="5" y="9"/>
                    <a:pt x="7" y="9"/>
                  </a:cubicBezTo>
                  <a:close/>
                  <a:moveTo>
                    <a:pt x="13" y="12"/>
                  </a:move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3"/>
                    <a:pt x="7" y="13"/>
                  </a:cubicBezTo>
                  <a:cubicBezTo>
                    <a:pt x="6" y="13"/>
                    <a:pt x="5" y="11"/>
                    <a:pt x="4" y="11"/>
                  </a:cubicBezTo>
                  <a:cubicBezTo>
                    <a:pt x="3" y="11"/>
                    <a:pt x="2" y="11"/>
                    <a:pt x="1" y="12"/>
                  </a:cubicBezTo>
                  <a:cubicBezTo>
                    <a:pt x="0" y="12"/>
                    <a:pt x="1" y="13"/>
                    <a:pt x="1" y="18"/>
                  </a:cubicBezTo>
                  <a:cubicBezTo>
                    <a:pt x="1" y="20"/>
                    <a:pt x="3" y="21"/>
                    <a:pt x="7" y="21"/>
                  </a:cubicBezTo>
                  <a:cubicBezTo>
                    <a:pt x="11" y="21"/>
                    <a:pt x="14" y="20"/>
                    <a:pt x="14" y="18"/>
                  </a:cubicBezTo>
                  <a:cubicBezTo>
                    <a:pt x="14" y="13"/>
                    <a:pt x="14" y="12"/>
                    <a:pt x="13" y="12"/>
                  </a:cubicBezTo>
                  <a:close/>
                </a:path>
              </a:pathLst>
            </a:custGeom>
            <a:solidFill>
              <a:srgbClr val="402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6541" y="2028579"/>
            <a:ext cx="677945" cy="698551"/>
            <a:chOff x="1116541" y="2028579"/>
            <a:chExt cx="677945" cy="698551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1116541" y="2028579"/>
              <a:ext cx="677945" cy="698551"/>
            </a:xfrm>
            <a:prstGeom prst="ellipse">
              <a:avLst/>
            </a:prstGeom>
            <a:solidFill>
              <a:srgbClr val="7F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1285512" y="2127489"/>
              <a:ext cx="340003" cy="500731"/>
            </a:xfrm>
            <a:custGeom>
              <a:avLst/>
              <a:gdLst>
                <a:gd name="T0" fmla="*/ 7 w 14"/>
                <a:gd name="T1" fmla="*/ 9 h 20"/>
                <a:gd name="T2" fmla="*/ 12 w 14"/>
                <a:gd name="T3" fmla="*/ 5 h 20"/>
                <a:gd name="T4" fmla="*/ 7 w 14"/>
                <a:gd name="T5" fmla="*/ 0 h 20"/>
                <a:gd name="T6" fmla="*/ 2 w 14"/>
                <a:gd name="T7" fmla="*/ 5 h 20"/>
                <a:gd name="T8" fmla="*/ 7 w 14"/>
                <a:gd name="T9" fmla="*/ 9 h 20"/>
                <a:gd name="T10" fmla="*/ 13 w 14"/>
                <a:gd name="T11" fmla="*/ 11 h 20"/>
                <a:gd name="T12" fmla="*/ 10 w 14"/>
                <a:gd name="T13" fmla="*/ 10 h 20"/>
                <a:gd name="T14" fmla="*/ 7 w 14"/>
                <a:gd name="T15" fmla="*/ 13 h 20"/>
                <a:gd name="T16" fmla="*/ 4 w 14"/>
                <a:gd name="T17" fmla="*/ 10 h 20"/>
                <a:gd name="T18" fmla="*/ 1 w 14"/>
                <a:gd name="T19" fmla="*/ 11 h 20"/>
                <a:gd name="T20" fmla="*/ 1 w 14"/>
                <a:gd name="T21" fmla="*/ 17 h 20"/>
                <a:gd name="T22" fmla="*/ 7 w 14"/>
                <a:gd name="T23" fmla="*/ 20 h 20"/>
                <a:gd name="T24" fmla="*/ 14 w 14"/>
                <a:gd name="T25" fmla="*/ 17 h 20"/>
                <a:gd name="T26" fmla="*/ 13 w 14"/>
                <a:gd name="T2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0">
                  <a:moveTo>
                    <a:pt x="7" y="9"/>
                  </a:moveTo>
                  <a:cubicBezTo>
                    <a:pt x="10" y="9"/>
                    <a:pt x="12" y="7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7"/>
                    <a:pt x="5" y="9"/>
                    <a:pt x="7" y="9"/>
                  </a:cubicBezTo>
                  <a:close/>
                  <a:moveTo>
                    <a:pt x="13" y="11"/>
                  </a:moveTo>
                  <a:cubicBezTo>
                    <a:pt x="12" y="11"/>
                    <a:pt x="11" y="10"/>
                    <a:pt x="10" y="10"/>
                  </a:cubicBezTo>
                  <a:cubicBezTo>
                    <a:pt x="9" y="10"/>
                    <a:pt x="8" y="13"/>
                    <a:pt x="7" y="13"/>
                  </a:cubicBezTo>
                  <a:cubicBezTo>
                    <a:pt x="6" y="13"/>
                    <a:pt x="5" y="10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2"/>
                    <a:pt x="1" y="13"/>
                    <a:pt x="1" y="17"/>
                  </a:cubicBezTo>
                  <a:cubicBezTo>
                    <a:pt x="1" y="19"/>
                    <a:pt x="3" y="20"/>
                    <a:pt x="7" y="20"/>
                  </a:cubicBezTo>
                  <a:cubicBezTo>
                    <a:pt x="11" y="20"/>
                    <a:pt x="14" y="19"/>
                    <a:pt x="14" y="17"/>
                  </a:cubicBezTo>
                  <a:cubicBezTo>
                    <a:pt x="14" y="13"/>
                    <a:pt x="14" y="12"/>
                    <a:pt x="13" y="11"/>
                  </a:cubicBezTo>
                  <a:close/>
                </a:path>
              </a:pathLst>
            </a:custGeom>
            <a:solidFill>
              <a:srgbClr val="402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68669" y="2828101"/>
            <a:ext cx="5988178" cy="923160"/>
            <a:chOff x="1868669" y="2828101"/>
            <a:chExt cx="5988178" cy="923160"/>
          </a:xfrm>
        </p:grpSpPr>
        <p:sp>
          <p:nvSpPr>
            <p:cNvPr id="32" name="Freeform 34"/>
            <p:cNvSpPr/>
            <p:nvPr/>
          </p:nvSpPr>
          <p:spPr bwMode="auto">
            <a:xfrm>
              <a:off x="2789769" y="2828101"/>
              <a:ext cx="459519" cy="923160"/>
            </a:xfrm>
            <a:custGeom>
              <a:avLst/>
              <a:gdLst>
                <a:gd name="T0" fmla="*/ 223 w 223"/>
                <a:gd name="T1" fmla="*/ 0 h 448"/>
                <a:gd name="T2" fmla="*/ 0 w 223"/>
                <a:gd name="T3" fmla="*/ 0 h 448"/>
                <a:gd name="T4" fmla="*/ 0 w 223"/>
                <a:gd name="T5" fmla="*/ 291 h 448"/>
                <a:gd name="T6" fmla="*/ 223 w 223"/>
                <a:gd name="T7" fmla="*/ 448 h 448"/>
                <a:gd name="T8" fmla="*/ 223 w 223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48">
                  <a:moveTo>
                    <a:pt x="223" y="0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23" y="448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05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249288" y="2828101"/>
              <a:ext cx="4607559" cy="923160"/>
            </a:xfrm>
            <a:prstGeom prst="rect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868669" y="2828101"/>
              <a:ext cx="921099" cy="599641"/>
            </a:xfrm>
            <a:prstGeom prst="rect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8669" y="1752456"/>
            <a:ext cx="5988178" cy="949948"/>
            <a:chOff x="1868669" y="1752456"/>
            <a:chExt cx="5988178" cy="949948"/>
          </a:xfrm>
        </p:grpSpPr>
        <p:sp>
          <p:nvSpPr>
            <p:cNvPr id="35" name="Freeform 37"/>
            <p:cNvSpPr/>
            <p:nvPr/>
          </p:nvSpPr>
          <p:spPr bwMode="auto">
            <a:xfrm>
              <a:off x="2789769" y="1752456"/>
              <a:ext cx="459519" cy="949948"/>
            </a:xfrm>
            <a:custGeom>
              <a:avLst/>
              <a:gdLst>
                <a:gd name="T0" fmla="*/ 223 w 223"/>
                <a:gd name="T1" fmla="*/ 0 h 461"/>
                <a:gd name="T2" fmla="*/ 0 w 223"/>
                <a:gd name="T3" fmla="*/ 158 h 461"/>
                <a:gd name="T4" fmla="*/ 0 w 223"/>
                <a:gd name="T5" fmla="*/ 461 h 461"/>
                <a:gd name="T6" fmla="*/ 223 w 223"/>
                <a:gd name="T7" fmla="*/ 461 h 461"/>
                <a:gd name="T8" fmla="*/ 223 w 22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61">
                  <a:moveTo>
                    <a:pt x="223" y="0"/>
                  </a:moveTo>
                  <a:lnTo>
                    <a:pt x="0" y="158"/>
                  </a:lnTo>
                  <a:lnTo>
                    <a:pt x="0" y="461"/>
                  </a:lnTo>
                  <a:lnTo>
                    <a:pt x="223" y="46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F76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249288" y="1752456"/>
              <a:ext cx="4607559" cy="949948"/>
            </a:xfrm>
            <a:prstGeom prst="rect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868669" y="2078034"/>
              <a:ext cx="921099" cy="624369"/>
            </a:xfrm>
            <a:prstGeom prst="rect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8" name="Freeform 40"/>
          <p:cNvSpPr/>
          <p:nvPr/>
        </p:nvSpPr>
        <p:spPr bwMode="auto">
          <a:xfrm>
            <a:off x="7541571" y="3027983"/>
            <a:ext cx="218426" cy="498671"/>
          </a:xfrm>
          <a:custGeom>
            <a:avLst/>
            <a:gdLst>
              <a:gd name="T0" fmla="*/ 35 w 106"/>
              <a:gd name="T1" fmla="*/ 72 h 242"/>
              <a:gd name="T2" fmla="*/ 35 w 106"/>
              <a:gd name="T3" fmla="*/ 242 h 242"/>
              <a:gd name="T4" fmla="*/ 70 w 106"/>
              <a:gd name="T5" fmla="*/ 242 h 242"/>
              <a:gd name="T6" fmla="*/ 70 w 106"/>
              <a:gd name="T7" fmla="*/ 72 h 242"/>
              <a:gd name="T8" fmla="*/ 106 w 106"/>
              <a:gd name="T9" fmla="*/ 72 h 242"/>
              <a:gd name="T10" fmla="*/ 59 w 106"/>
              <a:gd name="T11" fmla="*/ 0 h 242"/>
              <a:gd name="T12" fmla="*/ 0 w 106"/>
              <a:gd name="T13" fmla="*/ 72 h 242"/>
              <a:gd name="T14" fmla="*/ 35 w 106"/>
              <a:gd name="T15" fmla="*/ 7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242">
                <a:moveTo>
                  <a:pt x="35" y="72"/>
                </a:moveTo>
                <a:lnTo>
                  <a:pt x="35" y="242"/>
                </a:lnTo>
                <a:lnTo>
                  <a:pt x="70" y="242"/>
                </a:lnTo>
                <a:lnTo>
                  <a:pt x="70" y="72"/>
                </a:lnTo>
                <a:lnTo>
                  <a:pt x="106" y="72"/>
                </a:lnTo>
                <a:lnTo>
                  <a:pt x="59" y="0"/>
                </a:lnTo>
                <a:lnTo>
                  <a:pt x="0" y="72"/>
                </a:lnTo>
                <a:lnTo>
                  <a:pt x="3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0" name="Freeform 42"/>
          <p:cNvSpPr/>
          <p:nvPr/>
        </p:nvSpPr>
        <p:spPr bwMode="auto">
          <a:xfrm>
            <a:off x="7541571" y="1979124"/>
            <a:ext cx="218426" cy="498671"/>
          </a:xfrm>
          <a:custGeom>
            <a:avLst/>
            <a:gdLst>
              <a:gd name="T0" fmla="*/ 35 w 106"/>
              <a:gd name="T1" fmla="*/ 72 h 242"/>
              <a:gd name="T2" fmla="*/ 35 w 106"/>
              <a:gd name="T3" fmla="*/ 242 h 242"/>
              <a:gd name="T4" fmla="*/ 70 w 106"/>
              <a:gd name="T5" fmla="*/ 242 h 242"/>
              <a:gd name="T6" fmla="*/ 70 w 106"/>
              <a:gd name="T7" fmla="*/ 72 h 242"/>
              <a:gd name="T8" fmla="*/ 106 w 106"/>
              <a:gd name="T9" fmla="*/ 72 h 242"/>
              <a:gd name="T10" fmla="*/ 59 w 106"/>
              <a:gd name="T11" fmla="*/ 0 h 242"/>
              <a:gd name="T12" fmla="*/ 0 w 106"/>
              <a:gd name="T13" fmla="*/ 72 h 242"/>
              <a:gd name="T14" fmla="*/ 35 w 106"/>
              <a:gd name="T15" fmla="*/ 7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242">
                <a:moveTo>
                  <a:pt x="35" y="72"/>
                </a:moveTo>
                <a:lnTo>
                  <a:pt x="35" y="242"/>
                </a:lnTo>
                <a:lnTo>
                  <a:pt x="70" y="242"/>
                </a:lnTo>
                <a:lnTo>
                  <a:pt x="70" y="72"/>
                </a:lnTo>
                <a:lnTo>
                  <a:pt x="106" y="72"/>
                </a:lnTo>
                <a:lnTo>
                  <a:pt x="59" y="0"/>
                </a:lnTo>
                <a:lnTo>
                  <a:pt x="0" y="72"/>
                </a:lnTo>
                <a:lnTo>
                  <a:pt x="3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95618" y="1749589"/>
            <a:ext cx="1441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80</a:t>
            </a:r>
            <a:r>
              <a:rPr lang="en-US" altLang="zh-CN" sz="3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 rot="16200000">
            <a:off x="9846630" y="2071054"/>
            <a:ext cx="844430" cy="418269"/>
            <a:chOff x="4529667" y="4715933"/>
            <a:chExt cx="1333260" cy="660400"/>
          </a:xfrm>
          <a:solidFill>
            <a:schemeClr val="bg1"/>
          </a:solidFill>
        </p:grpSpPr>
        <p:sp>
          <p:nvSpPr>
            <p:cNvPr id="60" name="任意多边形: 形状 59"/>
            <p:cNvSpPr/>
            <p:nvPr/>
          </p:nvSpPr>
          <p:spPr>
            <a:xfrm>
              <a:off x="5306361" y="4715933"/>
              <a:ext cx="556566" cy="660400"/>
            </a:xfrm>
            <a:custGeom>
              <a:avLst/>
              <a:gdLst>
                <a:gd name="connsiteX0" fmla="*/ 226366 w 556566"/>
                <a:gd name="connsiteY0" fmla="*/ 0 h 660400"/>
                <a:gd name="connsiteX1" fmla="*/ 556566 w 556566"/>
                <a:gd name="connsiteY1" fmla="*/ 330200 h 660400"/>
                <a:gd name="connsiteX2" fmla="*/ 226366 w 556566"/>
                <a:gd name="connsiteY2" fmla="*/ 660400 h 660400"/>
                <a:gd name="connsiteX3" fmla="*/ 226366 w 556566"/>
                <a:gd name="connsiteY3" fmla="*/ 495300 h 660400"/>
                <a:gd name="connsiteX4" fmla="*/ 0 w 556566"/>
                <a:gd name="connsiteY4" fmla="*/ 495300 h 660400"/>
                <a:gd name="connsiteX5" fmla="*/ 0 w 556566"/>
                <a:gd name="connsiteY5" fmla="*/ 165100 h 660400"/>
                <a:gd name="connsiteX6" fmla="*/ 226366 w 556566"/>
                <a:gd name="connsiteY6" fmla="*/ 165100 h 660400"/>
                <a:gd name="connsiteX7" fmla="*/ 226366 w 556566"/>
                <a:gd name="connsiteY7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566" h="660400">
                  <a:moveTo>
                    <a:pt x="226366" y="0"/>
                  </a:moveTo>
                  <a:lnTo>
                    <a:pt x="556566" y="330200"/>
                  </a:lnTo>
                  <a:lnTo>
                    <a:pt x="226366" y="660400"/>
                  </a:lnTo>
                  <a:lnTo>
                    <a:pt x="226366" y="495300"/>
                  </a:lnTo>
                  <a:lnTo>
                    <a:pt x="0" y="495300"/>
                  </a:lnTo>
                  <a:lnTo>
                    <a:pt x="0" y="165100"/>
                  </a:lnTo>
                  <a:lnTo>
                    <a:pt x="226366" y="165100"/>
                  </a:lnTo>
                  <a:lnTo>
                    <a:pt x="2263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4529667" y="4881033"/>
              <a:ext cx="135464" cy="330200"/>
            </a:xfrm>
            <a:custGeom>
              <a:avLst/>
              <a:gdLst>
                <a:gd name="connsiteX0" fmla="*/ 0 w 135464"/>
                <a:gd name="connsiteY0" fmla="*/ 0 h 330200"/>
                <a:gd name="connsiteX1" fmla="*/ 135464 w 135464"/>
                <a:gd name="connsiteY1" fmla="*/ 0 h 330200"/>
                <a:gd name="connsiteX2" fmla="*/ 135464 w 135464"/>
                <a:gd name="connsiteY2" fmla="*/ 330200 h 330200"/>
                <a:gd name="connsiteX3" fmla="*/ 0 w 135464"/>
                <a:gd name="connsiteY3" fmla="*/ 330200 h 330200"/>
                <a:gd name="connsiteX4" fmla="*/ 0 w 135464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4" h="330200">
                  <a:moveTo>
                    <a:pt x="0" y="0"/>
                  </a:moveTo>
                  <a:lnTo>
                    <a:pt x="135464" y="0"/>
                  </a:lnTo>
                  <a:lnTo>
                    <a:pt x="135464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800597" y="4881033"/>
              <a:ext cx="117416" cy="330200"/>
            </a:xfrm>
            <a:custGeom>
              <a:avLst/>
              <a:gdLst>
                <a:gd name="connsiteX0" fmla="*/ 0 w 117416"/>
                <a:gd name="connsiteY0" fmla="*/ 0 h 330200"/>
                <a:gd name="connsiteX1" fmla="*/ 117416 w 117416"/>
                <a:gd name="connsiteY1" fmla="*/ 0 h 330200"/>
                <a:gd name="connsiteX2" fmla="*/ 117416 w 117416"/>
                <a:gd name="connsiteY2" fmla="*/ 330200 h 330200"/>
                <a:gd name="connsiteX3" fmla="*/ 0 w 117416"/>
                <a:gd name="connsiteY3" fmla="*/ 330200 h 330200"/>
                <a:gd name="connsiteX4" fmla="*/ 0 w 117416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6" h="330200">
                  <a:moveTo>
                    <a:pt x="0" y="0"/>
                  </a:moveTo>
                  <a:lnTo>
                    <a:pt x="117416" y="0"/>
                  </a:lnTo>
                  <a:lnTo>
                    <a:pt x="117416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053479" y="4881033"/>
              <a:ext cx="117416" cy="330200"/>
            </a:xfrm>
            <a:custGeom>
              <a:avLst/>
              <a:gdLst>
                <a:gd name="connsiteX0" fmla="*/ 0 w 117416"/>
                <a:gd name="connsiteY0" fmla="*/ 0 h 330200"/>
                <a:gd name="connsiteX1" fmla="*/ 117416 w 117416"/>
                <a:gd name="connsiteY1" fmla="*/ 0 h 330200"/>
                <a:gd name="connsiteX2" fmla="*/ 117416 w 117416"/>
                <a:gd name="connsiteY2" fmla="*/ 330200 h 330200"/>
                <a:gd name="connsiteX3" fmla="*/ 0 w 117416"/>
                <a:gd name="connsiteY3" fmla="*/ 330200 h 330200"/>
                <a:gd name="connsiteX4" fmla="*/ 0 w 117416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6" h="330200">
                  <a:moveTo>
                    <a:pt x="0" y="0"/>
                  </a:moveTo>
                  <a:lnTo>
                    <a:pt x="117416" y="0"/>
                  </a:lnTo>
                  <a:lnTo>
                    <a:pt x="117416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593383" y="2007589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</a:rPr>
              <a:t>8560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593383" y="3028071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</a:rPr>
              <a:t>5760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906881" y="199114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843302" y="305884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70" name="圆角矩形 169"/>
          <p:cNvSpPr/>
          <p:nvPr/>
        </p:nvSpPr>
        <p:spPr>
          <a:xfrm>
            <a:off x="3474109" y="43630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1" name="圆角矩形 170"/>
          <p:cNvSpPr/>
          <p:nvPr/>
        </p:nvSpPr>
        <p:spPr>
          <a:xfrm>
            <a:off x="3474109" y="50509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2" name="圆角矩形 171"/>
          <p:cNvSpPr/>
          <p:nvPr/>
        </p:nvSpPr>
        <p:spPr>
          <a:xfrm>
            <a:off x="3474109" y="57337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1766" y="4246688"/>
            <a:ext cx="2073258" cy="333553"/>
            <a:chOff x="1121766" y="4246688"/>
            <a:chExt cx="2073258" cy="333553"/>
          </a:xfrm>
        </p:grpSpPr>
        <p:sp>
          <p:nvSpPr>
            <p:cNvPr id="73" name="圆角矩形 37"/>
            <p:cNvSpPr/>
            <p:nvPr/>
          </p:nvSpPr>
          <p:spPr>
            <a:xfrm rot="10800000" flipH="1" flipV="1">
              <a:off x="1121766" y="4267674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361136" y="4246688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21766" y="4973551"/>
            <a:ext cx="2073258" cy="333553"/>
            <a:chOff x="1121766" y="4973551"/>
            <a:chExt cx="2073258" cy="333553"/>
          </a:xfrm>
        </p:grpSpPr>
        <p:sp>
          <p:nvSpPr>
            <p:cNvPr id="75" name="圆角矩形 37"/>
            <p:cNvSpPr/>
            <p:nvPr/>
          </p:nvSpPr>
          <p:spPr>
            <a:xfrm rot="10800000" flipH="1" flipV="1">
              <a:off x="1121766" y="49945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361136" y="497355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1766" y="5694598"/>
            <a:ext cx="2073258" cy="333553"/>
            <a:chOff x="1121766" y="5694598"/>
            <a:chExt cx="2073258" cy="333553"/>
          </a:xfrm>
        </p:grpSpPr>
        <p:sp>
          <p:nvSpPr>
            <p:cNvPr id="77" name="圆角矩形 37"/>
            <p:cNvSpPr/>
            <p:nvPr/>
          </p:nvSpPr>
          <p:spPr>
            <a:xfrm rot="10800000" flipH="1" flipV="1">
              <a:off x="1121766" y="5715584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361136" y="5694598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9451736" y="3815922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90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231731" y="4528647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50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049115" y="5174175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 animBg="1"/>
      <p:bldP spid="40" grpId="0" animBg="1"/>
      <p:bldP spid="43" grpId="1"/>
      <p:bldP spid="43" grpId="2"/>
      <p:bldP spid="47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1896" y="1962151"/>
            <a:ext cx="3682560" cy="2647295"/>
            <a:chOff x="1411896" y="1962151"/>
            <a:chExt cx="3682560" cy="264729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1896" y="1966278"/>
              <a:ext cx="3682560" cy="264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413242" y="1962151"/>
              <a:ext cx="3680112" cy="2615009"/>
            </a:xfrm>
            <a:custGeom>
              <a:avLst/>
              <a:gdLst>
                <a:gd name="T0" fmla="*/ 124 w 135"/>
                <a:gd name="T1" fmla="*/ 5 h 95"/>
                <a:gd name="T2" fmla="*/ 119 w 135"/>
                <a:gd name="T3" fmla="*/ 0 h 95"/>
                <a:gd name="T4" fmla="*/ 16 w 135"/>
                <a:gd name="T5" fmla="*/ 0 h 95"/>
                <a:gd name="T6" fmla="*/ 11 w 135"/>
                <a:gd name="T7" fmla="*/ 5 h 95"/>
                <a:gd name="T8" fmla="*/ 11 w 135"/>
                <a:gd name="T9" fmla="*/ 81 h 95"/>
                <a:gd name="T10" fmla="*/ 124 w 135"/>
                <a:gd name="T11" fmla="*/ 81 h 95"/>
                <a:gd name="T12" fmla="*/ 124 w 135"/>
                <a:gd name="T13" fmla="*/ 5 h 95"/>
                <a:gd name="T14" fmla="*/ 81 w 135"/>
                <a:gd name="T15" fmla="*/ 84 h 95"/>
                <a:gd name="T16" fmla="*/ 77 w 135"/>
                <a:gd name="T17" fmla="*/ 88 h 95"/>
                <a:gd name="T18" fmla="*/ 58 w 135"/>
                <a:gd name="T19" fmla="*/ 88 h 95"/>
                <a:gd name="T20" fmla="*/ 54 w 135"/>
                <a:gd name="T21" fmla="*/ 84 h 95"/>
                <a:gd name="T22" fmla="*/ 0 w 135"/>
                <a:gd name="T23" fmla="*/ 84 h 95"/>
                <a:gd name="T24" fmla="*/ 0 w 135"/>
                <a:gd name="T25" fmla="*/ 90 h 95"/>
                <a:gd name="T26" fmla="*/ 5 w 135"/>
                <a:gd name="T27" fmla="*/ 95 h 95"/>
                <a:gd name="T28" fmla="*/ 130 w 135"/>
                <a:gd name="T29" fmla="*/ 95 h 95"/>
                <a:gd name="T30" fmla="*/ 135 w 135"/>
                <a:gd name="T31" fmla="*/ 90 h 95"/>
                <a:gd name="T32" fmla="*/ 135 w 135"/>
                <a:gd name="T33" fmla="*/ 84 h 95"/>
                <a:gd name="T34" fmla="*/ 81 w 135"/>
                <a:gd name="T35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95">
                  <a:moveTo>
                    <a:pt x="124" y="5"/>
                  </a:moveTo>
                  <a:cubicBezTo>
                    <a:pt x="124" y="2"/>
                    <a:pt x="122" y="0"/>
                    <a:pt x="1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1" y="2"/>
                    <a:pt x="11" y="5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24" y="81"/>
                    <a:pt x="124" y="81"/>
                    <a:pt x="124" y="81"/>
                  </a:cubicBezTo>
                  <a:lnTo>
                    <a:pt x="124" y="5"/>
                  </a:lnTo>
                  <a:close/>
                  <a:moveTo>
                    <a:pt x="81" y="84"/>
                  </a:moveTo>
                  <a:cubicBezTo>
                    <a:pt x="81" y="84"/>
                    <a:pt x="81" y="88"/>
                    <a:pt x="7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4" y="88"/>
                    <a:pt x="54" y="84"/>
                    <a:pt x="5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5"/>
                    <a:pt x="5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5" y="92"/>
                    <a:pt x="135" y="90"/>
                  </a:cubicBezTo>
                  <a:cubicBezTo>
                    <a:pt x="135" y="84"/>
                    <a:pt x="135" y="84"/>
                    <a:pt x="135" y="84"/>
                  </a:cubicBezTo>
                  <a:lnTo>
                    <a:pt x="81" y="8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07484" y="2154447"/>
              <a:ext cx="2535434" cy="1707837"/>
            </a:xfrm>
            <a:prstGeom prst="rect">
              <a:avLst/>
            </a:prstGeom>
            <a:blipFill>
              <a:blip r:embed="rId1"/>
              <a:tile tx="0" ty="-381000" sx="20000" sy="20000" flip="none" algn="tl"/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2" name="AutoShape 17"/>
          <p:cNvSpPr>
            <a:spLocks noChangeAspect="1" noChangeArrowheads="1" noTextEdit="1"/>
          </p:cNvSpPr>
          <p:nvPr/>
        </p:nvSpPr>
        <p:spPr bwMode="auto">
          <a:xfrm>
            <a:off x="5542503" y="1979396"/>
            <a:ext cx="5049368" cy="27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59748" y="2482953"/>
            <a:ext cx="5014879" cy="831214"/>
            <a:chOff x="5559748" y="2482953"/>
            <a:chExt cx="5014879" cy="831214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813468" y="2482953"/>
              <a:ext cx="2198752" cy="536323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424378" y="2638159"/>
              <a:ext cx="1150249" cy="658763"/>
            </a:xfrm>
            <a:custGeom>
              <a:avLst/>
              <a:gdLst>
                <a:gd name="T0" fmla="*/ 667 w 667"/>
                <a:gd name="T1" fmla="*/ 191 h 382"/>
                <a:gd name="T2" fmla="*/ 488 w 667"/>
                <a:gd name="T3" fmla="*/ 0 h 382"/>
                <a:gd name="T4" fmla="*/ 0 w 667"/>
                <a:gd name="T5" fmla="*/ 0 h 382"/>
                <a:gd name="T6" fmla="*/ 0 w 667"/>
                <a:gd name="T7" fmla="*/ 382 h 382"/>
                <a:gd name="T8" fmla="*/ 478 w 667"/>
                <a:gd name="T9" fmla="*/ 382 h 382"/>
                <a:gd name="T10" fmla="*/ 667 w 667"/>
                <a:gd name="T11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82">
                  <a:moveTo>
                    <a:pt x="667" y="19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478" y="382"/>
                  </a:lnTo>
                  <a:lnTo>
                    <a:pt x="667" y="191"/>
                  </a:ln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559748" y="2620914"/>
              <a:ext cx="720846" cy="676008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6280594" y="2482953"/>
              <a:ext cx="532874" cy="831214"/>
            </a:xfrm>
            <a:custGeom>
              <a:avLst/>
              <a:gdLst>
                <a:gd name="T0" fmla="*/ 309 w 309"/>
                <a:gd name="T1" fmla="*/ 311 h 482"/>
                <a:gd name="T2" fmla="*/ 0 w 309"/>
                <a:gd name="T3" fmla="*/ 482 h 482"/>
                <a:gd name="T4" fmla="*/ 0 w 309"/>
                <a:gd name="T5" fmla="*/ 80 h 482"/>
                <a:gd name="T6" fmla="*/ 309 w 309"/>
                <a:gd name="T7" fmla="*/ 0 h 482"/>
                <a:gd name="T8" fmla="*/ 309 w 309"/>
                <a:gd name="T9" fmla="*/ 31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82">
                  <a:moveTo>
                    <a:pt x="309" y="311"/>
                  </a:moveTo>
                  <a:lnTo>
                    <a:pt x="0" y="482"/>
                  </a:lnTo>
                  <a:lnTo>
                    <a:pt x="0" y="80"/>
                  </a:lnTo>
                  <a:lnTo>
                    <a:pt x="309" y="0"/>
                  </a:lnTo>
                  <a:lnTo>
                    <a:pt x="309" y="311"/>
                  </a:lnTo>
                  <a:close/>
                </a:path>
              </a:pathLst>
            </a:custGeom>
            <a:solidFill>
              <a:srgbClr val="248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012219" y="2500198"/>
              <a:ext cx="412159" cy="813969"/>
            </a:xfrm>
            <a:custGeom>
              <a:avLst/>
              <a:gdLst>
                <a:gd name="T0" fmla="*/ 0 w 239"/>
                <a:gd name="T1" fmla="*/ 301 h 472"/>
                <a:gd name="T2" fmla="*/ 239 w 239"/>
                <a:gd name="T3" fmla="*/ 472 h 472"/>
                <a:gd name="T4" fmla="*/ 239 w 239"/>
                <a:gd name="T5" fmla="*/ 80 h 472"/>
                <a:gd name="T6" fmla="*/ 0 w 239"/>
                <a:gd name="T7" fmla="*/ 0 h 472"/>
                <a:gd name="T8" fmla="*/ 0 w 239"/>
                <a:gd name="T9" fmla="*/ 30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472">
                  <a:moveTo>
                    <a:pt x="0" y="301"/>
                  </a:moveTo>
                  <a:lnTo>
                    <a:pt x="239" y="472"/>
                  </a:lnTo>
                  <a:lnTo>
                    <a:pt x="239" y="80"/>
                  </a:lnTo>
                  <a:lnTo>
                    <a:pt x="0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5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13137" y="2733707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66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700" y="2765663"/>
              <a:ext cx="365527" cy="369266"/>
            </a:xfrm>
            <a:prstGeom prst="rect">
              <a:avLst/>
            </a:prstGeom>
            <a:noFill/>
          </p:spPr>
        </p:pic>
        <p:sp>
          <p:nvSpPr>
            <p:cNvPr id="69" name="文本框 68"/>
            <p:cNvSpPr txBox="1"/>
            <p:nvPr/>
          </p:nvSpPr>
          <p:spPr>
            <a:xfrm>
              <a:off x="6813468" y="2625667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59748" y="1962151"/>
            <a:ext cx="5014879" cy="676008"/>
            <a:chOff x="5559748" y="1962151"/>
            <a:chExt cx="5014879" cy="676008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813468" y="1962151"/>
              <a:ext cx="2198752" cy="520802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424378" y="1962151"/>
              <a:ext cx="1150249" cy="676008"/>
            </a:xfrm>
            <a:custGeom>
              <a:avLst/>
              <a:gdLst>
                <a:gd name="T0" fmla="*/ 667 w 667"/>
                <a:gd name="T1" fmla="*/ 201 h 392"/>
                <a:gd name="T2" fmla="*/ 488 w 667"/>
                <a:gd name="T3" fmla="*/ 0 h 392"/>
                <a:gd name="T4" fmla="*/ 0 w 667"/>
                <a:gd name="T5" fmla="*/ 0 h 392"/>
                <a:gd name="T6" fmla="*/ 0 w 667"/>
                <a:gd name="T7" fmla="*/ 392 h 392"/>
                <a:gd name="T8" fmla="*/ 478 w 667"/>
                <a:gd name="T9" fmla="*/ 392 h 392"/>
                <a:gd name="T10" fmla="*/ 667 w 667"/>
                <a:gd name="T11" fmla="*/ 20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92">
                  <a:moveTo>
                    <a:pt x="667" y="20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478" y="392"/>
                  </a:lnTo>
                  <a:lnTo>
                    <a:pt x="667" y="201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5559748" y="1962151"/>
              <a:ext cx="720846" cy="658763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6280594" y="1962151"/>
              <a:ext cx="532874" cy="676008"/>
            </a:xfrm>
            <a:custGeom>
              <a:avLst/>
              <a:gdLst>
                <a:gd name="T0" fmla="*/ 309 w 309"/>
                <a:gd name="T1" fmla="*/ 0 h 392"/>
                <a:gd name="T2" fmla="*/ 0 w 309"/>
                <a:gd name="T3" fmla="*/ 0 h 392"/>
                <a:gd name="T4" fmla="*/ 0 w 309"/>
                <a:gd name="T5" fmla="*/ 392 h 392"/>
                <a:gd name="T6" fmla="*/ 309 w 309"/>
                <a:gd name="T7" fmla="*/ 312 h 392"/>
                <a:gd name="T8" fmla="*/ 309 w 309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92">
                  <a:moveTo>
                    <a:pt x="309" y="0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309" y="31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30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012219" y="1962151"/>
              <a:ext cx="412159" cy="676008"/>
            </a:xfrm>
            <a:custGeom>
              <a:avLst/>
              <a:gdLst>
                <a:gd name="T0" fmla="*/ 0 w 239"/>
                <a:gd name="T1" fmla="*/ 0 h 392"/>
                <a:gd name="T2" fmla="*/ 239 w 239"/>
                <a:gd name="T3" fmla="*/ 0 h 392"/>
                <a:gd name="T4" fmla="*/ 239 w 239"/>
                <a:gd name="T5" fmla="*/ 392 h 392"/>
                <a:gd name="T6" fmla="*/ 0 w 239"/>
                <a:gd name="T7" fmla="*/ 312 h 392"/>
                <a:gd name="T8" fmla="*/ 0 w 239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92">
                  <a:moveTo>
                    <a:pt x="0" y="0"/>
                  </a:moveTo>
                  <a:lnTo>
                    <a:pt x="239" y="0"/>
                  </a:lnTo>
                  <a:lnTo>
                    <a:pt x="239" y="39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630454" y="2059209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black">
            <a:xfrm rot="17892850">
              <a:off x="9679122" y="2119647"/>
              <a:ext cx="430683" cy="338784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799366" y="2096987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59748" y="3019277"/>
            <a:ext cx="5014879" cy="970900"/>
            <a:chOff x="5559748" y="3019277"/>
            <a:chExt cx="5014879" cy="970900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6813468" y="3019277"/>
              <a:ext cx="2198752" cy="538047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9424378" y="3296922"/>
              <a:ext cx="1150249" cy="693253"/>
            </a:xfrm>
            <a:custGeom>
              <a:avLst/>
              <a:gdLst>
                <a:gd name="T0" fmla="*/ 667 w 667"/>
                <a:gd name="T1" fmla="*/ 201 h 402"/>
                <a:gd name="T2" fmla="*/ 488 w 667"/>
                <a:gd name="T3" fmla="*/ 0 h 402"/>
                <a:gd name="T4" fmla="*/ 0 w 667"/>
                <a:gd name="T5" fmla="*/ 0 h 402"/>
                <a:gd name="T6" fmla="*/ 0 w 667"/>
                <a:gd name="T7" fmla="*/ 402 h 402"/>
                <a:gd name="T8" fmla="*/ 488 w 667"/>
                <a:gd name="T9" fmla="*/ 402 h 402"/>
                <a:gd name="T10" fmla="*/ 667 w 667"/>
                <a:gd name="T11" fmla="*/ 2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02">
                  <a:moveTo>
                    <a:pt x="667" y="20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402"/>
                  </a:lnTo>
                  <a:lnTo>
                    <a:pt x="488" y="402"/>
                  </a:lnTo>
                  <a:lnTo>
                    <a:pt x="667" y="201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5559748" y="3296922"/>
              <a:ext cx="720846" cy="693253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6280594" y="3019277"/>
              <a:ext cx="532874" cy="970900"/>
            </a:xfrm>
            <a:custGeom>
              <a:avLst/>
              <a:gdLst>
                <a:gd name="T0" fmla="*/ 309 w 309"/>
                <a:gd name="T1" fmla="*/ 312 h 563"/>
                <a:gd name="T2" fmla="*/ 0 w 309"/>
                <a:gd name="T3" fmla="*/ 563 h 563"/>
                <a:gd name="T4" fmla="*/ 0 w 309"/>
                <a:gd name="T5" fmla="*/ 161 h 563"/>
                <a:gd name="T6" fmla="*/ 309 w 309"/>
                <a:gd name="T7" fmla="*/ 0 h 563"/>
                <a:gd name="T8" fmla="*/ 309 w 309"/>
                <a:gd name="T9" fmla="*/ 31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563">
                  <a:moveTo>
                    <a:pt x="309" y="312"/>
                  </a:moveTo>
                  <a:lnTo>
                    <a:pt x="0" y="563"/>
                  </a:lnTo>
                  <a:lnTo>
                    <a:pt x="0" y="161"/>
                  </a:lnTo>
                  <a:lnTo>
                    <a:pt x="309" y="0"/>
                  </a:lnTo>
                  <a:lnTo>
                    <a:pt x="309" y="312"/>
                  </a:lnTo>
                  <a:close/>
                </a:path>
              </a:pathLst>
            </a:custGeom>
            <a:solidFill>
              <a:srgbClr val="187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012219" y="3019277"/>
              <a:ext cx="412159" cy="970900"/>
            </a:xfrm>
            <a:custGeom>
              <a:avLst/>
              <a:gdLst>
                <a:gd name="T0" fmla="*/ 0 w 239"/>
                <a:gd name="T1" fmla="*/ 312 h 563"/>
                <a:gd name="T2" fmla="*/ 239 w 239"/>
                <a:gd name="T3" fmla="*/ 563 h 563"/>
                <a:gd name="T4" fmla="*/ 239 w 239"/>
                <a:gd name="T5" fmla="*/ 161 h 563"/>
                <a:gd name="T6" fmla="*/ 0 w 239"/>
                <a:gd name="T7" fmla="*/ 0 h 563"/>
                <a:gd name="T8" fmla="*/ 0 w 239"/>
                <a:gd name="T9" fmla="*/ 31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563">
                  <a:moveTo>
                    <a:pt x="0" y="312"/>
                  </a:moveTo>
                  <a:lnTo>
                    <a:pt x="239" y="563"/>
                  </a:lnTo>
                  <a:lnTo>
                    <a:pt x="239" y="161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44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596908" y="3392471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black">
            <a:xfrm>
              <a:off x="9711700" y="3402928"/>
              <a:ext cx="405053" cy="459356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/>
            <a:lstStyle/>
            <a:p>
              <a:endParaRPr lang="en-US"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99366" y="3132696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9748" y="3557324"/>
            <a:ext cx="5014879" cy="1108861"/>
            <a:chOff x="5559748" y="3557324"/>
            <a:chExt cx="5014879" cy="1108861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813468" y="3557324"/>
              <a:ext cx="2198752" cy="501833"/>
            </a:xfrm>
            <a:prstGeom prst="rect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424378" y="3990176"/>
              <a:ext cx="1150249" cy="676008"/>
            </a:xfrm>
            <a:custGeom>
              <a:avLst/>
              <a:gdLst>
                <a:gd name="T0" fmla="*/ 667 w 667"/>
                <a:gd name="T1" fmla="*/ 191 h 392"/>
                <a:gd name="T2" fmla="*/ 488 w 667"/>
                <a:gd name="T3" fmla="*/ 0 h 392"/>
                <a:gd name="T4" fmla="*/ 0 w 667"/>
                <a:gd name="T5" fmla="*/ 0 h 392"/>
                <a:gd name="T6" fmla="*/ 0 w 667"/>
                <a:gd name="T7" fmla="*/ 392 h 392"/>
                <a:gd name="T8" fmla="*/ 478 w 667"/>
                <a:gd name="T9" fmla="*/ 392 h 392"/>
                <a:gd name="T10" fmla="*/ 667 w 667"/>
                <a:gd name="T11" fmla="*/ 19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92">
                  <a:moveTo>
                    <a:pt x="667" y="19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478" y="392"/>
                  </a:lnTo>
                  <a:lnTo>
                    <a:pt x="667" y="191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5559748" y="3990176"/>
              <a:ext cx="720846" cy="676008"/>
            </a:xfrm>
            <a:prstGeom prst="rect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6280594" y="3557324"/>
              <a:ext cx="532874" cy="1108861"/>
            </a:xfrm>
            <a:custGeom>
              <a:avLst/>
              <a:gdLst>
                <a:gd name="T0" fmla="*/ 309 w 309"/>
                <a:gd name="T1" fmla="*/ 291 h 643"/>
                <a:gd name="T2" fmla="*/ 0 w 309"/>
                <a:gd name="T3" fmla="*/ 643 h 643"/>
                <a:gd name="T4" fmla="*/ 0 w 309"/>
                <a:gd name="T5" fmla="*/ 251 h 643"/>
                <a:gd name="T6" fmla="*/ 309 w 309"/>
                <a:gd name="T7" fmla="*/ 0 h 643"/>
                <a:gd name="T8" fmla="*/ 309 w 309"/>
                <a:gd name="T9" fmla="*/ 29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643">
                  <a:moveTo>
                    <a:pt x="309" y="291"/>
                  </a:moveTo>
                  <a:lnTo>
                    <a:pt x="0" y="643"/>
                  </a:lnTo>
                  <a:lnTo>
                    <a:pt x="0" y="251"/>
                  </a:lnTo>
                  <a:lnTo>
                    <a:pt x="309" y="0"/>
                  </a:lnTo>
                  <a:lnTo>
                    <a:pt x="309" y="291"/>
                  </a:lnTo>
                  <a:close/>
                </a:path>
              </a:pathLst>
            </a:custGeom>
            <a:solidFill>
              <a:srgbClr val="0C6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012219" y="3557324"/>
              <a:ext cx="412159" cy="1091616"/>
            </a:xfrm>
            <a:custGeom>
              <a:avLst/>
              <a:gdLst>
                <a:gd name="T0" fmla="*/ 0 w 239"/>
                <a:gd name="T1" fmla="*/ 291 h 633"/>
                <a:gd name="T2" fmla="*/ 239 w 239"/>
                <a:gd name="T3" fmla="*/ 633 h 633"/>
                <a:gd name="T4" fmla="*/ 239 w 239"/>
                <a:gd name="T5" fmla="*/ 251 h 633"/>
                <a:gd name="T6" fmla="*/ 0 w 239"/>
                <a:gd name="T7" fmla="*/ 0 h 633"/>
                <a:gd name="T8" fmla="*/ 0 w 239"/>
                <a:gd name="T9" fmla="*/ 291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633">
                  <a:moveTo>
                    <a:pt x="0" y="291"/>
                  </a:moveTo>
                  <a:lnTo>
                    <a:pt x="239" y="633"/>
                  </a:lnTo>
                  <a:lnTo>
                    <a:pt x="239" y="251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32A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630453" y="4083301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68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>
              <a:fillRect/>
            </a:stretch>
          </p:blipFill>
          <p:spPr bwMode="auto">
            <a:xfrm>
              <a:off x="9711700" y="4126509"/>
              <a:ext cx="456633" cy="33725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2" name="文本框 71"/>
            <p:cNvSpPr txBox="1"/>
            <p:nvPr/>
          </p:nvSpPr>
          <p:spPr>
            <a:xfrm>
              <a:off x="6799366" y="3657788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067187" y="4182240"/>
            <a:ext cx="1099373" cy="1883597"/>
            <a:chOff x="7977188" y="5315771"/>
            <a:chExt cx="238125" cy="40798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151"/>
            <p:cNvSpPr>
              <a:spLocks noChangeArrowheads="1"/>
            </p:cNvSpPr>
            <p:nvPr/>
          </p:nvSpPr>
          <p:spPr bwMode="auto">
            <a:xfrm>
              <a:off x="8104188" y="5315771"/>
              <a:ext cx="66675" cy="65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7" name="Line 152"/>
            <p:cNvSpPr>
              <a:spLocks noChangeShapeType="1"/>
            </p:cNvSpPr>
            <p:nvPr/>
          </p:nvSpPr>
          <p:spPr bwMode="auto">
            <a:xfrm>
              <a:off x="8135938" y="53491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8" name="Line 153"/>
            <p:cNvSpPr>
              <a:spLocks noChangeShapeType="1"/>
            </p:cNvSpPr>
            <p:nvPr/>
          </p:nvSpPr>
          <p:spPr bwMode="auto">
            <a:xfrm>
              <a:off x="8135938" y="53491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9" name="Freeform 154"/>
            <p:cNvSpPr/>
            <p:nvPr/>
          </p:nvSpPr>
          <p:spPr bwMode="auto">
            <a:xfrm>
              <a:off x="7977188" y="5388796"/>
              <a:ext cx="238125" cy="334963"/>
            </a:xfrm>
            <a:custGeom>
              <a:avLst/>
              <a:gdLst>
                <a:gd name="T0" fmla="*/ 52 w 105"/>
                <a:gd name="T1" fmla="*/ 23 h 147"/>
                <a:gd name="T2" fmla="*/ 52 w 105"/>
                <a:gd name="T3" fmla="*/ 135 h 147"/>
                <a:gd name="T4" fmla="*/ 68 w 105"/>
                <a:gd name="T5" fmla="*/ 135 h 147"/>
                <a:gd name="T6" fmla="*/ 69 w 105"/>
                <a:gd name="T7" fmla="*/ 70 h 147"/>
                <a:gd name="T8" fmla="*/ 72 w 105"/>
                <a:gd name="T9" fmla="*/ 70 h 147"/>
                <a:gd name="T10" fmla="*/ 73 w 105"/>
                <a:gd name="T11" fmla="*/ 135 h 147"/>
                <a:gd name="T12" fmla="*/ 89 w 105"/>
                <a:gd name="T13" fmla="*/ 135 h 147"/>
                <a:gd name="T14" fmla="*/ 89 w 105"/>
                <a:gd name="T15" fmla="*/ 23 h 147"/>
                <a:gd name="T16" fmla="*/ 92 w 105"/>
                <a:gd name="T17" fmla="*/ 23 h 147"/>
                <a:gd name="T18" fmla="*/ 93 w 105"/>
                <a:gd name="T19" fmla="*/ 64 h 147"/>
                <a:gd name="T20" fmla="*/ 105 w 105"/>
                <a:gd name="T21" fmla="*/ 64 h 147"/>
                <a:gd name="T22" fmla="*/ 105 w 105"/>
                <a:gd name="T23" fmla="*/ 19 h 147"/>
                <a:gd name="T24" fmla="*/ 86 w 105"/>
                <a:gd name="T25" fmla="*/ 0 h 147"/>
                <a:gd name="T26" fmla="*/ 70 w 105"/>
                <a:gd name="T27" fmla="*/ 0 h 147"/>
                <a:gd name="T28" fmla="*/ 60 w 105"/>
                <a:gd name="T29" fmla="*/ 0 h 147"/>
                <a:gd name="T30" fmla="*/ 43 w 105"/>
                <a:gd name="T31" fmla="*/ 8 h 147"/>
                <a:gd name="T32" fmla="*/ 32 w 105"/>
                <a:gd name="T33" fmla="*/ 28 h 147"/>
                <a:gd name="T34" fmla="*/ 9 w 105"/>
                <a:gd name="T35" fmla="*/ 28 h 147"/>
                <a:gd name="T36" fmla="*/ 9 w 105"/>
                <a:gd name="T37" fmla="*/ 41 h 147"/>
                <a:gd name="T38" fmla="*/ 35 w 105"/>
                <a:gd name="T39" fmla="*/ 41 h 147"/>
                <a:gd name="T40" fmla="*/ 41 w 105"/>
                <a:gd name="T41" fmla="*/ 38 h 147"/>
                <a:gd name="T42" fmla="*/ 52 w 105"/>
                <a:gd name="T4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7">
                  <a:moveTo>
                    <a:pt x="52" y="2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52" y="147"/>
                    <a:pt x="68" y="146"/>
                    <a:pt x="68" y="13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3" y="146"/>
                    <a:pt x="89" y="147"/>
                    <a:pt x="89" y="13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73"/>
                    <a:pt x="105" y="73"/>
                    <a:pt x="105" y="64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4"/>
                    <a:pt x="100" y="0"/>
                    <a:pt x="8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47" y="3"/>
                    <a:pt x="43" y="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28"/>
                    <a:pt x="0" y="41"/>
                    <a:pt x="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1"/>
                    <a:pt x="40" y="40"/>
                    <a:pt x="41" y="38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1" name="Line 156"/>
            <p:cNvSpPr>
              <a:spLocks noChangeShapeType="1"/>
            </p:cNvSpPr>
            <p:nvPr/>
          </p:nvSpPr>
          <p:spPr bwMode="auto">
            <a:xfrm>
              <a:off x="7986713" y="55840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2" name="Line 157"/>
            <p:cNvSpPr>
              <a:spLocks noChangeShapeType="1"/>
            </p:cNvSpPr>
            <p:nvPr/>
          </p:nvSpPr>
          <p:spPr bwMode="auto">
            <a:xfrm>
              <a:off x="7986713" y="55840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4" name="Line 159"/>
            <p:cNvSpPr>
              <a:spLocks noChangeShapeType="1"/>
            </p:cNvSpPr>
            <p:nvPr/>
          </p:nvSpPr>
          <p:spPr bwMode="auto">
            <a:xfrm>
              <a:off x="8002588" y="55554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5" name="Line 160"/>
            <p:cNvSpPr>
              <a:spLocks noChangeShapeType="1"/>
            </p:cNvSpPr>
            <p:nvPr/>
          </p:nvSpPr>
          <p:spPr bwMode="auto">
            <a:xfrm>
              <a:off x="8002588" y="55554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7" name="Line 162"/>
            <p:cNvSpPr>
              <a:spLocks noChangeShapeType="1"/>
            </p:cNvSpPr>
            <p:nvPr/>
          </p:nvSpPr>
          <p:spPr bwMode="auto">
            <a:xfrm>
              <a:off x="7988300" y="55205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8" name="Line 163"/>
            <p:cNvSpPr>
              <a:spLocks noChangeShapeType="1"/>
            </p:cNvSpPr>
            <p:nvPr/>
          </p:nvSpPr>
          <p:spPr bwMode="auto">
            <a:xfrm>
              <a:off x="7988300" y="55205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44600" y="1704975"/>
            <a:ext cx="9366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4438" y="1733550"/>
            <a:ext cx="9396413" cy="2179638"/>
            <a:chOff x="1214438" y="1733550"/>
            <a:chExt cx="9396413" cy="2179638"/>
          </a:xfrm>
        </p:grpSpPr>
        <p:sp>
          <p:nvSpPr>
            <p:cNvPr id="5" name="Freeform 5"/>
            <p:cNvSpPr/>
            <p:nvPr/>
          </p:nvSpPr>
          <p:spPr bwMode="auto">
            <a:xfrm>
              <a:off x="1214438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289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4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843463" y="2686050"/>
              <a:ext cx="2139950" cy="1227138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5 h 40"/>
                <a:gd name="T4" fmla="*/ 5 w 72"/>
                <a:gd name="T5" fmla="*/ 0 h 40"/>
                <a:gd name="T6" fmla="*/ 10 w 72"/>
                <a:gd name="T7" fmla="*/ 5 h 40"/>
                <a:gd name="T8" fmla="*/ 36 w 72"/>
                <a:gd name="T9" fmla="*/ 30 h 40"/>
                <a:gd name="T10" fmla="*/ 62 w 72"/>
                <a:gd name="T11" fmla="*/ 5 h 40"/>
                <a:gd name="T12" fmla="*/ 67 w 72"/>
                <a:gd name="T13" fmla="*/ 0 h 40"/>
                <a:gd name="T14" fmla="*/ 72 w 72"/>
                <a:gd name="T15" fmla="*/ 5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2" y="19"/>
                    <a:pt x="62" y="5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9" y="0"/>
                    <a:pt x="72" y="2"/>
                    <a:pt x="72" y="5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865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8" y="41"/>
                    <a:pt x="66" y="4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501063" y="2686050"/>
              <a:ext cx="2109788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14438" y="1733550"/>
            <a:ext cx="9396413" cy="2179638"/>
            <a:chOff x="1214438" y="1733550"/>
            <a:chExt cx="9396413" cy="21796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8501063" y="1733550"/>
              <a:ext cx="2109788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00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86550" y="2686050"/>
              <a:ext cx="2111375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8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843463" y="1733550"/>
              <a:ext cx="2139950" cy="1258888"/>
            </a:xfrm>
            <a:custGeom>
              <a:avLst/>
              <a:gdLst>
                <a:gd name="T0" fmla="*/ 67 w 72"/>
                <a:gd name="T1" fmla="*/ 41 h 41"/>
                <a:gd name="T2" fmla="*/ 62 w 72"/>
                <a:gd name="T3" fmla="*/ 36 h 41"/>
                <a:gd name="T4" fmla="*/ 36 w 72"/>
                <a:gd name="T5" fmla="*/ 10 h 41"/>
                <a:gd name="T6" fmla="*/ 10 w 72"/>
                <a:gd name="T7" fmla="*/ 36 h 41"/>
                <a:gd name="T8" fmla="*/ 5 w 72"/>
                <a:gd name="T9" fmla="*/ 41 h 41"/>
                <a:gd name="T10" fmla="*/ 0 w 72"/>
                <a:gd name="T11" fmla="*/ 36 h 41"/>
                <a:gd name="T12" fmla="*/ 36 w 72"/>
                <a:gd name="T13" fmla="*/ 0 h 41"/>
                <a:gd name="T14" fmla="*/ 72 w 72"/>
                <a:gd name="T15" fmla="*/ 36 h 41"/>
                <a:gd name="T16" fmla="*/ 67 w 7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67" y="41"/>
                  </a:moveTo>
                  <a:cubicBezTo>
                    <a:pt x="64" y="41"/>
                    <a:pt x="62" y="38"/>
                    <a:pt x="62" y="36"/>
                  </a:cubicBezTo>
                  <a:cubicBezTo>
                    <a:pt x="62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3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69" y="41"/>
                    <a:pt x="67" y="41"/>
                  </a:cubicBez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028950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4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214438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958255" y="2517487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8479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75854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6079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88450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05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77283" y="4287891"/>
            <a:ext cx="1261884" cy="1143487"/>
            <a:chOff x="1677283" y="4287891"/>
            <a:chExt cx="1261884" cy="1143487"/>
          </a:xfrm>
        </p:grpSpPr>
        <p:grpSp>
          <p:nvGrpSpPr>
            <p:cNvPr id="20" name="组合 1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28705" y="4287891"/>
            <a:ext cx="1261884" cy="1143487"/>
            <a:chOff x="1677283" y="4287891"/>
            <a:chExt cx="1261884" cy="1143487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80127" y="4287891"/>
            <a:ext cx="1261884" cy="1143487"/>
            <a:chOff x="1677283" y="4287891"/>
            <a:chExt cx="1261884" cy="1143487"/>
          </a:xfrm>
        </p:grpSpPr>
        <p:grpSp>
          <p:nvGrpSpPr>
            <p:cNvPr id="35" name="组合 34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1549" y="4287891"/>
            <a:ext cx="1261884" cy="1143487"/>
            <a:chOff x="1677283" y="4287891"/>
            <a:chExt cx="1261884" cy="1143487"/>
          </a:xfrm>
        </p:grpSpPr>
        <p:grpSp>
          <p:nvGrpSpPr>
            <p:cNvPr id="40" name="组合 3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82970" y="4287891"/>
            <a:ext cx="1261884" cy="1143487"/>
            <a:chOff x="1677283" y="4287891"/>
            <a:chExt cx="1261884" cy="1143487"/>
          </a:xfrm>
        </p:grpSpPr>
        <p:grpSp>
          <p:nvGrpSpPr>
            <p:cNvPr id="45" name="组合 44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042832" y="2666281"/>
            <a:ext cx="2073258" cy="333553"/>
            <a:chOff x="2042832" y="2666281"/>
            <a:chExt cx="2073258" cy="333553"/>
          </a:xfrm>
        </p:grpSpPr>
        <p:sp>
          <p:nvSpPr>
            <p:cNvPr id="9" name="圆角矩形 37"/>
            <p:cNvSpPr/>
            <p:nvPr/>
          </p:nvSpPr>
          <p:spPr>
            <a:xfrm rot="10800000" flipH="1" flipV="1">
              <a:off x="2042832" y="268726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82202" y="266628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56452" y="2645296"/>
            <a:ext cx="2073258" cy="333553"/>
            <a:chOff x="4756452" y="2645296"/>
            <a:chExt cx="2073258" cy="333553"/>
          </a:xfrm>
        </p:grpSpPr>
        <p:sp>
          <p:nvSpPr>
            <p:cNvPr id="11" name="圆角矩形 37"/>
            <p:cNvSpPr/>
            <p:nvPr/>
          </p:nvSpPr>
          <p:spPr>
            <a:xfrm rot="10800000" flipH="1" flipV="1">
              <a:off x="4756452" y="266628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95822" y="264529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61815" y="2645295"/>
            <a:ext cx="2073258" cy="333553"/>
            <a:chOff x="7561815" y="2645295"/>
            <a:chExt cx="2073258" cy="333553"/>
          </a:xfrm>
        </p:grpSpPr>
        <p:sp>
          <p:nvSpPr>
            <p:cNvPr id="13" name="圆角矩形 37"/>
            <p:cNvSpPr/>
            <p:nvPr/>
          </p:nvSpPr>
          <p:spPr>
            <a:xfrm rot="10800000" flipH="1" flipV="1">
              <a:off x="7561815" y="266628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1185" y="264529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368507" y="3509202"/>
            <a:ext cx="1335418" cy="691323"/>
            <a:chOff x="2368507" y="3509202"/>
            <a:chExt cx="1335418" cy="6913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2368507" y="3509202"/>
              <a:ext cx="1335418" cy="69132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526625" y="3739905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36972" y="3458815"/>
            <a:ext cx="1335418" cy="691323"/>
            <a:chOff x="5136972" y="3458815"/>
            <a:chExt cx="1335418" cy="6913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5136972" y="3458815"/>
              <a:ext cx="1335418" cy="69132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375251" y="363941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05437" y="3509202"/>
            <a:ext cx="1335418" cy="691323"/>
            <a:chOff x="7905437" y="3509202"/>
            <a:chExt cx="1335418" cy="69132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7905437" y="3509202"/>
              <a:ext cx="1335418" cy="69132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149206" y="372941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81162" y="5369337"/>
            <a:ext cx="1335418" cy="691323"/>
            <a:chOff x="4181162" y="5369337"/>
            <a:chExt cx="1335418" cy="69132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4181162" y="5369337"/>
              <a:ext cx="1335418" cy="69132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4430417" y="557947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95687" y="5369338"/>
            <a:ext cx="1335418" cy="691323"/>
            <a:chOff x="6095687" y="5369338"/>
            <a:chExt cx="1335418" cy="69132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6095687" y="5369338"/>
              <a:ext cx="1335418" cy="69132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6305678" y="557947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22588" y="1785938"/>
            <a:ext cx="5764212" cy="1665287"/>
            <a:chOff x="2922588" y="1785938"/>
            <a:chExt cx="5764212" cy="1665287"/>
          </a:xfrm>
        </p:grpSpPr>
        <p:sp>
          <p:nvSpPr>
            <p:cNvPr id="25" name="Freeform 5"/>
            <p:cNvSpPr/>
            <p:nvPr/>
          </p:nvSpPr>
          <p:spPr bwMode="auto">
            <a:xfrm>
              <a:off x="3046413" y="2357438"/>
              <a:ext cx="23812" cy="273050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10 h 11"/>
                <a:gd name="T4" fmla="*/ 0 w 1"/>
                <a:gd name="T5" fmla="*/ 1 h 11"/>
                <a:gd name="T6" fmla="*/ 0 w 1"/>
                <a:gd name="T7" fmla="*/ 0 h 11"/>
                <a:gd name="T8" fmla="*/ 1 w 1"/>
                <a:gd name="T9" fmla="*/ 1 h 11"/>
                <a:gd name="T10" fmla="*/ 1 w 1"/>
                <a:gd name="T11" fmla="*/ 10 h 11"/>
                <a:gd name="T12" fmla="*/ 0 w 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8539163" y="2357438"/>
              <a:ext cx="23812" cy="273050"/>
            </a:xfrm>
            <a:custGeom>
              <a:avLst/>
              <a:gdLst>
                <a:gd name="T0" fmla="*/ 1 w 1"/>
                <a:gd name="T1" fmla="*/ 11 h 11"/>
                <a:gd name="T2" fmla="*/ 0 w 1"/>
                <a:gd name="T3" fmla="*/ 10 h 11"/>
                <a:gd name="T4" fmla="*/ 0 w 1"/>
                <a:gd name="T5" fmla="*/ 1 h 11"/>
                <a:gd name="T6" fmla="*/ 1 w 1"/>
                <a:gd name="T7" fmla="*/ 0 h 11"/>
                <a:gd name="T8" fmla="*/ 1 w 1"/>
                <a:gd name="T9" fmla="*/ 1 h 11"/>
                <a:gd name="T10" fmla="*/ 1 w 1"/>
                <a:gd name="T11" fmla="*/ 10 h 11"/>
                <a:gd name="T12" fmla="*/ 1 w 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922588" y="1785938"/>
              <a:ext cx="5764212" cy="1665287"/>
              <a:chOff x="2922588" y="1785938"/>
              <a:chExt cx="5764212" cy="1665287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2922588" y="3078163"/>
                <a:ext cx="247650" cy="373062"/>
                <a:chOff x="2922588" y="3078163"/>
                <a:chExt cx="247650" cy="373062"/>
              </a:xfrm>
            </p:grpSpPr>
            <p:sp>
              <p:nvSpPr>
                <p:cNvPr id="26" name="Freeform 6"/>
                <p:cNvSpPr/>
                <p:nvPr/>
              </p:nvSpPr>
              <p:spPr bwMode="auto">
                <a:xfrm>
                  <a:off x="3046413" y="3078163"/>
                  <a:ext cx="23812" cy="347662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4 h 14"/>
                    <a:gd name="T4" fmla="*/ 0 w 1"/>
                    <a:gd name="T5" fmla="*/ 0 h 14"/>
                    <a:gd name="T6" fmla="*/ 0 w 1"/>
                    <a:gd name="T7" fmla="*/ 0 h 14"/>
                    <a:gd name="T8" fmla="*/ 1 w 1"/>
                    <a:gd name="T9" fmla="*/ 0 h 14"/>
                    <a:gd name="T10" fmla="*/ 1 w 1"/>
                    <a:gd name="T11" fmla="*/ 14 h 14"/>
                    <a:gd name="T12" fmla="*/ 0 w 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4"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27" name="Freeform 7"/>
                <p:cNvSpPr/>
                <p:nvPr/>
              </p:nvSpPr>
              <p:spPr bwMode="auto">
                <a:xfrm>
                  <a:off x="2922588" y="3276600"/>
                  <a:ext cx="247650" cy="174625"/>
                </a:xfrm>
                <a:custGeom>
                  <a:avLst/>
                  <a:gdLst>
                    <a:gd name="T0" fmla="*/ 0 w 156"/>
                    <a:gd name="T1" fmla="*/ 16 h 110"/>
                    <a:gd name="T2" fmla="*/ 16 w 156"/>
                    <a:gd name="T3" fmla="*/ 0 h 110"/>
                    <a:gd name="T4" fmla="*/ 78 w 156"/>
                    <a:gd name="T5" fmla="*/ 78 h 110"/>
                    <a:gd name="T6" fmla="*/ 156 w 156"/>
                    <a:gd name="T7" fmla="*/ 0 h 110"/>
                    <a:gd name="T8" fmla="*/ 156 w 156"/>
                    <a:gd name="T9" fmla="*/ 16 h 110"/>
                    <a:gd name="T10" fmla="*/ 78 w 156"/>
                    <a:gd name="T11" fmla="*/ 110 h 110"/>
                    <a:gd name="T12" fmla="*/ 0 w 156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110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78" y="78"/>
                      </a:lnTo>
                      <a:lnTo>
                        <a:pt x="156" y="0"/>
                      </a:lnTo>
                      <a:lnTo>
                        <a:pt x="156" y="16"/>
                      </a:lnTo>
                      <a:lnTo>
                        <a:pt x="78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sp>
            <p:nvSpPr>
              <p:cNvPr id="28" name="Freeform 8"/>
              <p:cNvSpPr/>
              <p:nvPr/>
            </p:nvSpPr>
            <p:spPr bwMode="auto">
              <a:xfrm>
                <a:off x="5780088" y="1785938"/>
                <a:ext cx="49212" cy="844550"/>
              </a:xfrm>
              <a:custGeom>
                <a:avLst/>
                <a:gdLst>
                  <a:gd name="T0" fmla="*/ 1 w 2"/>
                  <a:gd name="T1" fmla="*/ 34 h 34"/>
                  <a:gd name="T2" fmla="*/ 0 w 2"/>
                  <a:gd name="T3" fmla="*/ 33 h 34"/>
                  <a:gd name="T4" fmla="*/ 0 w 2"/>
                  <a:gd name="T5" fmla="*/ 0 h 34"/>
                  <a:gd name="T6" fmla="*/ 1 w 2"/>
                  <a:gd name="T7" fmla="*/ 0 h 34"/>
                  <a:gd name="T8" fmla="*/ 2 w 2"/>
                  <a:gd name="T9" fmla="*/ 0 h 34"/>
                  <a:gd name="T10" fmla="*/ 2 w 2"/>
                  <a:gd name="T11" fmla="*/ 33 h 34"/>
                  <a:gd name="T12" fmla="*/ 1 w 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5681663" y="3078163"/>
                <a:ext cx="246062" cy="373062"/>
                <a:chOff x="5681663" y="3078163"/>
                <a:chExt cx="246062" cy="373062"/>
              </a:xfrm>
            </p:grpSpPr>
            <p:sp>
              <p:nvSpPr>
                <p:cNvPr id="29" name="Freeform 9"/>
                <p:cNvSpPr/>
                <p:nvPr/>
              </p:nvSpPr>
              <p:spPr bwMode="auto">
                <a:xfrm>
                  <a:off x="5780088" y="3078163"/>
                  <a:ext cx="49212" cy="347662"/>
                </a:xfrm>
                <a:custGeom>
                  <a:avLst/>
                  <a:gdLst>
                    <a:gd name="T0" fmla="*/ 1 w 2"/>
                    <a:gd name="T1" fmla="*/ 14 h 14"/>
                    <a:gd name="T2" fmla="*/ 0 w 2"/>
                    <a:gd name="T3" fmla="*/ 14 h 14"/>
                    <a:gd name="T4" fmla="*/ 0 w 2"/>
                    <a:gd name="T5" fmla="*/ 0 h 14"/>
                    <a:gd name="T6" fmla="*/ 1 w 2"/>
                    <a:gd name="T7" fmla="*/ 0 h 14"/>
                    <a:gd name="T8" fmla="*/ 2 w 2"/>
                    <a:gd name="T9" fmla="*/ 0 h 14"/>
                    <a:gd name="T10" fmla="*/ 2 w 2"/>
                    <a:gd name="T11" fmla="*/ 14 h 14"/>
                    <a:gd name="T12" fmla="*/ 1 w 2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4">
                      <a:moveTo>
                        <a:pt x="1" y="14"/>
                      </a:moveTo>
                      <a:cubicBezTo>
                        <a:pt x="1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0" name="Freeform 10"/>
                <p:cNvSpPr/>
                <p:nvPr/>
              </p:nvSpPr>
              <p:spPr bwMode="auto">
                <a:xfrm>
                  <a:off x="5681663" y="3276600"/>
                  <a:ext cx="246062" cy="174625"/>
                </a:xfrm>
                <a:custGeom>
                  <a:avLst/>
                  <a:gdLst>
                    <a:gd name="T0" fmla="*/ 0 w 155"/>
                    <a:gd name="T1" fmla="*/ 16 h 110"/>
                    <a:gd name="T2" fmla="*/ 15 w 155"/>
                    <a:gd name="T3" fmla="*/ 0 h 110"/>
                    <a:gd name="T4" fmla="*/ 78 w 155"/>
                    <a:gd name="T5" fmla="*/ 78 h 110"/>
                    <a:gd name="T6" fmla="*/ 140 w 155"/>
                    <a:gd name="T7" fmla="*/ 0 h 110"/>
                    <a:gd name="T8" fmla="*/ 155 w 155"/>
                    <a:gd name="T9" fmla="*/ 16 h 110"/>
                    <a:gd name="T10" fmla="*/ 78 w 155"/>
                    <a:gd name="T11" fmla="*/ 110 h 110"/>
                    <a:gd name="T12" fmla="*/ 0 w 155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10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78" y="78"/>
                      </a:lnTo>
                      <a:lnTo>
                        <a:pt x="140" y="0"/>
                      </a:lnTo>
                      <a:lnTo>
                        <a:pt x="155" y="16"/>
                      </a:lnTo>
                      <a:lnTo>
                        <a:pt x="78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8415338" y="3078163"/>
                <a:ext cx="271462" cy="373062"/>
                <a:chOff x="8415338" y="3078163"/>
                <a:chExt cx="271462" cy="373062"/>
              </a:xfrm>
            </p:grpSpPr>
            <p:sp>
              <p:nvSpPr>
                <p:cNvPr id="32" name="Freeform 12"/>
                <p:cNvSpPr/>
                <p:nvPr/>
              </p:nvSpPr>
              <p:spPr bwMode="auto">
                <a:xfrm>
                  <a:off x="8539163" y="3078163"/>
                  <a:ext cx="23812" cy="347662"/>
                </a:xfrm>
                <a:custGeom>
                  <a:avLst/>
                  <a:gdLst>
                    <a:gd name="T0" fmla="*/ 1 w 1"/>
                    <a:gd name="T1" fmla="*/ 14 h 14"/>
                    <a:gd name="T2" fmla="*/ 0 w 1"/>
                    <a:gd name="T3" fmla="*/ 14 h 14"/>
                    <a:gd name="T4" fmla="*/ 0 w 1"/>
                    <a:gd name="T5" fmla="*/ 0 h 14"/>
                    <a:gd name="T6" fmla="*/ 1 w 1"/>
                    <a:gd name="T7" fmla="*/ 0 h 14"/>
                    <a:gd name="T8" fmla="*/ 1 w 1"/>
                    <a:gd name="T9" fmla="*/ 0 h 14"/>
                    <a:gd name="T10" fmla="*/ 1 w 1"/>
                    <a:gd name="T11" fmla="*/ 14 h 14"/>
                    <a:gd name="T12" fmla="*/ 1 w 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4">
                      <a:moveTo>
                        <a:pt x="1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3" name="Freeform 13"/>
                <p:cNvSpPr/>
                <p:nvPr/>
              </p:nvSpPr>
              <p:spPr bwMode="auto">
                <a:xfrm>
                  <a:off x="8415338" y="3276600"/>
                  <a:ext cx="271462" cy="174625"/>
                </a:xfrm>
                <a:custGeom>
                  <a:avLst/>
                  <a:gdLst>
                    <a:gd name="T0" fmla="*/ 0 w 171"/>
                    <a:gd name="T1" fmla="*/ 16 h 110"/>
                    <a:gd name="T2" fmla="*/ 16 w 171"/>
                    <a:gd name="T3" fmla="*/ 0 h 110"/>
                    <a:gd name="T4" fmla="*/ 93 w 171"/>
                    <a:gd name="T5" fmla="*/ 78 h 110"/>
                    <a:gd name="T6" fmla="*/ 155 w 171"/>
                    <a:gd name="T7" fmla="*/ 0 h 110"/>
                    <a:gd name="T8" fmla="*/ 171 w 171"/>
                    <a:gd name="T9" fmla="*/ 16 h 110"/>
                    <a:gd name="T10" fmla="*/ 93 w 171"/>
                    <a:gd name="T11" fmla="*/ 110 h 110"/>
                    <a:gd name="T12" fmla="*/ 0 w 171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110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93" y="78"/>
                      </a:lnTo>
                      <a:lnTo>
                        <a:pt x="155" y="0"/>
                      </a:lnTo>
                      <a:lnTo>
                        <a:pt x="171" y="16"/>
                      </a:lnTo>
                      <a:lnTo>
                        <a:pt x="93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sp>
            <p:nvSpPr>
              <p:cNvPr id="34" name="Freeform 14"/>
              <p:cNvSpPr/>
              <p:nvPr/>
            </p:nvSpPr>
            <p:spPr bwMode="auto">
              <a:xfrm>
                <a:off x="3046413" y="2357438"/>
                <a:ext cx="5516562" cy="25400"/>
              </a:xfrm>
              <a:custGeom>
                <a:avLst/>
                <a:gdLst>
                  <a:gd name="T0" fmla="*/ 224 w 224"/>
                  <a:gd name="T1" fmla="*/ 1 h 1"/>
                  <a:gd name="T2" fmla="*/ 0 w 224"/>
                  <a:gd name="T3" fmla="*/ 1 h 1"/>
                  <a:gd name="T4" fmla="*/ 0 w 224"/>
                  <a:gd name="T5" fmla="*/ 1 h 1"/>
                  <a:gd name="T6" fmla="*/ 0 w 224"/>
                  <a:gd name="T7" fmla="*/ 0 h 1"/>
                  <a:gd name="T8" fmla="*/ 224 w 224"/>
                  <a:gd name="T9" fmla="*/ 0 h 1"/>
                  <a:gd name="T10" fmla="*/ 224 w 224"/>
                  <a:gd name="T11" fmla="*/ 1 h 1"/>
                  <a:gd name="T12" fmla="*/ 224 w 22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">
                    <a:moveTo>
                      <a:pt x="224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1"/>
                    </a:cubicBezTo>
                    <a:cubicBezTo>
                      <a:pt x="224" y="1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36" name="Freeform 16"/>
          <p:cNvSpPr/>
          <p:nvPr/>
        </p:nvSpPr>
        <p:spPr bwMode="auto">
          <a:xfrm>
            <a:off x="5780088" y="4170363"/>
            <a:ext cx="49212" cy="596900"/>
          </a:xfrm>
          <a:custGeom>
            <a:avLst/>
            <a:gdLst>
              <a:gd name="T0" fmla="*/ 1 w 2"/>
              <a:gd name="T1" fmla="*/ 24 h 24"/>
              <a:gd name="T2" fmla="*/ 0 w 2"/>
              <a:gd name="T3" fmla="*/ 24 h 24"/>
              <a:gd name="T4" fmla="*/ 0 w 2"/>
              <a:gd name="T5" fmla="*/ 1 h 24"/>
              <a:gd name="T6" fmla="*/ 1 w 2"/>
              <a:gd name="T7" fmla="*/ 0 h 24"/>
              <a:gd name="T8" fmla="*/ 2 w 2"/>
              <a:gd name="T9" fmla="*/ 1 h 24"/>
              <a:gd name="T10" fmla="*/ 2 w 2"/>
              <a:gd name="T11" fmla="*/ 24 h 24"/>
              <a:gd name="T12" fmla="*/ 1 w 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4">
                <a:moveTo>
                  <a:pt x="1" y="24"/>
                </a:moveTo>
                <a:cubicBezTo>
                  <a:pt x="1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4"/>
                  <a:pt x="1" y="24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819650" y="4741863"/>
            <a:ext cx="1970087" cy="571500"/>
            <a:chOff x="4819650" y="4741863"/>
            <a:chExt cx="1970087" cy="571500"/>
          </a:xfrm>
        </p:grpSpPr>
        <p:sp>
          <p:nvSpPr>
            <p:cNvPr id="35" name="Freeform 15"/>
            <p:cNvSpPr/>
            <p:nvPr/>
          </p:nvSpPr>
          <p:spPr bwMode="auto">
            <a:xfrm>
              <a:off x="4819650" y="4767263"/>
              <a:ext cx="23812" cy="546100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1 h 22"/>
                <a:gd name="T4" fmla="*/ 0 w 1"/>
                <a:gd name="T5" fmla="*/ 0 h 22"/>
                <a:gd name="T6" fmla="*/ 0 w 1"/>
                <a:gd name="T7" fmla="*/ 0 h 22"/>
                <a:gd name="T8" fmla="*/ 1 w 1"/>
                <a:gd name="T9" fmla="*/ 0 h 22"/>
                <a:gd name="T10" fmla="*/ 1 w 1"/>
                <a:gd name="T11" fmla="*/ 21 h 22"/>
                <a:gd name="T12" fmla="*/ 0 w 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765925" y="4767263"/>
              <a:ext cx="23812" cy="546100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1 h 22"/>
                <a:gd name="T4" fmla="*/ 0 w 1"/>
                <a:gd name="T5" fmla="*/ 0 h 22"/>
                <a:gd name="T6" fmla="*/ 0 w 1"/>
                <a:gd name="T7" fmla="*/ 0 h 22"/>
                <a:gd name="T8" fmla="*/ 1 w 1"/>
                <a:gd name="T9" fmla="*/ 0 h 22"/>
                <a:gd name="T10" fmla="*/ 1 w 1"/>
                <a:gd name="T11" fmla="*/ 21 h 22"/>
                <a:gd name="T12" fmla="*/ 0 w 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4819650" y="4741863"/>
              <a:ext cx="1970087" cy="25400"/>
            </a:xfrm>
            <a:custGeom>
              <a:avLst/>
              <a:gdLst>
                <a:gd name="T0" fmla="*/ 79 w 80"/>
                <a:gd name="T1" fmla="*/ 1 h 1"/>
                <a:gd name="T2" fmla="*/ 0 w 80"/>
                <a:gd name="T3" fmla="*/ 1 h 1"/>
                <a:gd name="T4" fmla="*/ 0 w 80"/>
                <a:gd name="T5" fmla="*/ 1 h 1"/>
                <a:gd name="T6" fmla="*/ 0 w 80"/>
                <a:gd name="T7" fmla="*/ 0 h 1"/>
                <a:gd name="T8" fmla="*/ 79 w 80"/>
                <a:gd name="T9" fmla="*/ 0 h 1"/>
                <a:gd name="T10" fmla="*/ 80 w 80"/>
                <a:gd name="T11" fmla="*/ 1 h 1"/>
                <a:gd name="T12" fmla="*/ 79 w 80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">
                  <a:moveTo>
                    <a:pt x="7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1"/>
                    <a:pt x="80" y="1"/>
                    <a:pt x="7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0232" y="946977"/>
            <a:ext cx="2128898" cy="1102094"/>
            <a:chOff x="4740232" y="946977"/>
            <a:chExt cx="2128898" cy="11020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4740232" y="946977"/>
              <a:ext cx="2128898" cy="11020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386227" y="132562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4100776" y="4564864"/>
            <a:ext cx="778022" cy="171165"/>
          </a:xfrm>
          <a:custGeom>
            <a:avLst/>
            <a:gdLst>
              <a:gd name="T0" fmla="*/ 0 w 600"/>
              <a:gd name="T1" fmla="*/ 0 h 132"/>
              <a:gd name="T2" fmla="*/ 478 w 600"/>
              <a:gd name="T3" fmla="*/ 0 h 132"/>
              <a:gd name="T4" fmla="*/ 600 w 600"/>
              <a:gd name="T5" fmla="*/ 132 h 132"/>
              <a:gd name="T6" fmla="*/ 122 w 600"/>
              <a:gd name="T7" fmla="*/ 132 h 132"/>
              <a:gd name="T8" fmla="*/ 0 w 600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32">
                <a:moveTo>
                  <a:pt x="0" y="0"/>
                </a:moveTo>
                <a:lnTo>
                  <a:pt x="478" y="0"/>
                </a:lnTo>
                <a:lnTo>
                  <a:pt x="600" y="132"/>
                </a:lnTo>
                <a:lnTo>
                  <a:pt x="12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30A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745237" y="3772578"/>
            <a:ext cx="779319" cy="171165"/>
          </a:xfrm>
          <a:custGeom>
            <a:avLst/>
            <a:gdLst>
              <a:gd name="T0" fmla="*/ 0 w 601"/>
              <a:gd name="T1" fmla="*/ 0 h 132"/>
              <a:gd name="T2" fmla="*/ 479 w 601"/>
              <a:gd name="T3" fmla="*/ 0 h 132"/>
              <a:gd name="T4" fmla="*/ 601 w 601"/>
              <a:gd name="T5" fmla="*/ 132 h 132"/>
              <a:gd name="T6" fmla="*/ 122 w 601"/>
              <a:gd name="T7" fmla="*/ 132 h 132"/>
              <a:gd name="T8" fmla="*/ 0 w 60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2">
                <a:moveTo>
                  <a:pt x="0" y="0"/>
                </a:moveTo>
                <a:lnTo>
                  <a:pt x="479" y="0"/>
                </a:lnTo>
                <a:lnTo>
                  <a:pt x="601" y="132"/>
                </a:lnTo>
                <a:lnTo>
                  <a:pt x="12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248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5378029" y="2980292"/>
            <a:ext cx="790989" cy="169869"/>
          </a:xfrm>
          <a:custGeom>
            <a:avLst/>
            <a:gdLst>
              <a:gd name="T0" fmla="*/ 0 w 610"/>
              <a:gd name="T1" fmla="*/ 0 h 131"/>
              <a:gd name="T2" fmla="*/ 488 w 610"/>
              <a:gd name="T3" fmla="*/ 0 h 131"/>
              <a:gd name="T4" fmla="*/ 610 w 610"/>
              <a:gd name="T5" fmla="*/ 131 h 131"/>
              <a:gd name="T6" fmla="*/ 122 w 610"/>
              <a:gd name="T7" fmla="*/ 131 h 131"/>
              <a:gd name="T8" fmla="*/ 0 w 61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131">
                <a:moveTo>
                  <a:pt x="0" y="0"/>
                </a:moveTo>
                <a:lnTo>
                  <a:pt x="488" y="0"/>
                </a:lnTo>
                <a:lnTo>
                  <a:pt x="610" y="131"/>
                </a:lnTo>
                <a:lnTo>
                  <a:pt x="122" y="131"/>
                </a:lnTo>
                <a:lnTo>
                  <a:pt x="0" y="0"/>
                </a:lnTo>
                <a:close/>
              </a:path>
            </a:pathLst>
          </a:custGeom>
          <a:solidFill>
            <a:srgbClr val="1876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86808" y="3911140"/>
            <a:ext cx="1246131" cy="1456198"/>
            <a:chOff x="1486808" y="3911140"/>
            <a:chExt cx="1246131" cy="1456198"/>
          </a:xfrm>
        </p:grpSpPr>
        <p:sp>
          <p:nvSpPr>
            <p:cNvPr id="17" name="Freeform 15"/>
            <p:cNvSpPr/>
            <p:nvPr/>
          </p:nvSpPr>
          <p:spPr bwMode="auto">
            <a:xfrm>
              <a:off x="2307621" y="3911140"/>
              <a:ext cx="341033" cy="341033"/>
            </a:xfrm>
            <a:custGeom>
              <a:avLst/>
              <a:gdLst>
                <a:gd name="T0" fmla="*/ 60 w 206"/>
                <a:gd name="T1" fmla="*/ 182 h 206"/>
                <a:gd name="T2" fmla="*/ 182 w 206"/>
                <a:gd name="T3" fmla="*/ 146 h 206"/>
                <a:gd name="T4" fmla="*/ 146 w 206"/>
                <a:gd name="T5" fmla="*/ 24 h 206"/>
                <a:gd name="T6" fmla="*/ 24 w 206"/>
                <a:gd name="T7" fmla="*/ 60 h 206"/>
                <a:gd name="T8" fmla="*/ 60 w 206"/>
                <a:gd name="T9" fmla="*/ 1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60" y="182"/>
                  </a:moveTo>
                  <a:cubicBezTo>
                    <a:pt x="103" y="206"/>
                    <a:pt x="158" y="190"/>
                    <a:pt x="182" y="146"/>
                  </a:cubicBezTo>
                  <a:cubicBezTo>
                    <a:pt x="206" y="103"/>
                    <a:pt x="190" y="48"/>
                    <a:pt x="146" y="24"/>
                  </a:cubicBezTo>
                  <a:cubicBezTo>
                    <a:pt x="103" y="0"/>
                    <a:pt x="48" y="16"/>
                    <a:pt x="24" y="60"/>
                  </a:cubicBezTo>
                  <a:cubicBezTo>
                    <a:pt x="0" y="104"/>
                    <a:pt x="16" y="158"/>
                    <a:pt x="6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814874" y="4179558"/>
              <a:ext cx="831187" cy="1187780"/>
            </a:xfrm>
            <a:custGeom>
              <a:avLst/>
              <a:gdLst>
                <a:gd name="T0" fmla="*/ 292 w 502"/>
                <a:gd name="T1" fmla="*/ 159 h 717"/>
                <a:gd name="T2" fmla="*/ 248 w 502"/>
                <a:gd name="T3" fmla="*/ 95 h 717"/>
                <a:gd name="T4" fmla="*/ 248 w 502"/>
                <a:gd name="T5" fmla="*/ 95 h 717"/>
                <a:gd name="T6" fmla="*/ 248 w 502"/>
                <a:gd name="T7" fmla="*/ 95 h 717"/>
                <a:gd name="T8" fmla="*/ 269 w 502"/>
                <a:gd name="T9" fmla="*/ 41 h 717"/>
                <a:gd name="T10" fmla="*/ 285 w 502"/>
                <a:gd name="T11" fmla="*/ 38 h 717"/>
                <a:gd name="T12" fmla="*/ 323 w 502"/>
                <a:gd name="T13" fmla="*/ 62 h 717"/>
                <a:gd name="T14" fmla="*/ 324 w 502"/>
                <a:gd name="T15" fmla="*/ 65 h 717"/>
                <a:gd name="T16" fmla="*/ 329 w 502"/>
                <a:gd name="T17" fmla="*/ 74 h 717"/>
                <a:gd name="T18" fmla="*/ 348 w 502"/>
                <a:gd name="T19" fmla="*/ 100 h 717"/>
                <a:gd name="T20" fmla="*/ 328 w 502"/>
                <a:gd name="T21" fmla="*/ 18 h 717"/>
                <a:gd name="T22" fmla="*/ 305 w 502"/>
                <a:gd name="T23" fmla="*/ 10 h 717"/>
                <a:gd name="T24" fmla="*/ 230 w 502"/>
                <a:gd name="T25" fmla="*/ 0 h 717"/>
                <a:gd name="T26" fmla="*/ 121 w 502"/>
                <a:gd name="T27" fmla="*/ 29 h 717"/>
                <a:gd name="T28" fmla="*/ 32 w 502"/>
                <a:gd name="T29" fmla="*/ 146 h 717"/>
                <a:gd name="T30" fmla="*/ 53 w 502"/>
                <a:gd name="T31" fmla="*/ 186 h 717"/>
                <a:gd name="T32" fmla="*/ 63 w 502"/>
                <a:gd name="T33" fmla="*/ 188 h 717"/>
                <a:gd name="T34" fmla="*/ 93 w 502"/>
                <a:gd name="T35" fmla="*/ 166 h 717"/>
                <a:gd name="T36" fmla="*/ 154 w 502"/>
                <a:gd name="T37" fmla="*/ 84 h 717"/>
                <a:gd name="T38" fmla="*/ 203 w 502"/>
                <a:gd name="T39" fmla="*/ 67 h 717"/>
                <a:gd name="T40" fmla="*/ 128 w 502"/>
                <a:gd name="T41" fmla="*/ 264 h 717"/>
                <a:gd name="T42" fmla="*/ 166 w 502"/>
                <a:gd name="T43" fmla="*/ 345 h 717"/>
                <a:gd name="T44" fmla="*/ 195 w 502"/>
                <a:gd name="T45" fmla="*/ 478 h 717"/>
                <a:gd name="T46" fmla="*/ 45 w 502"/>
                <a:gd name="T47" fmla="*/ 508 h 717"/>
                <a:gd name="T48" fmla="*/ 6 w 502"/>
                <a:gd name="T49" fmla="*/ 567 h 717"/>
                <a:gd name="T50" fmla="*/ 65 w 502"/>
                <a:gd name="T51" fmla="*/ 606 h 717"/>
                <a:gd name="T52" fmla="*/ 65 w 502"/>
                <a:gd name="T53" fmla="*/ 606 h 717"/>
                <a:gd name="T54" fmla="*/ 265 w 502"/>
                <a:gd name="T55" fmla="*/ 566 h 717"/>
                <a:gd name="T56" fmla="*/ 297 w 502"/>
                <a:gd name="T57" fmla="*/ 545 h 717"/>
                <a:gd name="T58" fmla="*/ 304 w 502"/>
                <a:gd name="T59" fmla="*/ 507 h 717"/>
                <a:gd name="T60" fmla="*/ 287 w 502"/>
                <a:gd name="T61" fmla="*/ 429 h 717"/>
                <a:gd name="T62" fmla="*/ 342 w 502"/>
                <a:gd name="T63" fmla="*/ 474 h 717"/>
                <a:gd name="T64" fmla="*/ 398 w 502"/>
                <a:gd name="T65" fmla="*/ 680 h 717"/>
                <a:gd name="T66" fmla="*/ 446 w 502"/>
                <a:gd name="T67" fmla="*/ 717 h 717"/>
                <a:gd name="T68" fmla="*/ 459 w 502"/>
                <a:gd name="T69" fmla="*/ 716 h 717"/>
                <a:gd name="T70" fmla="*/ 494 w 502"/>
                <a:gd name="T71" fmla="*/ 654 h 717"/>
                <a:gd name="T72" fmla="*/ 434 w 502"/>
                <a:gd name="T73" fmla="*/ 432 h 717"/>
                <a:gd name="T74" fmla="*/ 418 w 502"/>
                <a:gd name="T75" fmla="*/ 406 h 717"/>
                <a:gd name="T76" fmla="*/ 268 w 502"/>
                <a:gd name="T77" fmla="*/ 286 h 717"/>
                <a:gd name="T78" fmla="*/ 310 w 502"/>
                <a:gd name="T79" fmla="*/ 177 h 717"/>
                <a:gd name="T80" fmla="*/ 292 w 502"/>
                <a:gd name="T81" fmla="*/ 15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2" h="717">
                  <a:moveTo>
                    <a:pt x="292" y="159"/>
                  </a:moveTo>
                  <a:cubicBezTo>
                    <a:pt x="266" y="132"/>
                    <a:pt x="253" y="106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39" y="74"/>
                    <a:pt x="249" y="50"/>
                    <a:pt x="269" y="41"/>
                  </a:cubicBezTo>
                  <a:cubicBezTo>
                    <a:pt x="274" y="39"/>
                    <a:pt x="280" y="38"/>
                    <a:pt x="285" y="38"/>
                  </a:cubicBezTo>
                  <a:cubicBezTo>
                    <a:pt x="302" y="38"/>
                    <a:pt x="316" y="48"/>
                    <a:pt x="323" y="62"/>
                  </a:cubicBezTo>
                  <a:cubicBezTo>
                    <a:pt x="323" y="63"/>
                    <a:pt x="324" y="64"/>
                    <a:pt x="324" y="65"/>
                  </a:cubicBezTo>
                  <a:cubicBezTo>
                    <a:pt x="326" y="68"/>
                    <a:pt x="327" y="71"/>
                    <a:pt x="329" y="74"/>
                  </a:cubicBezTo>
                  <a:cubicBezTo>
                    <a:pt x="333" y="81"/>
                    <a:pt x="340" y="90"/>
                    <a:pt x="348" y="100"/>
                  </a:cubicBezTo>
                  <a:cubicBezTo>
                    <a:pt x="359" y="68"/>
                    <a:pt x="353" y="33"/>
                    <a:pt x="328" y="18"/>
                  </a:cubicBezTo>
                  <a:cubicBezTo>
                    <a:pt x="321" y="15"/>
                    <a:pt x="313" y="12"/>
                    <a:pt x="305" y="10"/>
                  </a:cubicBezTo>
                  <a:cubicBezTo>
                    <a:pt x="290" y="6"/>
                    <a:pt x="263" y="1"/>
                    <a:pt x="230" y="0"/>
                  </a:cubicBezTo>
                  <a:cubicBezTo>
                    <a:pt x="197" y="1"/>
                    <a:pt x="158" y="7"/>
                    <a:pt x="121" y="29"/>
                  </a:cubicBezTo>
                  <a:cubicBezTo>
                    <a:pt x="84" y="51"/>
                    <a:pt x="51" y="89"/>
                    <a:pt x="32" y="146"/>
                  </a:cubicBezTo>
                  <a:cubicBezTo>
                    <a:pt x="27" y="163"/>
                    <a:pt x="36" y="181"/>
                    <a:pt x="53" y="186"/>
                  </a:cubicBezTo>
                  <a:cubicBezTo>
                    <a:pt x="56" y="188"/>
                    <a:pt x="60" y="188"/>
                    <a:pt x="63" y="188"/>
                  </a:cubicBezTo>
                  <a:cubicBezTo>
                    <a:pt x="76" y="188"/>
                    <a:pt x="89" y="180"/>
                    <a:pt x="93" y="166"/>
                  </a:cubicBezTo>
                  <a:cubicBezTo>
                    <a:pt x="108" y="121"/>
                    <a:pt x="130" y="98"/>
                    <a:pt x="154" y="84"/>
                  </a:cubicBezTo>
                  <a:cubicBezTo>
                    <a:pt x="169" y="74"/>
                    <a:pt x="186" y="69"/>
                    <a:pt x="203" y="67"/>
                  </a:cubicBezTo>
                  <a:cubicBezTo>
                    <a:pt x="160" y="132"/>
                    <a:pt x="141" y="180"/>
                    <a:pt x="128" y="264"/>
                  </a:cubicBezTo>
                  <a:cubicBezTo>
                    <a:pt x="124" y="309"/>
                    <a:pt x="143" y="332"/>
                    <a:pt x="166" y="345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18" y="514"/>
                    <a:pt x="0" y="540"/>
                    <a:pt x="6" y="567"/>
                  </a:cubicBezTo>
                  <a:cubicBezTo>
                    <a:pt x="11" y="594"/>
                    <a:pt x="38" y="612"/>
                    <a:pt x="65" y="606"/>
                  </a:cubicBezTo>
                  <a:cubicBezTo>
                    <a:pt x="65" y="606"/>
                    <a:pt x="65" y="606"/>
                    <a:pt x="65" y="606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78" y="564"/>
                    <a:pt x="289" y="556"/>
                    <a:pt x="297" y="545"/>
                  </a:cubicBezTo>
                  <a:cubicBezTo>
                    <a:pt x="304" y="534"/>
                    <a:pt x="307" y="520"/>
                    <a:pt x="304" y="507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98" y="680"/>
                    <a:pt x="398" y="680"/>
                    <a:pt x="398" y="680"/>
                  </a:cubicBezTo>
                  <a:cubicBezTo>
                    <a:pt x="404" y="703"/>
                    <a:pt x="424" y="717"/>
                    <a:pt x="446" y="717"/>
                  </a:cubicBezTo>
                  <a:cubicBezTo>
                    <a:pt x="450" y="717"/>
                    <a:pt x="455" y="717"/>
                    <a:pt x="459" y="716"/>
                  </a:cubicBezTo>
                  <a:cubicBezTo>
                    <a:pt x="486" y="708"/>
                    <a:pt x="502" y="681"/>
                    <a:pt x="494" y="654"/>
                  </a:cubicBezTo>
                  <a:cubicBezTo>
                    <a:pt x="434" y="432"/>
                    <a:pt x="434" y="432"/>
                    <a:pt x="434" y="432"/>
                  </a:cubicBezTo>
                  <a:cubicBezTo>
                    <a:pt x="432" y="422"/>
                    <a:pt x="426" y="413"/>
                    <a:pt x="418" y="406"/>
                  </a:cubicBezTo>
                  <a:cubicBezTo>
                    <a:pt x="268" y="286"/>
                    <a:pt x="268" y="286"/>
                    <a:pt x="268" y="286"/>
                  </a:cubicBezTo>
                  <a:cubicBezTo>
                    <a:pt x="277" y="248"/>
                    <a:pt x="294" y="211"/>
                    <a:pt x="310" y="177"/>
                  </a:cubicBezTo>
                  <a:cubicBezTo>
                    <a:pt x="303" y="171"/>
                    <a:pt x="297" y="165"/>
                    <a:pt x="292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227225" y="4249580"/>
              <a:ext cx="505714" cy="287868"/>
            </a:xfrm>
            <a:custGeom>
              <a:avLst/>
              <a:gdLst>
                <a:gd name="T0" fmla="*/ 258 w 306"/>
                <a:gd name="T1" fmla="*/ 95 h 174"/>
                <a:gd name="T2" fmla="*/ 190 w 306"/>
                <a:gd name="T3" fmla="*/ 110 h 174"/>
                <a:gd name="T4" fmla="*/ 96 w 306"/>
                <a:gd name="T5" fmla="*/ 67 h 174"/>
                <a:gd name="T6" fmla="*/ 73 w 306"/>
                <a:gd name="T7" fmla="*/ 37 h 174"/>
                <a:gd name="T8" fmla="*/ 67 w 306"/>
                <a:gd name="T9" fmla="*/ 27 h 174"/>
                <a:gd name="T10" fmla="*/ 66 w 306"/>
                <a:gd name="T11" fmla="*/ 24 h 174"/>
                <a:gd name="T12" fmla="*/ 66 w 306"/>
                <a:gd name="T13" fmla="*/ 24 h 174"/>
                <a:gd name="T14" fmla="*/ 66 w 306"/>
                <a:gd name="T15" fmla="*/ 24 h 174"/>
                <a:gd name="T16" fmla="*/ 24 w 306"/>
                <a:gd name="T17" fmla="*/ 7 h 174"/>
                <a:gd name="T18" fmla="*/ 7 w 306"/>
                <a:gd name="T19" fmla="*/ 49 h 174"/>
                <a:gd name="T20" fmla="*/ 7 w 306"/>
                <a:gd name="T21" fmla="*/ 49 h 174"/>
                <a:gd name="T22" fmla="*/ 49 w 306"/>
                <a:gd name="T23" fmla="*/ 111 h 174"/>
                <a:gd name="T24" fmla="*/ 190 w 306"/>
                <a:gd name="T25" fmla="*/ 174 h 174"/>
                <a:gd name="T26" fmla="*/ 190 w 306"/>
                <a:gd name="T27" fmla="*/ 174 h 174"/>
                <a:gd name="T28" fmla="*/ 282 w 306"/>
                <a:gd name="T29" fmla="*/ 154 h 174"/>
                <a:gd name="T30" fmla="*/ 299 w 306"/>
                <a:gd name="T31" fmla="*/ 113 h 174"/>
                <a:gd name="T32" fmla="*/ 258 w 306"/>
                <a:gd name="T33" fmla="*/ 9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174">
                  <a:moveTo>
                    <a:pt x="258" y="95"/>
                  </a:moveTo>
                  <a:cubicBezTo>
                    <a:pt x="231" y="106"/>
                    <a:pt x="209" y="110"/>
                    <a:pt x="190" y="110"/>
                  </a:cubicBezTo>
                  <a:cubicBezTo>
                    <a:pt x="147" y="110"/>
                    <a:pt x="117" y="90"/>
                    <a:pt x="96" y="67"/>
                  </a:cubicBezTo>
                  <a:cubicBezTo>
                    <a:pt x="86" y="56"/>
                    <a:pt x="78" y="45"/>
                    <a:pt x="73" y="37"/>
                  </a:cubicBezTo>
                  <a:cubicBezTo>
                    <a:pt x="70" y="32"/>
                    <a:pt x="68" y="29"/>
                    <a:pt x="67" y="27"/>
                  </a:cubicBezTo>
                  <a:cubicBezTo>
                    <a:pt x="67" y="26"/>
                    <a:pt x="66" y="25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59" y="8"/>
                    <a:pt x="40" y="0"/>
                    <a:pt x="24" y="7"/>
                  </a:cubicBezTo>
                  <a:cubicBezTo>
                    <a:pt x="8" y="14"/>
                    <a:pt x="0" y="33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1"/>
                    <a:pt x="21" y="81"/>
                    <a:pt x="49" y="111"/>
                  </a:cubicBezTo>
                  <a:cubicBezTo>
                    <a:pt x="78" y="142"/>
                    <a:pt x="125" y="174"/>
                    <a:pt x="190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218" y="174"/>
                    <a:pt x="249" y="168"/>
                    <a:pt x="282" y="154"/>
                  </a:cubicBezTo>
                  <a:cubicBezTo>
                    <a:pt x="298" y="148"/>
                    <a:pt x="306" y="129"/>
                    <a:pt x="299" y="113"/>
                  </a:cubicBezTo>
                  <a:cubicBezTo>
                    <a:pt x="293" y="96"/>
                    <a:pt x="274" y="88"/>
                    <a:pt x="258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86808" y="4088789"/>
              <a:ext cx="491451" cy="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89247" y="4135470"/>
              <a:ext cx="255451" cy="20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89247" y="4042107"/>
              <a:ext cx="255451" cy="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78029" y="2224314"/>
            <a:ext cx="1764813" cy="902505"/>
            <a:chOff x="5378029" y="2224314"/>
            <a:chExt cx="1764813" cy="902505"/>
          </a:xfrm>
        </p:grpSpPr>
        <p:sp>
          <p:nvSpPr>
            <p:cNvPr id="5" name="Freeform 5"/>
            <p:cNvSpPr/>
            <p:nvPr/>
          </p:nvSpPr>
          <p:spPr bwMode="auto">
            <a:xfrm>
              <a:off x="5378029" y="2224314"/>
              <a:ext cx="1764813" cy="902505"/>
            </a:xfrm>
            <a:custGeom>
              <a:avLst/>
              <a:gdLst>
                <a:gd name="T0" fmla="*/ 1361 w 1361"/>
                <a:gd name="T1" fmla="*/ 338 h 696"/>
                <a:gd name="T2" fmla="*/ 1117 w 1361"/>
                <a:gd name="T3" fmla="*/ 696 h 696"/>
                <a:gd name="T4" fmla="*/ 1117 w 1361"/>
                <a:gd name="T5" fmla="*/ 583 h 696"/>
                <a:gd name="T6" fmla="*/ 0 w 1361"/>
                <a:gd name="T7" fmla="*/ 583 h 696"/>
                <a:gd name="T8" fmla="*/ 0 w 1361"/>
                <a:gd name="T9" fmla="*/ 112 h 696"/>
                <a:gd name="T10" fmla="*/ 1117 w 1361"/>
                <a:gd name="T11" fmla="*/ 112 h 696"/>
                <a:gd name="T12" fmla="*/ 1117 w 1361"/>
                <a:gd name="T13" fmla="*/ 0 h 696"/>
                <a:gd name="T14" fmla="*/ 1361 w 1361"/>
                <a:gd name="T15" fmla="*/ 33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1" h="696">
                  <a:moveTo>
                    <a:pt x="1361" y="338"/>
                  </a:moveTo>
                  <a:lnTo>
                    <a:pt x="1117" y="696"/>
                  </a:lnTo>
                  <a:lnTo>
                    <a:pt x="1117" y="583"/>
                  </a:lnTo>
                  <a:lnTo>
                    <a:pt x="0" y="583"/>
                  </a:lnTo>
                  <a:lnTo>
                    <a:pt x="0" y="112"/>
                  </a:lnTo>
                  <a:lnTo>
                    <a:pt x="1117" y="112"/>
                  </a:lnTo>
                  <a:lnTo>
                    <a:pt x="1117" y="0"/>
                  </a:lnTo>
                  <a:lnTo>
                    <a:pt x="1361" y="338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103"/>
            <p:cNvSpPr>
              <a:spLocks noEditPoints="1" noChangeArrowheads="1"/>
            </p:cNvSpPr>
            <p:nvPr/>
          </p:nvSpPr>
          <p:spPr bwMode="auto">
            <a:xfrm>
              <a:off x="5458511" y="2498628"/>
              <a:ext cx="271560" cy="209193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5"/>
                <a:gd name="T152" fmla="*/ 97 w 97"/>
                <a:gd name="T153" fmla="*/ 75 h 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955" y="2441650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5237" y="3150160"/>
            <a:ext cx="1423907" cy="622418"/>
            <a:chOff x="4745237" y="3150160"/>
            <a:chExt cx="1423907" cy="622418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45237" y="3150160"/>
              <a:ext cx="1423780" cy="622418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4"/>
            <p:cNvSpPr>
              <a:spLocks noEditPoints="1" noChangeArrowheads="1"/>
            </p:cNvSpPr>
            <p:nvPr/>
          </p:nvSpPr>
          <p:spPr bwMode="auto">
            <a:xfrm>
              <a:off x="4812666" y="3314892"/>
              <a:ext cx="184489" cy="269727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3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4 h 107"/>
                <a:gd name="T86" fmla="*/ 2 w 73"/>
                <a:gd name="T87" fmla="*/ 27 h 107"/>
                <a:gd name="T88" fmla="*/ 8 w 73"/>
                <a:gd name="T89" fmla="*/ 52 h 107"/>
                <a:gd name="T90" fmla="*/ 15 w 73"/>
                <a:gd name="T91" fmla="*/ 71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07"/>
                <a:gd name="T140" fmla="*/ 73 w 73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97028" y="3261979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0776" y="3943742"/>
            <a:ext cx="1474390" cy="621121"/>
            <a:chOff x="4100776" y="3943742"/>
            <a:chExt cx="1474390" cy="6211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00776" y="3943742"/>
              <a:ext cx="1423780" cy="621121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 97"/>
            <p:cNvSpPr>
              <a:spLocks noEditPoints="1" noChangeArrowheads="1"/>
            </p:cNvSpPr>
            <p:nvPr/>
          </p:nvSpPr>
          <p:spPr bwMode="auto">
            <a:xfrm>
              <a:off x="4199576" y="4110834"/>
              <a:ext cx="261946" cy="235288"/>
            </a:xfrm>
            <a:custGeom>
              <a:avLst/>
              <a:gdLst>
                <a:gd name="T0" fmla="*/ 52 w 105"/>
                <a:gd name="T1" fmla="*/ 17 h 94"/>
                <a:gd name="T2" fmla="*/ 45 w 105"/>
                <a:gd name="T3" fmla="*/ 24 h 94"/>
                <a:gd name="T4" fmla="*/ 52 w 105"/>
                <a:gd name="T5" fmla="*/ 31 h 94"/>
                <a:gd name="T6" fmla="*/ 59 w 105"/>
                <a:gd name="T7" fmla="*/ 24 h 94"/>
                <a:gd name="T8" fmla="*/ 52 w 105"/>
                <a:gd name="T9" fmla="*/ 17 h 94"/>
                <a:gd name="T10" fmla="*/ 11 w 105"/>
                <a:gd name="T11" fmla="*/ 37 h 94"/>
                <a:gd name="T12" fmla="*/ 5 w 105"/>
                <a:gd name="T13" fmla="*/ 49 h 94"/>
                <a:gd name="T14" fmla="*/ 0 w 105"/>
                <a:gd name="T15" fmla="*/ 60 h 94"/>
                <a:gd name="T16" fmla="*/ 7 w 105"/>
                <a:gd name="T17" fmla="*/ 60 h 94"/>
                <a:gd name="T18" fmla="*/ 18 w 105"/>
                <a:gd name="T19" fmla="*/ 80 h 94"/>
                <a:gd name="T20" fmla="*/ 52 w 105"/>
                <a:gd name="T21" fmla="*/ 94 h 94"/>
                <a:gd name="T22" fmla="*/ 85 w 105"/>
                <a:gd name="T23" fmla="*/ 80 h 94"/>
                <a:gd name="T24" fmla="*/ 91 w 105"/>
                <a:gd name="T25" fmla="*/ 73 h 94"/>
                <a:gd name="T26" fmla="*/ 79 w 105"/>
                <a:gd name="T27" fmla="*/ 73 h 94"/>
                <a:gd name="T28" fmla="*/ 78 w 105"/>
                <a:gd name="T29" fmla="*/ 74 h 94"/>
                <a:gd name="T30" fmla="*/ 52 w 105"/>
                <a:gd name="T31" fmla="*/ 85 h 94"/>
                <a:gd name="T32" fmla="*/ 25 w 105"/>
                <a:gd name="T33" fmla="*/ 74 h 94"/>
                <a:gd name="T34" fmla="*/ 17 w 105"/>
                <a:gd name="T35" fmla="*/ 60 h 94"/>
                <a:gd name="T36" fmla="*/ 22 w 105"/>
                <a:gd name="T37" fmla="*/ 60 h 94"/>
                <a:gd name="T38" fmla="*/ 16 w 105"/>
                <a:gd name="T39" fmla="*/ 49 h 94"/>
                <a:gd name="T40" fmla="*/ 11 w 105"/>
                <a:gd name="T41" fmla="*/ 37 h 94"/>
                <a:gd name="T42" fmla="*/ 93 w 105"/>
                <a:gd name="T43" fmla="*/ 63 h 94"/>
                <a:gd name="T44" fmla="*/ 88 w 105"/>
                <a:gd name="T45" fmla="*/ 52 h 94"/>
                <a:gd name="T46" fmla="*/ 82 w 105"/>
                <a:gd name="T47" fmla="*/ 40 h 94"/>
                <a:gd name="T48" fmla="*/ 88 w 105"/>
                <a:gd name="T49" fmla="*/ 40 h 94"/>
                <a:gd name="T50" fmla="*/ 78 w 105"/>
                <a:gd name="T51" fmla="*/ 21 h 94"/>
                <a:gd name="T52" fmla="*/ 52 w 105"/>
                <a:gd name="T53" fmla="*/ 10 h 94"/>
                <a:gd name="T54" fmla="*/ 25 w 105"/>
                <a:gd name="T55" fmla="*/ 21 h 94"/>
                <a:gd name="T56" fmla="*/ 22 w 105"/>
                <a:gd name="T57" fmla="*/ 25 h 94"/>
                <a:gd name="T58" fmla="*/ 10 w 105"/>
                <a:gd name="T59" fmla="*/ 25 h 94"/>
                <a:gd name="T60" fmla="*/ 18 w 105"/>
                <a:gd name="T61" fmla="*/ 14 h 94"/>
                <a:gd name="T62" fmla="*/ 52 w 105"/>
                <a:gd name="T63" fmla="*/ 0 h 94"/>
                <a:gd name="T64" fmla="*/ 85 w 105"/>
                <a:gd name="T65" fmla="*/ 14 h 94"/>
                <a:gd name="T66" fmla="*/ 98 w 105"/>
                <a:gd name="T67" fmla="*/ 40 h 94"/>
                <a:gd name="T68" fmla="*/ 105 w 105"/>
                <a:gd name="T69" fmla="*/ 40 h 94"/>
                <a:gd name="T70" fmla="*/ 99 w 105"/>
                <a:gd name="T71" fmla="*/ 52 h 94"/>
                <a:gd name="T72" fmla="*/ 93 w 105"/>
                <a:gd name="T73" fmla="*/ 63 h 94"/>
                <a:gd name="T74" fmla="*/ 40 w 105"/>
                <a:gd name="T75" fmla="*/ 50 h 94"/>
                <a:gd name="T76" fmla="*/ 43 w 105"/>
                <a:gd name="T77" fmla="*/ 33 h 94"/>
                <a:gd name="T78" fmla="*/ 60 w 105"/>
                <a:gd name="T79" fmla="*/ 33 h 94"/>
                <a:gd name="T80" fmla="*/ 64 w 105"/>
                <a:gd name="T81" fmla="*/ 51 h 94"/>
                <a:gd name="T82" fmla="*/ 59 w 105"/>
                <a:gd name="T83" fmla="*/ 54 h 94"/>
                <a:gd name="T84" fmla="*/ 60 w 105"/>
                <a:gd name="T85" fmla="*/ 78 h 94"/>
                <a:gd name="T86" fmla="*/ 54 w 105"/>
                <a:gd name="T87" fmla="*/ 78 h 94"/>
                <a:gd name="T88" fmla="*/ 53 w 105"/>
                <a:gd name="T89" fmla="*/ 57 h 94"/>
                <a:gd name="T90" fmla="*/ 50 w 105"/>
                <a:gd name="T91" fmla="*/ 57 h 94"/>
                <a:gd name="T92" fmla="*/ 49 w 105"/>
                <a:gd name="T93" fmla="*/ 78 h 94"/>
                <a:gd name="T94" fmla="*/ 43 w 105"/>
                <a:gd name="T95" fmla="*/ 78 h 94"/>
                <a:gd name="T96" fmla="*/ 44 w 105"/>
                <a:gd name="T97" fmla="*/ 54 h 94"/>
                <a:gd name="T98" fmla="*/ 40 w 105"/>
                <a:gd name="T99" fmla="*/ 50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"/>
                <a:gd name="T151" fmla="*/ 0 h 94"/>
                <a:gd name="T152" fmla="*/ 105 w 105"/>
                <a:gd name="T153" fmla="*/ 94 h 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03050" y="4042107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67985" y="4736029"/>
            <a:ext cx="1463009" cy="622418"/>
            <a:chOff x="3467985" y="4736029"/>
            <a:chExt cx="1463009" cy="62241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67985" y="4736029"/>
              <a:ext cx="1410813" cy="622418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3552034" y="4904993"/>
              <a:ext cx="259039" cy="262173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58878" y="4855296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343997" y="249862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42824" y="326197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50235" y="402533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91965" y="489678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087397" y="1391337"/>
            <a:ext cx="859674" cy="757144"/>
            <a:chOff x="5922962" y="3276600"/>
            <a:chExt cx="346075" cy="304800"/>
          </a:xfrm>
          <a:solidFill>
            <a:schemeClr val="bg1"/>
          </a:solidFill>
        </p:grpSpPr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5922962" y="3297237"/>
              <a:ext cx="150812" cy="141288"/>
            </a:xfrm>
            <a:custGeom>
              <a:avLst/>
              <a:gdLst>
                <a:gd name="T0" fmla="*/ 58 w 67"/>
                <a:gd name="T1" fmla="*/ 9 h 63"/>
                <a:gd name="T2" fmla="*/ 34 w 67"/>
                <a:gd name="T3" fmla="*/ 0 h 63"/>
                <a:gd name="T4" fmla="*/ 16 w 67"/>
                <a:gd name="T5" fmla="*/ 4 h 63"/>
                <a:gd name="T6" fmla="*/ 4 w 67"/>
                <a:gd name="T7" fmla="*/ 16 h 63"/>
                <a:gd name="T8" fmla="*/ 0 w 67"/>
                <a:gd name="T9" fmla="*/ 32 h 63"/>
                <a:gd name="T10" fmla="*/ 4 w 67"/>
                <a:gd name="T11" fmla="*/ 48 h 63"/>
                <a:gd name="T12" fmla="*/ 16 w 67"/>
                <a:gd name="T13" fmla="*/ 59 h 63"/>
                <a:gd name="T14" fmla="*/ 34 w 67"/>
                <a:gd name="T15" fmla="*/ 63 h 63"/>
                <a:gd name="T16" fmla="*/ 58 w 67"/>
                <a:gd name="T17" fmla="*/ 55 h 63"/>
                <a:gd name="T18" fmla="*/ 67 w 67"/>
                <a:gd name="T19" fmla="*/ 32 h 63"/>
                <a:gd name="T20" fmla="*/ 58 w 67"/>
                <a:gd name="T21" fmla="*/ 9 h 63"/>
                <a:gd name="T22" fmla="*/ 40 w 67"/>
                <a:gd name="T23" fmla="*/ 47 h 63"/>
                <a:gd name="T24" fmla="*/ 34 w 67"/>
                <a:gd name="T25" fmla="*/ 50 h 63"/>
                <a:gd name="T26" fmla="*/ 27 w 67"/>
                <a:gd name="T27" fmla="*/ 47 h 63"/>
                <a:gd name="T28" fmla="*/ 24 w 67"/>
                <a:gd name="T29" fmla="*/ 32 h 63"/>
                <a:gd name="T30" fmla="*/ 27 w 67"/>
                <a:gd name="T31" fmla="*/ 17 h 63"/>
                <a:gd name="T32" fmla="*/ 34 w 67"/>
                <a:gd name="T33" fmla="*/ 14 h 63"/>
                <a:gd name="T34" fmla="*/ 40 w 67"/>
                <a:gd name="T35" fmla="*/ 17 h 63"/>
                <a:gd name="T36" fmla="*/ 43 w 67"/>
                <a:gd name="T37" fmla="*/ 32 h 63"/>
                <a:gd name="T38" fmla="*/ 40 w 67"/>
                <a:gd name="T3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3">
                  <a:moveTo>
                    <a:pt x="58" y="9"/>
                  </a:moveTo>
                  <a:cubicBezTo>
                    <a:pt x="52" y="3"/>
                    <a:pt x="44" y="0"/>
                    <a:pt x="34" y="0"/>
                  </a:cubicBezTo>
                  <a:cubicBezTo>
                    <a:pt x="27" y="0"/>
                    <a:pt x="21" y="1"/>
                    <a:pt x="16" y="4"/>
                  </a:cubicBezTo>
                  <a:cubicBezTo>
                    <a:pt x="10" y="7"/>
                    <a:pt x="7" y="11"/>
                    <a:pt x="4" y="16"/>
                  </a:cubicBezTo>
                  <a:cubicBezTo>
                    <a:pt x="2" y="21"/>
                    <a:pt x="0" y="26"/>
                    <a:pt x="0" y="32"/>
                  </a:cubicBezTo>
                  <a:cubicBezTo>
                    <a:pt x="0" y="37"/>
                    <a:pt x="2" y="43"/>
                    <a:pt x="4" y="48"/>
                  </a:cubicBezTo>
                  <a:cubicBezTo>
                    <a:pt x="7" y="53"/>
                    <a:pt x="10" y="57"/>
                    <a:pt x="16" y="59"/>
                  </a:cubicBezTo>
                  <a:cubicBezTo>
                    <a:pt x="21" y="62"/>
                    <a:pt x="27" y="63"/>
                    <a:pt x="34" y="63"/>
                  </a:cubicBezTo>
                  <a:cubicBezTo>
                    <a:pt x="44" y="63"/>
                    <a:pt x="52" y="61"/>
                    <a:pt x="58" y="55"/>
                  </a:cubicBezTo>
                  <a:cubicBezTo>
                    <a:pt x="64" y="49"/>
                    <a:pt x="67" y="41"/>
                    <a:pt x="67" y="32"/>
                  </a:cubicBezTo>
                  <a:cubicBezTo>
                    <a:pt x="67" y="22"/>
                    <a:pt x="64" y="14"/>
                    <a:pt x="58" y="9"/>
                  </a:cubicBezTo>
                  <a:close/>
                  <a:moveTo>
                    <a:pt x="40" y="47"/>
                  </a:moveTo>
                  <a:cubicBezTo>
                    <a:pt x="39" y="49"/>
                    <a:pt x="37" y="50"/>
                    <a:pt x="34" y="50"/>
                  </a:cubicBezTo>
                  <a:cubicBezTo>
                    <a:pt x="31" y="50"/>
                    <a:pt x="29" y="49"/>
                    <a:pt x="27" y="47"/>
                  </a:cubicBezTo>
                  <a:cubicBezTo>
                    <a:pt x="25" y="44"/>
                    <a:pt x="24" y="39"/>
                    <a:pt x="24" y="32"/>
                  </a:cubicBezTo>
                  <a:cubicBezTo>
                    <a:pt x="24" y="25"/>
                    <a:pt x="25" y="20"/>
                    <a:pt x="27" y="17"/>
                  </a:cubicBezTo>
                  <a:cubicBezTo>
                    <a:pt x="29" y="15"/>
                    <a:pt x="31" y="14"/>
                    <a:pt x="34" y="14"/>
                  </a:cubicBezTo>
                  <a:cubicBezTo>
                    <a:pt x="37" y="14"/>
                    <a:pt x="39" y="15"/>
                    <a:pt x="40" y="17"/>
                  </a:cubicBezTo>
                  <a:cubicBezTo>
                    <a:pt x="42" y="20"/>
                    <a:pt x="43" y="25"/>
                    <a:pt x="43" y="32"/>
                  </a:cubicBezTo>
                  <a:cubicBezTo>
                    <a:pt x="43" y="39"/>
                    <a:pt x="42" y="44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5965824" y="3276600"/>
              <a:ext cx="200025" cy="290512"/>
            </a:xfrm>
            <a:custGeom>
              <a:avLst/>
              <a:gdLst>
                <a:gd name="T0" fmla="*/ 101 w 126"/>
                <a:gd name="T1" fmla="*/ 0 h 183"/>
                <a:gd name="T2" fmla="*/ 126 w 126"/>
                <a:gd name="T3" fmla="*/ 0 h 183"/>
                <a:gd name="T4" fmla="*/ 24 w 126"/>
                <a:gd name="T5" fmla="*/ 183 h 183"/>
                <a:gd name="T6" fmla="*/ 0 w 126"/>
                <a:gd name="T7" fmla="*/ 183 h 183"/>
                <a:gd name="T8" fmla="*/ 101 w 1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83">
                  <a:moveTo>
                    <a:pt x="101" y="0"/>
                  </a:moveTo>
                  <a:lnTo>
                    <a:pt x="126" y="0"/>
                  </a:lnTo>
                  <a:lnTo>
                    <a:pt x="24" y="183"/>
                  </a:lnTo>
                  <a:lnTo>
                    <a:pt x="0" y="18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6059487" y="3386137"/>
              <a:ext cx="209550" cy="195263"/>
            </a:xfrm>
            <a:custGeom>
              <a:avLst/>
              <a:gdLst>
                <a:gd name="T0" fmla="*/ 80 w 93"/>
                <a:gd name="T1" fmla="*/ 12 h 87"/>
                <a:gd name="T2" fmla="*/ 46 w 93"/>
                <a:gd name="T3" fmla="*/ 0 h 87"/>
                <a:gd name="T4" fmla="*/ 21 w 93"/>
                <a:gd name="T5" fmla="*/ 5 h 87"/>
                <a:gd name="T6" fmla="*/ 5 w 93"/>
                <a:gd name="T7" fmla="*/ 21 h 87"/>
                <a:gd name="T8" fmla="*/ 0 w 93"/>
                <a:gd name="T9" fmla="*/ 43 h 87"/>
                <a:gd name="T10" fmla="*/ 5 w 93"/>
                <a:gd name="T11" fmla="*/ 66 h 87"/>
                <a:gd name="T12" fmla="*/ 21 w 93"/>
                <a:gd name="T13" fmla="*/ 82 h 87"/>
                <a:gd name="T14" fmla="*/ 46 w 93"/>
                <a:gd name="T15" fmla="*/ 87 h 87"/>
                <a:gd name="T16" fmla="*/ 80 w 93"/>
                <a:gd name="T17" fmla="*/ 75 h 87"/>
                <a:gd name="T18" fmla="*/ 93 w 93"/>
                <a:gd name="T19" fmla="*/ 43 h 87"/>
                <a:gd name="T20" fmla="*/ 80 w 93"/>
                <a:gd name="T21" fmla="*/ 12 h 87"/>
                <a:gd name="T22" fmla="*/ 55 w 93"/>
                <a:gd name="T23" fmla="*/ 64 h 87"/>
                <a:gd name="T24" fmla="*/ 46 w 93"/>
                <a:gd name="T25" fmla="*/ 68 h 87"/>
                <a:gd name="T26" fmla="*/ 38 w 93"/>
                <a:gd name="T27" fmla="*/ 64 h 87"/>
                <a:gd name="T28" fmla="*/ 33 w 93"/>
                <a:gd name="T29" fmla="*/ 44 h 87"/>
                <a:gd name="T30" fmla="*/ 38 w 93"/>
                <a:gd name="T31" fmla="*/ 23 h 87"/>
                <a:gd name="T32" fmla="*/ 46 w 93"/>
                <a:gd name="T33" fmla="*/ 19 h 87"/>
                <a:gd name="T34" fmla="*/ 55 w 93"/>
                <a:gd name="T35" fmla="*/ 23 h 87"/>
                <a:gd name="T36" fmla="*/ 60 w 93"/>
                <a:gd name="T37" fmla="*/ 44 h 87"/>
                <a:gd name="T38" fmla="*/ 55 w 93"/>
                <a:gd name="T3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87">
                  <a:moveTo>
                    <a:pt x="80" y="12"/>
                  </a:moveTo>
                  <a:cubicBezTo>
                    <a:pt x="72" y="4"/>
                    <a:pt x="61" y="0"/>
                    <a:pt x="46" y="0"/>
                  </a:cubicBezTo>
                  <a:cubicBezTo>
                    <a:pt x="37" y="0"/>
                    <a:pt x="28" y="1"/>
                    <a:pt x="21" y="5"/>
                  </a:cubicBezTo>
                  <a:cubicBezTo>
                    <a:pt x="14" y="9"/>
                    <a:pt x="9" y="14"/>
                    <a:pt x="5" y="21"/>
                  </a:cubicBezTo>
                  <a:cubicBezTo>
                    <a:pt x="2" y="28"/>
                    <a:pt x="0" y="36"/>
                    <a:pt x="0" y="43"/>
                  </a:cubicBezTo>
                  <a:cubicBezTo>
                    <a:pt x="0" y="51"/>
                    <a:pt x="2" y="59"/>
                    <a:pt x="5" y="66"/>
                  </a:cubicBezTo>
                  <a:cubicBezTo>
                    <a:pt x="9" y="73"/>
                    <a:pt x="14" y="78"/>
                    <a:pt x="21" y="82"/>
                  </a:cubicBezTo>
                  <a:cubicBezTo>
                    <a:pt x="28" y="85"/>
                    <a:pt x="37" y="87"/>
                    <a:pt x="46" y="87"/>
                  </a:cubicBezTo>
                  <a:cubicBezTo>
                    <a:pt x="61" y="87"/>
                    <a:pt x="72" y="83"/>
                    <a:pt x="80" y="75"/>
                  </a:cubicBezTo>
                  <a:cubicBezTo>
                    <a:pt x="89" y="67"/>
                    <a:pt x="93" y="57"/>
                    <a:pt x="93" y="43"/>
                  </a:cubicBezTo>
                  <a:cubicBezTo>
                    <a:pt x="93" y="30"/>
                    <a:pt x="89" y="20"/>
                    <a:pt x="80" y="12"/>
                  </a:cubicBezTo>
                  <a:close/>
                  <a:moveTo>
                    <a:pt x="55" y="64"/>
                  </a:moveTo>
                  <a:cubicBezTo>
                    <a:pt x="53" y="67"/>
                    <a:pt x="50" y="68"/>
                    <a:pt x="46" y="68"/>
                  </a:cubicBezTo>
                  <a:cubicBezTo>
                    <a:pt x="43" y="68"/>
                    <a:pt x="40" y="67"/>
                    <a:pt x="38" y="64"/>
                  </a:cubicBezTo>
                  <a:cubicBezTo>
                    <a:pt x="35" y="60"/>
                    <a:pt x="33" y="53"/>
                    <a:pt x="33" y="44"/>
                  </a:cubicBezTo>
                  <a:cubicBezTo>
                    <a:pt x="33" y="34"/>
                    <a:pt x="35" y="27"/>
                    <a:pt x="38" y="23"/>
                  </a:cubicBezTo>
                  <a:cubicBezTo>
                    <a:pt x="40" y="20"/>
                    <a:pt x="43" y="19"/>
                    <a:pt x="46" y="19"/>
                  </a:cubicBezTo>
                  <a:cubicBezTo>
                    <a:pt x="50" y="19"/>
                    <a:pt x="53" y="20"/>
                    <a:pt x="55" y="23"/>
                  </a:cubicBezTo>
                  <a:cubicBezTo>
                    <a:pt x="58" y="27"/>
                    <a:pt x="60" y="34"/>
                    <a:pt x="60" y="44"/>
                  </a:cubicBezTo>
                  <a:cubicBezTo>
                    <a:pt x="60" y="53"/>
                    <a:pt x="58" y="60"/>
                    <a:pt x="55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9942" y="1248701"/>
            <a:ext cx="923589" cy="927022"/>
            <a:chOff x="4649942" y="1248701"/>
            <a:chExt cx="923589" cy="92702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49942" y="1248701"/>
              <a:ext cx="923589" cy="927022"/>
              <a:chOff x="5958184" y="1407381"/>
              <a:chExt cx="923589" cy="927022"/>
            </a:xfrm>
          </p:grpSpPr>
          <p:sp>
            <p:nvSpPr>
              <p:cNvPr id="23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24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文本框 25"/>
            <p:cNvSpPr txBox="1"/>
            <p:nvPr/>
          </p:nvSpPr>
          <p:spPr>
            <a:xfrm>
              <a:off x="4775793" y="1400705"/>
              <a:ext cx="5336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8096" y="2490081"/>
            <a:ext cx="923589" cy="927022"/>
            <a:chOff x="4648096" y="2490081"/>
            <a:chExt cx="923589" cy="927022"/>
          </a:xfrm>
        </p:grpSpPr>
        <p:grpSp>
          <p:nvGrpSpPr>
            <p:cNvPr id="28" name="组合 27"/>
            <p:cNvGrpSpPr/>
            <p:nvPr/>
          </p:nvGrpSpPr>
          <p:grpSpPr>
            <a:xfrm>
              <a:off x="4648096" y="2490081"/>
              <a:ext cx="923589" cy="927022"/>
              <a:chOff x="5958184" y="1407381"/>
              <a:chExt cx="923589" cy="927022"/>
            </a:xfrm>
          </p:grpSpPr>
          <p:sp>
            <p:nvSpPr>
              <p:cNvPr id="29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0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文本框 30"/>
            <p:cNvSpPr txBox="1"/>
            <p:nvPr/>
          </p:nvSpPr>
          <p:spPr>
            <a:xfrm>
              <a:off x="4748917" y="2644270"/>
              <a:ext cx="5354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78302" y="3784832"/>
            <a:ext cx="923589" cy="927022"/>
            <a:chOff x="4578302" y="3784832"/>
            <a:chExt cx="923589" cy="927022"/>
          </a:xfrm>
        </p:grpSpPr>
        <p:grpSp>
          <p:nvGrpSpPr>
            <p:cNvPr id="32" name="组合 31"/>
            <p:cNvGrpSpPr/>
            <p:nvPr/>
          </p:nvGrpSpPr>
          <p:grpSpPr>
            <a:xfrm>
              <a:off x="4578302" y="3784832"/>
              <a:ext cx="923589" cy="927022"/>
              <a:chOff x="5958184" y="1407381"/>
              <a:chExt cx="923589" cy="927022"/>
            </a:xfrm>
          </p:grpSpPr>
          <p:sp>
            <p:nvSpPr>
              <p:cNvPr id="33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4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" name="文本框 34"/>
            <p:cNvSpPr txBox="1"/>
            <p:nvPr/>
          </p:nvSpPr>
          <p:spPr>
            <a:xfrm>
              <a:off x="4632635" y="3939021"/>
              <a:ext cx="6052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6456" y="5026212"/>
            <a:ext cx="923589" cy="927022"/>
            <a:chOff x="4576456" y="5026212"/>
            <a:chExt cx="923589" cy="927022"/>
          </a:xfrm>
        </p:grpSpPr>
        <p:grpSp>
          <p:nvGrpSpPr>
            <p:cNvPr id="36" name="组合 35"/>
            <p:cNvGrpSpPr/>
            <p:nvPr/>
          </p:nvGrpSpPr>
          <p:grpSpPr>
            <a:xfrm>
              <a:off x="4576456" y="5026212"/>
              <a:ext cx="923589" cy="927022"/>
              <a:chOff x="5958184" y="1407381"/>
              <a:chExt cx="923589" cy="927022"/>
            </a:xfrm>
          </p:grpSpPr>
          <p:sp>
            <p:nvSpPr>
              <p:cNvPr id="37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8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文本框 38"/>
            <p:cNvSpPr txBox="1"/>
            <p:nvPr/>
          </p:nvSpPr>
          <p:spPr>
            <a:xfrm>
              <a:off x="4648096" y="5170903"/>
              <a:ext cx="6071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834143" y="160264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32297" y="282930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32297" y="405596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32296" y="534927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8" name="PA_椭圆 17"/>
          <p:cNvSpPr/>
          <p:nvPr>
            <p:custDataLst>
              <p:tags r:id="rId1"/>
            </p:custDataLst>
          </p:nvPr>
        </p:nvSpPr>
        <p:spPr>
          <a:xfrm>
            <a:off x="-857773" y="-844846"/>
            <a:ext cx="3583709" cy="3583709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9" name="PA_椭圆 19"/>
          <p:cNvSpPr/>
          <p:nvPr>
            <p:custDataLst>
              <p:tags r:id="rId2"/>
            </p:custDataLst>
          </p:nvPr>
        </p:nvSpPr>
        <p:spPr>
          <a:xfrm>
            <a:off x="-1521223" y="-1079259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0" name="PA_椭圆 20"/>
          <p:cNvSpPr/>
          <p:nvPr>
            <p:custDataLst>
              <p:tags r:id="rId3"/>
            </p:custDataLst>
          </p:nvPr>
        </p:nvSpPr>
        <p:spPr>
          <a:xfrm>
            <a:off x="-892314" y="-1855898"/>
            <a:ext cx="3583709" cy="358370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13" name="文本框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4" y="88171"/>
            <a:ext cx="17795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文本框 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" y="947009"/>
            <a:ext cx="1792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PA_椭圆 24"/>
          <p:cNvSpPr/>
          <p:nvPr>
            <p:custDataLst>
              <p:tags r:id="rId6"/>
            </p:custDataLst>
          </p:nvPr>
        </p:nvSpPr>
        <p:spPr>
          <a:xfrm>
            <a:off x="10754181" y="4736710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4" name="PA_椭圆 25"/>
          <p:cNvSpPr/>
          <p:nvPr>
            <p:custDataLst>
              <p:tags r:id="rId7"/>
            </p:custDataLst>
          </p:nvPr>
        </p:nvSpPr>
        <p:spPr>
          <a:xfrm>
            <a:off x="10910049" y="5923584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5" name="PA_椭圆 26"/>
          <p:cNvSpPr/>
          <p:nvPr>
            <p:custDataLst>
              <p:tags r:id="rId8"/>
            </p:custDataLst>
          </p:nvPr>
        </p:nvSpPr>
        <p:spPr>
          <a:xfrm>
            <a:off x="10620254" y="5319757"/>
            <a:ext cx="406400" cy="40640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6338343" y="2075084"/>
            <a:ext cx="482686" cy="76918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966614" y="3917430"/>
            <a:ext cx="614122" cy="919397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2928769" y="3955800"/>
            <a:ext cx="1252518" cy="61346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976813" y="3387138"/>
            <a:ext cx="1187744" cy="111099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6668401" y="3279114"/>
            <a:ext cx="1337795" cy="83668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8616098" y="2836386"/>
            <a:ext cx="673962" cy="81294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20" idx="0"/>
          </p:cNvCxnSpPr>
          <p:nvPr/>
        </p:nvCxnSpPr>
        <p:spPr>
          <a:xfrm>
            <a:off x="4303835" y="2994186"/>
            <a:ext cx="237221" cy="103718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7542089" y="4232412"/>
            <a:ext cx="345350" cy="95427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0007499" y="2844266"/>
            <a:ext cx="460772" cy="109837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36092" y="3167612"/>
            <a:ext cx="1875205" cy="970762"/>
            <a:chOff x="1636092" y="3167612"/>
            <a:chExt cx="1875205" cy="97076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1636092" y="3167612"/>
              <a:ext cx="1875205" cy="970762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69709" y="350629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79264" y="2732478"/>
            <a:ext cx="1875205" cy="970762"/>
            <a:chOff x="5279264" y="2732478"/>
            <a:chExt cx="1875205" cy="97076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5279264" y="2732478"/>
              <a:ext cx="1875205" cy="97076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5732840" y="308636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3453" y="4031369"/>
            <a:ext cx="1875205" cy="970762"/>
            <a:chOff x="3445509" y="4071015"/>
            <a:chExt cx="1875205" cy="9707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3445509" y="4071015"/>
              <a:ext cx="1875205" cy="97076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870511" y="441531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66552" y="3404911"/>
            <a:ext cx="1875205" cy="970762"/>
            <a:chOff x="7714764" y="4471558"/>
            <a:chExt cx="1875205" cy="97076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7714764" y="4471558"/>
              <a:ext cx="1875205" cy="97076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8182564" y="4810155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5891" y="2023424"/>
            <a:ext cx="1875205" cy="970762"/>
            <a:chOff x="8445891" y="2023424"/>
            <a:chExt cx="1875205" cy="9707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8445891" y="2023424"/>
              <a:ext cx="1875205" cy="970762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8979134" y="240549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66784" y="4770575"/>
            <a:ext cx="610108" cy="587300"/>
            <a:chOff x="1466784" y="4770575"/>
            <a:chExt cx="610108" cy="587300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466784" y="4770575"/>
              <a:ext cx="610108" cy="587300"/>
            </a:xfrm>
            <a:prstGeom prst="ellipse">
              <a:avLst/>
            </a:prstGeom>
            <a:solidFill>
              <a:srgbClr val="3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9219" y="48716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0605" y="2385263"/>
            <a:ext cx="612008" cy="619611"/>
            <a:chOff x="3880605" y="2385263"/>
            <a:chExt cx="612008" cy="619611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880605" y="2385263"/>
              <a:ext cx="612008" cy="619611"/>
            </a:xfrm>
            <a:prstGeom prst="ellipse">
              <a:avLst/>
            </a:prstGeom>
            <a:solidFill>
              <a:srgbClr val="E6A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37831" y="2497097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03064" y="1503363"/>
            <a:ext cx="581598" cy="617711"/>
            <a:chOff x="6703064" y="1503363"/>
            <a:chExt cx="581598" cy="617711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703064" y="1503363"/>
              <a:ext cx="581598" cy="617711"/>
            </a:xfrm>
            <a:prstGeom prst="ellipse">
              <a:avLst/>
            </a:prstGeom>
            <a:solidFill>
              <a:srgbClr val="8EC8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58087" y="1622770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47138" y="5064225"/>
            <a:ext cx="610108" cy="617711"/>
            <a:chOff x="7140213" y="5183014"/>
            <a:chExt cx="610108" cy="617711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140213" y="5183014"/>
              <a:ext cx="610108" cy="617711"/>
            </a:xfrm>
            <a:prstGeom prst="ellipse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29639" y="53025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240746" y="3853847"/>
            <a:ext cx="610108" cy="617711"/>
            <a:chOff x="9525525" y="4004614"/>
            <a:chExt cx="610108" cy="617711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9525525" y="4004614"/>
              <a:ext cx="610108" cy="617711"/>
            </a:xfrm>
            <a:prstGeom prst="ellipse">
              <a:avLst/>
            </a:prstGeom>
            <a:solidFill>
              <a:srgbClr val="3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75916" y="412880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05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144838" y="1771650"/>
            <a:ext cx="1797050" cy="2089150"/>
          </a:xfrm>
          <a:custGeom>
            <a:avLst/>
            <a:gdLst>
              <a:gd name="T0" fmla="*/ 65 w 65"/>
              <a:gd name="T1" fmla="*/ 23 h 75"/>
              <a:gd name="T2" fmla="*/ 65 w 65"/>
              <a:gd name="T3" fmla="*/ 0 h 75"/>
              <a:gd name="T4" fmla="*/ 0 w 65"/>
              <a:gd name="T5" fmla="*/ 0 h 75"/>
              <a:gd name="T6" fmla="*/ 0 w 65"/>
              <a:gd name="T7" fmla="*/ 65 h 75"/>
              <a:gd name="T8" fmla="*/ 23 w 65"/>
              <a:gd name="T9" fmla="*/ 65 h 75"/>
              <a:gd name="T10" fmla="*/ 32 w 65"/>
              <a:gd name="T11" fmla="*/ 75 h 75"/>
              <a:gd name="T12" fmla="*/ 42 w 65"/>
              <a:gd name="T13" fmla="*/ 65 h 75"/>
              <a:gd name="T14" fmla="*/ 65 w 65"/>
              <a:gd name="T15" fmla="*/ 65 h 75"/>
              <a:gd name="T16" fmla="*/ 65 w 65"/>
              <a:gd name="T17" fmla="*/ 42 h 75"/>
              <a:gd name="T18" fmla="*/ 55 w 65"/>
              <a:gd name="T19" fmla="*/ 33 h 75"/>
              <a:gd name="T20" fmla="*/ 65 w 65"/>
              <a:gd name="T21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42"/>
                  <a:pt x="55" y="38"/>
                  <a:pt x="55" y="33"/>
                </a:cubicBezTo>
                <a:cubicBezTo>
                  <a:pt x="55" y="28"/>
                  <a:pt x="60" y="23"/>
                  <a:pt x="65" y="2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65925" y="1771650"/>
            <a:ext cx="1797050" cy="2089150"/>
          </a:xfrm>
          <a:custGeom>
            <a:avLst/>
            <a:gdLst>
              <a:gd name="T0" fmla="*/ 0 w 65"/>
              <a:gd name="T1" fmla="*/ 0 h 75"/>
              <a:gd name="T2" fmla="*/ 0 w 65"/>
              <a:gd name="T3" fmla="*/ 23 h 75"/>
              <a:gd name="T4" fmla="*/ 9 w 65"/>
              <a:gd name="T5" fmla="*/ 33 h 75"/>
              <a:gd name="T6" fmla="*/ 0 w 65"/>
              <a:gd name="T7" fmla="*/ 42 h 75"/>
              <a:gd name="T8" fmla="*/ 0 w 65"/>
              <a:gd name="T9" fmla="*/ 65 h 75"/>
              <a:gd name="T10" fmla="*/ 23 w 65"/>
              <a:gd name="T11" fmla="*/ 65 h 75"/>
              <a:gd name="T12" fmla="*/ 32 w 65"/>
              <a:gd name="T13" fmla="*/ 75 h 75"/>
              <a:gd name="T14" fmla="*/ 42 w 65"/>
              <a:gd name="T15" fmla="*/ 65 h 75"/>
              <a:gd name="T16" fmla="*/ 65 w 65"/>
              <a:gd name="T17" fmla="*/ 65 h 75"/>
              <a:gd name="T18" fmla="*/ 65 w 65"/>
              <a:gd name="T19" fmla="*/ 0 h 75"/>
              <a:gd name="T20" fmla="*/ 0 w 65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5" y="23"/>
                  <a:pt x="9" y="28"/>
                  <a:pt x="9" y="33"/>
                </a:cubicBezTo>
                <a:cubicBezTo>
                  <a:pt x="9" y="38"/>
                  <a:pt x="5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0"/>
                  <a:pt x="65" y="0"/>
                  <a:pt x="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EB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65663" y="1771650"/>
            <a:ext cx="2349500" cy="1809750"/>
          </a:xfrm>
          <a:custGeom>
            <a:avLst/>
            <a:gdLst>
              <a:gd name="T0" fmla="*/ 76 w 85"/>
              <a:gd name="T1" fmla="*/ 23 h 65"/>
              <a:gd name="T2" fmla="*/ 76 w 85"/>
              <a:gd name="T3" fmla="*/ 0 h 65"/>
              <a:gd name="T4" fmla="*/ 10 w 85"/>
              <a:gd name="T5" fmla="*/ 0 h 65"/>
              <a:gd name="T6" fmla="*/ 10 w 85"/>
              <a:gd name="T7" fmla="*/ 23 h 65"/>
              <a:gd name="T8" fmla="*/ 0 w 85"/>
              <a:gd name="T9" fmla="*/ 33 h 65"/>
              <a:gd name="T10" fmla="*/ 10 w 85"/>
              <a:gd name="T11" fmla="*/ 42 h 65"/>
              <a:gd name="T12" fmla="*/ 10 w 85"/>
              <a:gd name="T13" fmla="*/ 65 h 65"/>
              <a:gd name="T14" fmla="*/ 33 w 85"/>
              <a:gd name="T15" fmla="*/ 65 h 65"/>
              <a:gd name="T16" fmla="*/ 43 w 85"/>
              <a:gd name="T17" fmla="*/ 56 h 65"/>
              <a:gd name="T18" fmla="*/ 52 w 85"/>
              <a:gd name="T19" fmla="*/ 65 h 65"/>
              <a:gd name="T20" fmla="*/ 76 w 85"/>
              <a:gd name="T21" fmla="*/ 65 h 65"/>
              <a:gd name="T22" fmla="*/ 76 w 85"/>
              <a:gd name="T23" fmla="*/ 42 h 65"/>
              <a:gd name="T24" fmla="*/ 85 w 85"/>
              <a:gd name="T25" fmla="*/ 33 h 65"/>
              <a:gd name="T26" fmla="*/ 76 w 85"/>
              <a:gd name="T27" fmla="*/ 2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5">
                <a:moveTo>
                  <a:pt x="76" y="23"/>
                </a:moveTo>
                <a:cubicBezTo>
                  <a:pt x="76" y="0"/>
                  <a:pt x="76" y="0"/>
                  <a:pt x="7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23"/>
                  <a:pt x="10" y="23"/>
                  <a:pt x="10" y="23"/>
                </a:cubicBezTo>
                <a:cubicBezTo>
                  <a:pt x="5" y="23"/>
                  <a:pt x="0" y="28"/>
                  <a:pt x="0" y="33"/>
                </a:cubicBezTo>
                <a:cubicBezTo>
                  <a:pt x="0" y="38"/>
                  <a:pt x="5" y="42"/>
                  <a:pt x="10" y="42"/>
                </a:cubicBezTo>
                <a:cubicBezTo>
                  <a:pt x="10" y="65"/>
                  <a:pt x="10" y="65"/>
                  <a:pt x="10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0"/>
                  <a:pt x="37" y="56"/>
                  <a:pt x="43" y="56"/>
                </a:cubicBezTo>
                <a:cubicBezTo>
                  <a:pt x="48" y="56"/>
                  <a:pt x="52" y="60"/>
                  <a:pt x="5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42"/>
                  <a:pt x="76" y="42"/>
                  <a:pt x="76" y="42"/>
                </a:cubicBezTo>
                <a:cubicBezTo>
                  <a:pt x="81" y="42"/>
                  <a:pt x="85" y="38"/>
                  <a:pt x="85" y="33"/>
                </a:cubicBezTo>
                <a:cubicBezTo>
                  <a:pt x="85" y="28"/>
                  <a:pt x="81" y="23"/>
                  <a:pt x="76" y="23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144838" y="3581400"/>
            <a:ext cx="2046287" cy="1838325"/>
          </a:xfrm>
          <a:custGeom>
            <a:avLst/>
            <a:gdLst>
              <a:gd name="T0" fmla="*/ 65 w 74"/>
              <a:gd name="T1" fmla="*/ 24 h 66"/>
              <a:gd name="T2" fmla="*/ 65 w 74"/>
              <a:gd name="T3" fmla="*/ 0 h 66"/>
              <a:gd name="T4" fmla="*/ 42 w 74"/>
              <a:gd name="T5" fmla="*/ 0 h 66"/>
              <a:gd name="T6" fmla="*/ 32 w 74"/>
              <a:gd name="T7" fmla="*/ 10 h 66"/>
              <a:gd name="T8" fmla="*/ 23 w 74"/>
              <a:gd name="T9" fmla="*/ 0 h 66"/>
              <a:gd name="T10" fmla="*/ 0 w 74"/>
              <a:gd name="T11" fmla="*/ 0 h 66"/>
              <a:gd name="T12" fmla="*/ 0 w 74"/>
              <a:gd name="T13" fmla="*/ 66 h 66"/>
              <a:gd name="T14" fmla="*/ 65 w 74"/>
              <a:gd name="T15" fmla="*/ 66 h 66"/>
              <a:gd name="T16" fmla="*/ 65 w 74"/>
              <a:gd name="T17" fmla="*/ 43 h 66"/>
              <a:gd name="T18" fmla="*/ 74 w 74"/>
              <a:gd name="T19" fmla="*/ 33 h 66"/>
              <a:gd name="T20" fmla="*/ 65 w 74"/>
              <a:gd name="T21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65" y="24"/>
                </a:moveTo>
                <a:cubicBezTo>
                  <a:pt x="65" y="0"/>
                  <a:pt x="65" y="0"/>
                  <a:pt x="65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5"/>
                  <a:pt x="37" y="10"/>
                  <a:pt x="32" y="10"/>
                </a:cubicBezTo>
                <a:cubicBezTo>
                  <a:pt x="27" y="10"/>
                  <a:pt x="23" y="5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43"/>
                  <a:pt x="65" y="43"/>
                  <a:pt x="65" y="43"/>
                </a:cubicBezTo>
                <a:cubicBezTo>
                  <a:pt x="70" y="43"/>
                  <a:pt x="74" y="38"/>
                  <a:pt x="74" y="33"/>
                </a:cubicBezTo>
                <a:cubicBezTo>
                  <a:pt x="74" y="28"/>
                  <a:pt x="70" y="24"/>
                  <a:pt x="65" y="24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18275" y="3581400"/>
            <a:ext cx="2044700" cy="1838325"/>
          </a:xfrm>
          <a:custGeom>
            <a:avLst/>
            <a:gdLst>
              <a:gd name="T0" fmla="*/ 51 w 74"/>
              <a:gd name="T1" fmla="*/ 0 h 66"/>
              <a:gd name="T2" fmla="*/ 41 w 74"/>
              <a:gd name="T3" fmla="*/ 10 h 66"/>
              <a:gd name="T4" fmla="*/ 32 w 74"/>
              <a:gd name="T5" fmla="*/ 0 h 66"/>
              <a:gd name="T6" fmla="*/ 9 w 74"/>
              <a:gd name="T7" fmla="*/ 0 h 66"/>
              <a:gd name="T8" fmla="*/ 9 w 74"/>
              <a:gd name="T9" fmla="*/ 24 h 66"/>
              <a:gd name="T10" fmla="*/ 0 w 74"/>
              <a:gd name="T11" fmla="*/ 33 h 66"/>
              <a:gd name="T12" fmla="*/ 9 w 74"/>
              <a:gd name="T13" fmla="*/ 43 h 66"/>
              <a:gd name="T14" fmla="*/ 9 w 74"/>
              <a:gd name="T15" fmla="*/ 66 h 66"/>
              <a:gd name="T16" fmla="*/ 74 w 74"/>
              <a:gd name="T17" fmla="*/ 66 h 66"/>
              <a:gd name="T18" fmla="*/ 74 w 74"/>
              <a:gd name="T19" fmla="*/ 0 h 66"/>
              <a:gd name="T20" fmla="*/ 51 w 74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51" y="0"/>
                </a:moveTo>
                <a:cubicBezTo>
                  <a:pt x="51" y="5"/>
                  <a:pt x="46" y="10"/>
                  <a:pt x="41" y="10"/>
                </a:cubicBezTo>
                <a:cubicBezTo>
                  <a:pt x="36" y="10"/>
                  <a:pt x="32" y="5"/>
                  <a:pt x="32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3"/>
                  <a:pt x="9" y="43"/>
                </a:cubicBezTo>
                <a:cubicBezTo>
                  <a:pt x="9" y="66"/>
                  <a:pt x="9" y="66"/>
                  <a:pt x="9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0"/>
                  <a:pt x="74" y="0"/>
                  <a:pt x="74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299D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941888" y="3330575"/>
            <a:ext cx="1824037" cy="2089150"/>
          </a:xfrm>
          <a:custGeom>
            <a:avLst/>
            <a:gdLst>
              <a:gd name="T0" fmla="*/ 66 w 66"/>
              <a:gd name="T1" fmla="*/ 33 h 75"/>
              <a:gd name="T2" fmla="*/ 66 w 66"/>
              <a:gd name="T3" fmla="*/ 9 h 75"/>
              <a:gd name="T4" fmla="*/ 42 w 66"/>
              <a:gd name="T5" fmla="*/ 9 h 75"/>
              <a:gd name="T6" fmla="*/ 33 w 66"/>
              <a:gd name="T7" fmla="*/ 0 h 75"/>
              <a:gd name="T8" fmla="*/ 23 w 66"/>
              <a:gd name="T9" fmla="*/ 9 h 75"/>
              <a:gd name="T10" fmla="*/ 0 w 66"/>
              <a:gd name="T11" fmla="*/ 9 h 75"/>
              <a:gd name="T12" fmla="*/ 0 w 66"/>
              <a:gd name="T13" fmla="*/ 33 h 75"/>
              <a:gd name="T14" fmla="*/ 9 w 66"/>
              <a:gd name="T15" fmla="*/ 42 h 75"/>
              <a:gd name="T16" fmla="*/ 0 w 66"/>
              <a:gd name="T17" fmla="*/ 52 h 75"/>
              <a:gd name="T18" fmla="*/ 0 w 66"/>
              <a:gd name="T19" fmla="*/ 75 h 75"/>
              <a:gd name="T20" fmla="*/ 66 w 66"/>
              <a:gd name="T21" fmla="*/ 75 h 75"/>
              <a:gd name="T22" fmla="*/ 66 w 66"/>
              <a:gd name="T23" fmla="*/ 52 h 75"/>
              <a:gd name="T24" fmla="*/ 57 w 66"/>
              <a:gd name="T25" fmla="*/ 42 h 75"/>
              <a:gd name="T26" fmla="*/ 66 w 66"/>
              <a:gd name="T27" fmla="*/ 3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75">
                <a:moveTo>
                  <a:pt x="66" y="33"/>
                </a:moveTo>
                <a:cubicBezTo>
                  <a:pt x="66" y="9"/>
                  <a:pt x="66" y="9"/>
                  <a:pt x="66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4"/>
                  <a:pt x="38" y="0"/>
                  <a:pt x="33" y="0"/>
                </a:cubicBezTo>
                <a:cubicBezTo>
                  <a:pt x="27" y="0"/>
                  <a:pt x="23" y="4"/>
                  <a:pt x="2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9" y="37"/>
                  <a:pt x="9" y="42"/>
                </a:cubicBezTo>
                <a:cubicBezTo>
                  <a:pt x="9" y="47"/>
                  <a:pt x="5" y="52"/>
                  <a:pt x="0" y="52"/>
                </a:cubicBez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2"/>
                  <a:pt x="66" y="52"/>
                  <a:pt x="66" y="52"/>
                </a:cubicBezTo>
                <a:cubicBezTo>
                  <a:pt x="61" y="52"/>
                  <a:pt x="57" y="47"/>
                  <a:pt x="57" y="42"/>
                </a:cubicBezTo>
                <a:cubicBezTo>
                  <a:pt x="57" y="37"/>
                  <a:pt x="61" y="33"/>
                  <a:pt x="66" y="33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0281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9088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375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281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9088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9319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73"/>
          <p:cNvSpPr>
            <a:spLocks noEditPoints="1"/>
          </p:cNvSpPr>
          <p:nvPr/>
        </p:nvSpPr>
        <p:spPr bwMode="auto">
          <a:xfrm>
            <a:off x="1270669" y="1429129"/>
            <a:ext cx="2238374" cy="4184786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1pPr>
            <a:lvl2pPr marL="341630" indent="1162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2pPr>
            <a:lvl3pPr marL="684530" indent="2305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3pPr>
            <a:lvl4pPr marL="1027430" indent="3448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4pPr>
            <a:lvl5pPr marL="1370330" indent="4591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9pPr>
          </a:lstStyle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印品黑体" panose="00000500000000000000" pitchFamily="2" charset="-122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7679819" y="2177191"/>
            <a:ext cx="845483" cy="3606100"/>
          </a:xfrm>
          <a:custGeom>
            <a:avLst/>
            <a:gdLst>
              <a:gd name="T0" fmla="*/ 32 w 58"/>
              <a:gd name="T1" fmla="*/ 1 h 247"/>
              <a:gd name="T2" fmla="*/ 32 w 58"/>
              <a:gd name="T3" fmla="*/ 1 h 247"/>
              <a:gd name="T4" fmla="*/ 31 w 58"/>
              <a:gd name="T5" fmla="*/ 1 h 247"/>
              <a:gd name="T6" fmla="*/ 31 w 58"/>
              <a:gd name="T7" fmla="*/ 1 h 247"/>
              <a:gd name="T8" fmla="*/ 31 w 58"/>
              <a:gd name="T9" fmla="*/ 0 h 247"/>
              <a:gd name="T10" fmla="*/ 30 w 58"/>
              <a:gd name="T11" fmla="*/ 0 h 247"/>
              <a:gd name="T12" fmla="*/ 30 w 58"/>
              <a:gd name="T13" fmla="*/ 0 h 247"/>
              <a:gd name="T14" fmla="*/ 29 w 58"/>
              <a:gd name="T15" fmla="*/ 0 h 247"/>
              <a:gd name="T16" fmla="*/ 28 w 58"/>
              <a:gd name="T17" fmla="*/ 0 h 247"/>
              <a:gd name="T18" fmla="*/ 28 w 58"/>
              <a:gd name="T19" fmla="*/ 0 h 247"/>
              <a:gd name="T20" fmla="*/ 27 w 58"/>
              <a:gd name="T21" fmla="*/ 1 h 247"/>
              <a:gd name="T22" fmla="*/ 27 w 58"/>
              <a:gd name="T23" fmla="*/ 1 h 247"/>
              <a:gd name="T24" fmla="*/ 26 w 58"/>
              <a:gd name="T25" fmla="*/ 1 h 247"/>
              <a:gd name="T26" fmla="*/ 26 w 58"/>
              <a:gd name="T27" fmla="*/ 1 h 247"/>
              <a:gd name="T28" fmla="*/ 26 w 58"/>
              <a:gd name="T29" fmla="*/ 2 h 247"/>
              <a:gd name="T30" fmla="*/ 1 w 58"/>
              <a:gd name="T31" fmla="*/ 26 h 247"/>
              <a:gd name="T32" fmla="*/ 1 w 58"/>
              <a:gd name="T33" fmla="*/ 33 h 247"/>
              <a:gd name="T34" fmla="*/ 8 w 58"/>
              <a:gd name="T35" fmla="*/ 33 h 247"/>
              <a:gd name="T36" fmla="*/ 24 w 58"/>
              <a:gd name="T37" fmla="*/ 16 h 247"/>
              <a:gd name="T38" fmla="*/ 24 w 58"/>
              <a:gd name="T39" fmla="*/ 242 h 247"/>
              <a:gd name="T40" fmla="*/ 29 w 58"/>
              <a:gd name="T41" fmla="*/ 247 h 247"/>
              <a:gd name="T42" fmla="*/ 34 w 58"/>
              <a:gd name="T43" fmla="*/ 242 h 247"/>
              <a:gd name="T44" fmla="*/ 34 w 58"/>
              <a:gd name="T45" fmla="*/ 16 h 247"/>
              <a:gd name="T46" fmla="*/ 50 w 58"/>
              <a:gd name="T47" fmla="*/ 33 h 247"/>
              <a:gd name="T48" fmla="*/ 57 w 58"/>
              <a:gd name="T49" fmla="*/ 33 h 247"/>
              <a:gd name="T50" fmla="*/ 58 w 58"/>
              <a:gd name="T51" fmla="*/ 29 h 247"/>
              <a:gd name="T52" fmla="*/ 57 w 58"/>
              <a:gd name="T53" fmla="*/ 26 h 247"/>
              <a:gd name="T54" fmla="*/ 33 w 58"/>
              <a:gd name="T55" fmla="*/ 2 h 247"/>
              <a:gd name="T56" fmla="*/ 32 w 58"/>
              <a:gd name="T57" fmla="*/ 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247">
                <a:moveTo>
                  <a:pt x="32" y="1"/>
                </a:move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2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31"/>
                  <a:pt x="1" y="33"/>
                </a:cubicBezTo>
                <a:cubicBezTo>
                  <a:pt x="3" y="35"/>
                  <a:pt x="6" y="35"/>
                  <a:pt x="8" y="33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24" y="244"/>
                  <a:pt x="26" y="247"/>
                  <a:pt x="29" y="247"/>
                </a:cubicBezTo>
                <a:cubicBezTo>
                  <a:pt x="31" y="247"/>
                  <a:pt x="34" y="244"/>
                  <a:pt x="34" y="242"/>
                </a:cubicBezTo>
                <a:cubicBezTo>
                  <a:pt x="34" y="16"/>
                  <a:pt x="34" y="16"/>
                  <a:pt x="34" y="16"/>
                </a:cubicBezTo>
                <a:cubicBezTo>
                  <a:pt x="50" y="33"/>
                  <a:pt x="50" y="33"/>
                  <a:pt x="50" y="33"/>
                </a:cubicBezTo>
                <a:cubicBezTo>
                  <a:pt x="52" y="35"/>
                  <a:pt x="55" y="35"/>
                  <a:pt x="57" y="33"/>
                </a:cubicBezTo>
                <a:cubicBezTo>
                  <a:pt x="58" y="32"/>
                  <a:pt x="58" y="30"/>
                  <a:pt x="58" y="29"/>
                </a:cubicBezTo>
                <a:cubicBezTo>
                  <a:pt x="58" y="28"/>
                  <a:pt x="58" y="27"/>
                  <a:pt x="57" y="26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1"/>
                  <a:pt x="32" y="1"/>
                  <a:pt x="32" y="1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8321887" y="3973322"/>
            <a:ext cx="1151295" cy="1809969"/>
          </a:xfrm>
          <a:custGeom>
            <a:avLst/>
            <a:gdLst>
              <a:gd name="T0" fmla="*/ 78 w 79"/>
              <a:gd name="T1" fmla="*/ 33 h 124"/>
              <a:gd name="T2" fmla="*/ 78 w 79"/>
              <a:gd name="T3" fmla="*/ 33 h 124"/>
              <a:gd name="T4" fmla="*/ 79 w 79"/>
              <a:gd name="T5" fmla="*/ 32 h 124"/>
              <a:gd name="T6" fmla="*/ 79 w 79"/>
              <a:gd name="T7" fmla="*/ 32 h 124"/>
              <a:gd name="T8" fmla="*/ 79 w 79"/>
              <a:gd name="T9" fmla="*/ 31 h 124"/>
              <a:gd name="T10" fmla="*/ 79 w 79"/>
              <a:gd name="T11" fmla="*/ 31 h 124"/>
              <a:gd name="T12" fmla="*/ 79 w 79"/>
              <a:gd name="T13" fmla="*/ 30 h 124"/>
              <a:gd name="T14" fmla="*/ 79 w 79"/>
              <a:gd name="T15" fmla="*/ 29 h 124"/>
              <a:gd name="T16" fmla="*/ 79 w 79"/>
              <a:gd name="T17" fmla="*/ 29 h 124"/>
              <a:gd name="T18" fmla="*/ 79 w 79"/>
              <a:gd name="T19" fmla="*/ 28 h 124"/>
              <a:gd name="T20" fmla="*/ 79 w 79"/>
              <a:gd name="T21" fmla="*/ 28 h 124"/>
              <a:gd name="T22" fmla="*/ 78 w 79"/>
              <a:gd name="T23" fmla="*/ 27 h 124"/>
              <a:gd name="T24" fmla="*/ 78 w 79"/>
              <a:gd name="T25" fmla="*/ 27 h 124"/>
              <a:gd name="T26" fmla="*/ 78 w 79"/>
              <a:gd name="T27" fmla="*/ 27 h 124"/>
              <a:gd name="T28" fmla="*/ 53 w 79"/>
              <a:gd name="T29" fmla="*/ 2 h 124"/>
              <a:gd name="T30" fmla="*/ 47 w 79"/>
              <a:gd name="T31" fmla="*/ 2 h 124"/>
              <a:gd name="T32" fmla="*/ 47 w 79"/>
              <a:gd name="T33" fmla="*/ 9 h 124"/>
              <a:gd name="T34" fmla="*/ 63 w 79"/>
              <a:gd name="T35" fmla="*/ 25 h 124"/>
              <a:gd name="T36" fmla="*/ 32 w 79"/>
              <a:gd name="T37" fmla="*/ 25 h 124"/>
              <a:gd name="T38" fmla="*/ 32 w 79"/>
              <a:gd name="T39" fmla="*/ 25 h 124"/>
              <a:gd name="T40" fmla="*/ 0 w 79"/>
              <a:gd name="T41" fmla="*/ 57 h 124"/>
              <a:gd name="T42" fmla="*/ 0 w 79"/>
              <a:gd name="T43" fmla="*/ 58 h 124"/>
              <a:gd name="T44" fmla="*/ 0 w 79"/>
              <a:gd name="T45" fmla="*/ 119 h 124"/>
              <a:gd name="T46" fmla="*/ 5 w 79"/>
              <a:gd name="T47" fmla="*/ 124 h 124"/>
              <a:gd name="T48" fmla="*/ 9 w 79"/>
              <a:gd name="T49" fmla="*/ 119 h 124"/>
              <a:gd name="T50" fmla="*/ 9 w 79"/>
              <a:gd name="T51" fmla="*/ 58 h 124"/>
              <a:gd name="T52" fmla="*/ 32 w 79"/>
              <a:gd name="T53" fmla="*/ 34 h 124"/>
              <a:gd name="T54" fmla="*/ 63 w 79"/>
              <a:gd name="T55" fmla="*/ 34 h 124"/>
              <a:gd name="T56" fmla="*/ 47 w 79"/>
              <a:gd name="T57" fmla="*/ 51 h 124"/>
              <a:gd name="T58" fmla="*/ 47 w 79"/>
              <a:gd name="T59" fmla="*/ 57 h 124"/>
              <a:gd name="T60" fmla="*/ 50 w 79"/>
              <a:gd name="T61" fmla="*/ 59 h 124"/>
              <a:gd name="T62" fmla="*/ 53 w 79"/>
              <a:gd name="T63" fmla="*/ 58 h 124"/>
              <a:gd name="T64" fmla="*/ 78 w 79"/>
              <a:gd name="T65" fmla="*/ 33 h 124"/>
              <a:gd name="T66" fmla="*/ 78 w 79"/>
              <a:gd name="T67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124">
                <a:moveTo>
                  <a:pt x="78" y="33"/>
                </a:move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0"/>
                  <a:pt x="79" y="30"/>
                </a:cubicBezTo>
                <a:cubicBezTo>
                  <a:pt x="79" y="30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8"/>
                  <a:pt x="79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9" y="28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0"/>
                  <a:pt x="49" y="0"/>
                  <a:pt x="47" y="2"/>
                </a:cubicBezTo>
                <a:cubicBezTo>
                  <a:pt x="45" y="4"/>
                  <a:pt x="45" y="7"/>
                  <a:pt x="47" y="9"/>
                </a:cubicBezTo>
                <a:cubicBezTo>
                  <a:pt x="63" y="25"/>
                  <a:pt x="63" y="25"/>
                  <a:pt x="63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14" y="25"/>
                  <a:pt x="0" y="40"/>
                  <a:pt x="0" y="57"/>
                </a:cubicBezTo>
                <a:cubicBezTo>
                  <a:pt x="0" y="57"/>
                  <a:pt x="0" y="58"/>
                  <a:pt x="0" y="5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1"/>
                  <a:pt x="2" y="124"/>
                  <a:pt x="5" y="124"/>
                </a:cubicBezTo>
                <a:cubicBezTo>
                  <a:pt x="7" y="124"/>
                  <a:pt x="9" y="121"/>
                  <a:pt x="9" y="119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45"/>
                  <a:pt x="20" y="34"/>
                  <a:pt x="3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47" y="51"/>
                  <a:pt x="47" y="51"/>
                  <a:pt x="47" y="51"/>
                </a:cubicBezTo>
                <a:cubicBezTo>
                  <a:pt x="45" y="52"/>
                  <a:pt x="45" y="56"/>
                  <a:pt x="47" y="57"/>
                </a:cubicBezTo>
                <a:cubicBezTo>
                  <a:pt x="48" y="58"/>
                  <a:pt x="49" y="59"/>
                  <a:pt x="50" y="59"/>
                </a:cubicBezTo>
                <a:cubicBezTo>
                  <a:pt x="51" y="59"/>
                  <a:pt x="53" y="59"/>
                  <a:pt x="53" y="58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965794" y="3360313"/>
            <a:ext cx="1793364" cy="2422979"/>
          </a:xfrm>
          <a:custGeom>
            <a:avLst/>
            <a:gdLst>
              <a:gd name="T0" fmla="*/ 1 w 123"/>
              <a:gd name="T1" fmla="*/ 33 h 166"/>
              <a:gd name="T2" fmla="*/ 1 w 123"/>
              <a:gd name="T3" fmla="*/ 33 h 166"/>
              <a:gd name="T4" fmla="*/ 0 w 123"/>
              <a:gd name="T5" fmla="*/ 32 h 166"/>
              <a:gd name="T6" fmla="*/ 0 w 123"/>
              <a:gd name="T7" fmla="*/ 32 h 166"/>
              <a:gd name="T8" fmla="*/ 0 w 123"/>
              <a:gd name="T9" fmla="*/ 31 h 166"/>
              <a:gd name="T10" fmla="*/ 0 w 123"/>
              <a:gd name="T11" fmla="*/ 31 h 166"/>
              <a:gd name="T12" fmla="*/ 0 w 123"/>
              <a:gd name="T13" fmla="*/ 30 h 166"/>
              <a:gd name="T14" fmla="*/ 0 w 123"/>
              <a:gd name="T15" fmla="*/ 29 h 166"/>
              <a:gd name="T16" fmla="*/ 0 w 123"/>
              <a:gd name="T17" fmla="*/ 29 h 166"/>
              <a:gd name="T18" fmla="*/ 0 w 123"/>
              <a:gd name="T19" fmla="*/ 28 h 166"/>
              <a:gd name="T20" fmla="*/ 0 w 123"/>
              <a:gd name="T21" fmla="*/ 28 h 166"/>
              <a:gd name="T22" fmla="*/ 1 w 123"/>
              <a:gd name="T23" fmla="*/ 27 h 166"/>
              <a:gd name="T24" fmla="*/ 1 w 123"/>
              <a:gd name="T25" fmla="*/ 27 h 166"/>
              <a:gd name="T26" fmla="*/ 1 w 123"/>
              <a:gd name="T27" fmla="*/ 27 h 166"/>
              <a:gd name="T28" fmla="*/ 26 w 123"/>
              <a:gd name="T29" fmla="*/ 2 h 166"/>
              <a:gd name="T30" fmla="*/ 32 w 123"/>
              <a:gd name="T31" fmla="*/ 2 h 166"/>
              <a:gd name="T32" fmla="*/ 32 w 123"/>
              <a:gd name="T33" fmla="*/ 9 h 166"/>
              <a:gd name="T34" fmla="*/ 16 w 123"/>
              <a:gd name="T35" fmla="*/ 25 h 166"/>
              <a:gd name="T36" fmla="*/ 91 w 123"/>
              <a:gd name="T37" fmla="*/ 25 h 166"/>
              <a:gd name="T38" fmla="*/ 91 w 123"/>
              <a:gd name="T39" fmla="*/ 25 h 166"/>
              <a:gd name="T40" fmla="*/ 123 w 123"/>
              <a:gd name="T41" fmla="*/ 58 h 166"/>
              <a:gd name="T42" fmla="*/ 123 w 123"/>
              <a:gd name="T43" fmla="*/ 58 h 166"/>
              <a:gd name="T44" fmla="*/ 123 w 123"/>
              <a:gd name="T45" fmla="*/ 161 h 166"/>
              <a:gd name="T46" fmla="*/ 119 w 123"/>
              <a:gd name="T47" fmla="*/ 166 h 166"/>
              <a:gd name="T48" fmla="*/ 114 w 123"/>
              <a:gd name="T49" fmla="*/ 161 h 166"/>
              <a:gd name="T50" fmla="*/ 114 w 123"/>
              <a:gd name="T51" fmla="*/ 58 h 166"/>
              <a:gd name="T52" fmla="*/ 91 w 123"/>
              <a:gd name="T53" fmla="*/ 35 h 166"/>
              <a:gd name="T54" fmla="*/ 16 w 123"/>
              <a:gd name="T55" fmla="*/ 35 h 166"/>
              <a:gd name="T56" fmla="*/ 32 w 123"/>
              <a:gd name="T57" fmla="*/ 51 h 166"/>
              <a:gd name="T58" fmla="*/ 32 w 123"/>
              <a:gd name="T59" fmla="*/ 58 h 166"/>
              <a:gd name="T60" fmla="*/ 29 w 123"/>
              <a:gd name="T61" fmla="*/ 59 h 166"/>
              <a:gd name="T62" fmla="*/ 26 w 123"/>
              <a:gd name="T63" fmla="*/ 58 h 166"/>
              <a:gd name="T64" fmla="*/ 1 w 123"/>
              <a:gd name="T65" fmla="*/ 33 h 166"/>
              <a:gd name="T66" fmla="*/ 1 w 123"/>
              <a:gd name="T67" fmla="*/ 3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3" h="166">
                <a:moveTo>
                  <a:pt x="1" y="33"/>
                </a:move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0"/>
                  <a:pt x="30" y="0"/>
                  <a:pt x="32" y="2"/>
                </a:cubicBezTo>
                <a:cubicBezTo>
                  <a:pt x="34" y="4"/>
                  <a:pt x="34" y="7"/>
                  <a:pt x="32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109" y="25"/>
                  <a:pt x="123" y="40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3"/>
                  <a:pt x="121" y="166"/>
                  <a:pt x="119" y="166"/>
                </a:cubicBezTo>
                <a:cubicBezTo>
                  <a:pt x="116" y="166"/>
                  <a:pt x="114" y="163"/>
                  <a:pt x="114" y="161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45"/>
                  <a:pt x="104" y="35"/>
                  <a:pt x="91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32" y="51"/>
                  <a:pt x="32" y="51"/>
                  <a:pt x="32" y="51"/>
                </a:cubicBezTo>
                <a:cubicBezTo>
                  <a:pt x="34" y="53"/>
                  <a:pt x="34" y="56"/>
                  <a:pt x="32" y="58"/>
                </a:cubicBezTo>
                <a:cubicBezTo>
                  <a:pt x="31" y="59"/>
                  <a:pt x="30" y="59"/>
                  <a:pt x="29" y="59"/>
                </a:cubicBezTo>
                <a:cubicBezTo>
                  <a:pt x="28" y="59"/>
                  <a:pt x="26" y="59"/>
                  <a:pt x="26" y="58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lose/>
              </a:path>
            </a:pathLst>
          </a:custGeom>
          <a:solidFill>
            <a:srgbClr val="3EB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6527140" y="4483933"/>
            <a:ext cx="1065502" cy="1299359"/>
          </a:xfrm>
          <a:custGeom>
            <a:avLst/>
            <a:gdLst>
              <a:gd name="T0" fmla="*/ 1 w 73"/>
              <a:gd name="T1" fmla="*/ 32 h 89"/>
              <a:gd name="T2" fmla="*/ 1 w 73"/>
              <a:gd name="T3" fmla="*/ 32 h 89"/>
              <a:gd name="T4" fmla="*/ 1 w 73"/>
              <a:gd name="T5" fmla="*/ 31 h 89"/>
              <a:gd name="T6" fmla="*/ 0 w 73"/>
              <a:gd name="T7" fmla="*/ 31 h 89"/>
              <a:gd name="T8" fmla="*/ 0 w 73"/>
              <a:gd name="T9" fmla="*/ 31 h 89"/>
              <a:gd name="T10" fmla="*/ 0 w 73"/>
              <a:gd name="T11" fmla="*/ 30 h 89"/>
              <a:gd name="T12" fmla="*/ 0 w 73"/>
              <a:gd name="T13" fmla="*/ 30 h 89"/>
              <a:gd name="T14" fmla="*/ 0 w 73"/>
              <a:gd name="T15" fmla="*/ 29 h 89"/>
              <a:gd name="T16" fmla="*/ 0 w 73"/>
              <a:gd name="T17" fmla="*/ 28 h 89"/>
              <a:gd name="T18" fmla="*/ 0 w 73"/>
              <a:gd name="T19" fmla="*/ 28 h 89"/>
              <a:gd name="T20" fmla="*/ 0 w 73"/>
              <a:gd name="T21" fmla="*/ 27 h 89"/>
              <a:gd name="T22" fmla="*/ 1 w 73"/>
              <a:gd name="T23" fmla="*/ 27 h 89"/>
              <a:gd name="T24" fmla="*/ 1 w 73"/>
              <a:gd name="T25" fmla="*/ 26 h 89"/>
              <a:gd name="T26" fmla="*/ 1 w 73"/>
              <a:gd name="T27" fmla="*/ 26 h 89"/>
              <a:gd name="T28" fmla="*/ 26 w 73"/>
              <a:gd name="T29" fmla="*/ 2 h 89"/>
              <a:gd name="T30" fmla="*/ 32 w 73"/>
              <a:gd name="T31" fmla="*/ 2 h 89"/>
              <a:gd name="T32" fmla="*/ 32 w 73"/>
              <a:gd name="T33" fmla="*/ 9 h 89"/>
              <a:gd name="T34" fmla="*/ 16 w 73"/>
              <a:gd name="T35" fmla="*/ 25 h 89"/>
              <a:gd name="T36" fmla="*/ 40 w 73"/>
              <a:gd name="T37" fmla="*/ 25 h 89"/>
              <a:gd name="T38" fmla="*/ 41 w 73"/>
              <a:gd name="T39" fmla="*/ 25 h 89"/>
              <a:gd name="T40" fmla="*/ 73 w 73"/>
              <a:gd name="T41" fmla="*/ 57 h 89"/>
              <a:gd name="T42" fmla="*/ 73 w 73"/>
              <a:gd name="T43" fmla="*/ 57 h 89"/>
              <a:gd name="T44" fmla="*/ 73 w 73"/>
              <a:gd name="T45" fmla="*/ 84 h 89"/>
              <a:gd name="T46" fmla="*/ 68 w 73"/>
              <a:gd name="T47" fmla="*/ 89 h 89"/>
              <a:gd name="T48" fmla="*/ 64 w 73"/>
              <a:gd name="T49" fmla="*/ 84 h 89"/>
              <a:gd name="T50" fmla="*/ 64 w 73"/>
              <a:gd name="T51" fmla="*/ 57 h 89"/>
              <a:gd name="T52" fmla="*/ 40 w 73"/>
              <a:gd name="T53" fmla="*/ 33 h 89"/>
              <a:gd name="T54" fmla="*/ 16 w 73"/>
              <a:gd name="T55" fmla="*/ 33 h 89"/>
              <a:gd name="T56" fmla="*/ 32 w 73"/>
              <a:gd name="T57" fmla="*/ 49 h 89"/>
              <a:gd name="T58" fmla="*/ 32 w 73"/>
              <a:gd name="T59" fmla="*/ 57 h 89"/>
              <a:gd name="T60" fmla="*/ 29 w 73"/>
              <a:gd name="T61" fmla="*/ 58 h 89"/>
              <a:gd name="T62" fmla="*/ 26 w 73"/>
              <a:gd name="T63" fmla="*/ 57 h 89"/>
              <a:gd name="T64" fmla="*/ 1 w 73"/>
              <a:gd name="T65" fmla="*/ 33 h 89"/>
              <a:gd name="T66" fmla="*/ 1 w 73"/>
              <a:gd name="T67" fmla="*/ 3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" h="89">
                <a:moveTo>
                  <a:pt x="1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7"/>
                  <a:pt x="0" y="27"/>
                </a:cubicBezTo>
                <a:cubicBezTo>
                  <a:pt x="0" y="27"/>
                  <a:pt x="1" y="27"/>
                  <a:pt x="1" y="27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6" y="2"/>
                  <a:pt x="26" y="2"/>
                  <a:pt x="26" y="2"/>
                </a:cubicBezTo>
                <a:cubicBezTo>
                  <a:pt x="28" y="0"/>
                  <a:pt x="31" y="0"/>
                  <a:pt x="32" y="2"/>
                </a:cubicBezTo>
                <a:cubicBezTo>
                  <a:pt x="34" y="3"/>
                  <a:pt x="34" y="7"/>
                  <a:pt x="32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58" y="25"/>
                  <a:pt x="73" y="39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6"/>
                  <a:pt x="71" y="89"/>
                  <a:pt x="68" y="89"/>
                </a:cubicBezTo>
                <a:cubicBezTo>
                  <a:pt x="66" y="89"/>
                  <a:pt x="64" y="86"/>
                  <a:pt x="64" y="84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44"/>
                  <a:pt x="53" y="33"/>
                  <a:pt x="40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51"/>
                  <a:pt x="34" y="55"/>
                  <a:pt x="32" y="57"/>
                </a:cubicBezTo>
                <a:cubicBezTo>
                  <a:pt x="31" y="57"/>
                  <a:pt x="30" y="58"/>
                  <a:pt x="29" y="58"/>
                </a:cubicBezTo>
                <a:cubicBezTo>
                  <a:pt x="28" y="58"/>
                  <a:pt x="27" y="58"/>
                  <a:pt x="26" y="57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2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737937" y="2936880"/>
            <a:ext cx="1400373" cy="2846412"/>
          </a:xfrm>
          <a:custGeom>
            <a:avLst/>
            <a:gdLst>
              <a:gd name="T0" fmla="*/ 95 w 96"/>
              <a:gd name="T1" fmla="*/ 32 h 195"/>
              <a:gd name="T2" fmla="*/ 95 w 96"/>
              <a:gd name="T3" fmla="*/ 32 h 195"/>
              <a:gd name="T4" fmla="*/ 95 w 96"/>
              <a:gd name="T5" fmla="*/ 31 h 195"/>
              <a:gd name="T6" fmla="*/ 96 w 96"/>
              <a:gd name="T7" fmla="*/ 31 h 195"/>
              <a:gd name="T8" fmla="*/ 96 w 96"/>
              <a:gd name="T9" fmla="*/ 31 h 195"/>
              <a:gd name="T10" fmla="*/ 96 w 96"/>
              <a:gd name="T11" fmla="*/ 30 h 195"/>
              <a:gd name="T12" fmla="*/ 96 w 96"/>
              <a:gd name="T13" fmla="*/ 30 h 195"/>
              <a:gd name="T14" fmla="*/ 96 w 96"/>
              <a:gd name="T15" fmla="*/ 28 h 195"/>
              <a:gd name="T16" fmla="*/ 96 w 96"/>
              <a:gd name="T17" fmla="*/ 28 h 195"/>
              <a:gd name="T18" fmla="*/ 96 w 96"/>
              <a:gd name="T19" fmla="*/ 28 h 195"/>
              <a:gd name="T20" fmla="*/ 96 w 96"/>
              <a:gd name="T21" fmla="*/ 27 h 195"/>
              <a:gd name="T22" fmla="*/ 95 w 96"/>
              <a:gd name="T23" fmla="*/ 26 h 195"/>
              <a:gd name="T24" fmla="*/ 95 w 96"/>
              <a:gd name="T25" fmla="*/ 26 h 195"/>
              <a:gd name="T26" fmla="*/ 95 w 96"/>
              <a:gd name="T27" fmla="*/ 26 h 195"/>
              <a:gd name="T28" fmla="*/ 70 w 96"/>
              <a:gd name="T29" fmla="*/ 1 h 195"/>
              <a:gd name="T30" fmla="*/ 64 w 96"/>
              <a:gd name="T31" fmla="*/ 1 h 195"/>
              <a:gd name="T32" fmla="*/ 64 w 96"/>
              <a:gd name="T33" fmla="*/ 8 h 195"/>
              <a:gd name="T34" fmla="*/ 80 w 96"/>
              <a:gd name="T35" fmla="*/ 25 h 195"/>
              <a:gd name="T36" fmla="*/ 32 w 96"/>
              <a:gd name="T37" fmla="*/ 25 h 195"/>
              <a:gd name="T38" fmla="*/ 32 w 96"/>
              <a:gd name="T39" fmla="*/ 25 h 195"/>
              <a:gd name="T40" fmla="*/ 0 w 96"/>
              <a:gd name="T41" fmla="*/ 57 h 195"/>
              <a:gd name="T42" fmla="*/ 0 w 96"/>
              <a:gd name="T43" fmla="*/ 57 h 195"/>
              <a:gd name="T44" fmla="*/ 0 w 96"/>
              <a:gd name="T45" fmla="*/ 190 h 195"/>
              <a:gd name="T46" fmla="*/ 5 w 96"/>
              <a:gd name="T47" fmla="*/ 195 h 195"/>
              <a:gd name="T48" fmla="*/ 10 w 96"/>
              <a:gd name="T49" fmla="*/ 190 h 195"/>
              <a:gd name="T50" fmla="*/ 10 w 96"/>
              <a:gd name="T51" fmla="*/ 57 h 195"/>
              <a:gd name="T52" fmla="*/ 32 w 96"/>
              <a:gd name="T53" fmla="*/ 34 h 195"/>
              <a:gd name="T54" fmla="*/ 80 w 96"/>
              <a:gd name="T55" fmla="*/ 34 h 195"/>
              <a:gd name="T56" fmla="*/ 64 w 96"/>
              <a:gd name="T57" fmla="*/ 50 h 195"/>
              <a:gd name="T58" fmla="*/ 64 w 96"/>
              <a:gd name="T59" fmla="*/ 57 h 195"/>
              <a:gd name="T60" fmla="*/ 67 w 96"/>
              <a:gd name="T61" fmla="*/ 58 h 195"/>
              <a:gd name="T62" fmla="*/ 70 w 96"/>
              <a:gd name="T63" fmla="*/ 57 h 195"/>
              <a:gd name="T64" fmla="*/ 95 w 96"/>
              <a:gd name="T65" fmla="*/ 32 h 195"/>
              <a:gd name="T66" fmla="*/ 95 w 96"/>
              <a:gd name="T67" fmla="*/ 3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95">
                <a:moveTo>
                  <a:pt x="95" y="32"/>
                </a:move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1"/>
                  <a:pt x="95" y="31"/>
                </a:cubicBezTo>
                <a:cubicBezTo>
                  <a:pt x="95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9"/>
                  <a:pt x="96" y="29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5" y="27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5" y="0"/>
                  <a:pt x="64" y="1"/>
                </a:cubicBezTo>
                <a:cubicBezTo>
                  <a:pt x="62" y="3"/>
                  <a:pt x="62" y="6"/>
                  <a:pt x="64" y="8"/>
                </a:cubicBezTo>
                <a:cubicBezTo>
                  <a:pt x="80" y="25"/>
                  <a:pt x="80" y="25"/>
                  <a:pt x="8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4"/>
                  <a:pt x="32" y="25"/>
                </a:cubicBezTo>
                <a:cubicBezTo>
                  <a:pt x="14" y="25"/>
                  <a:pt x="0" y="39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2"/>
                  <a:pt x="3" y="195"/>
                  <a:pt x="5" y="195"/>
                </a:cubicBezTo>
                <a:cubicBezTo>
                  <a:pt x="8" y="195"/>
                  <a:pt x="10" y="192"/>
                  <a:pt x="10" y="190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44"/>
                  <a:pt x="20" y="34"/>
                  <a:pt x="32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64" y="50"/>
                  <a:pt x="64" y="50"/>
                  <a:pt x="64" y="50"/>
                </a:cubicBezTo>
                <a:cubicBezTo>
                  <a:pt x="62" y="52"/>
                  <a:pt x="62" y="55"/>
                  <a:pt x="64" y="57"/>
                </a:cubicBezTo>
                <a:cubicBezTo>
                  <a:pt x="64" y="58"/>
                  <a:pt x="66" y="58"/>
                  <a:pt x="67" y="58"/>
                </a:cubicBezTo>
                <a:cubicBezTo>
                  <a:pt x="68" y="58"/>
                  <a:pt x="69" y="58"/>
                  <a:pt x="70" y="57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37937" y="1330325"/>
            <a:ext cx="744467" cy="744467"/>
            <a:chOff x="7737937" y="1330325"/>
            <a:chExt cx="744467" cy="744467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737937" y="1330325"/>
              <a:ext cx="744467" cy="744467"/>
            </a:xfrm>
            <a:prstGeom prst="ellipse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041674" y="1526128"/>
              <a:ext cx="136993" cy="352860"/>
              <a:chOff x="6017419" y="3226594"/>
              <a:chExt cx="157162" cy="404812"/>
            </a:xfrm>
          </p:grpSpPr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061869" y="3226594"/>
                <a:ext cx="68262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6096794" y="3258344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6096794" y="3258344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6017419" y="3299619"/>
                <a:ext cx="157162" cy="331787"/>
              </a:xfrm>
              <a:custGeom>
                <a:avLst/>
                <a:gdLst>
                  <a:gd name="T0" fmla="*/ 51 w 70"/>
                  <a:gd name="T1" fmla="*/ 0 h 147"/>
                  <a:gd name="T2" fmla="*/ 35 w 70"/>
                  <a:gd name="T3" fmla="*/ 0 h 147"/>
                  <a:gd name="T4" fmla="*/ 19 w 70"/>
                  <a:gd name="T5" fmla="*/ 0 h 147"/>
                  <a:gd name="T6" fmla="*/ 0 w 70"/>
                  <a:gd name="T7" fmla="*/ 19 h 147"/>
                  <a:gd name="T8" fmla="*/ 0 w 70"/>
                  <a:gd name="T9" fmla="*/ 64 h 147"/>
                  <a:gd name="T10" fmla="*/ 12 w 70"/>
                  <a:gd name="T11" fmla="*/ 64 h 147"/>
                  <a:gd name="T12" fmla="*/ 13 w 70"/>
                  <a:gd name="T13" fmla="*/ 23 h 147"/>
                  <a:gd name="T14" fmla="*/ 16 w 70"/>
                  <a:gd name="T15" fmla="*/ 23 h 147"/>
                  <a:gd name="T16" fmla="*/ 16 w 70"/>
                  <a:gd name="T17" fmla="*/ 136 h 147"/>
                  <a:gd name="T18" fmla="*/ 32 w 70"/>
                  <a:gd name="T19" fmla="*/ 136 h 147"/>
                  <a:gd name="T20" fmla="*/ 33 w 70"/>
                  <a:gd name="T21" fmla="*/ 70 h 147"/>
                  <a:gd name="T22" fmla="*/ 37 w 70"/>
                  <a:gd name="T23" fmla="*/ 70 h 147"/>
                  <a:gd name="T24" fmla="*/ 38 w 70"/>
                  <a:gd name="T25" fmla="*/ 136 h 147"/>
                  <a:gd name="T26" fmla="*/ 54 w 70"/>
                  <a:gd name="T27" fmla="*/ 136 h 147"/>
                  <a:gd name="T28" fmla="*/ 54 w 70"/>
                  <a:gd name="T29" fmla="*/ 23 h 147"/>
                  <a:gd name="T30" fmla="*/ 57 w 70"/>
                  <a:gd name="T31" fmla="*/ 23 h 147"/>
                  <a:gd name="T32" fmla="*/ 58 w 70"/>
                  <a:gd name="T33" fmla="*/ 64 h 147"/>
                  <a:gd name="T34" fmla="*/ 70 w 70"/>
                  <a:gd name="T35" fmla="*/ 64 h 147"/>
                  <a:gd name="T36" fmla="*/ 70 w 70"/>
                  <a:gd name="T37" fmla="*/ 19 h 147"/>
                  <a:gd name="T38" fmla="*/ 51 w 70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147">
                    <a:moveTo>
                      <a:pt x="5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" y="0"/>
                      <a:pt x="0" y="4"/>
                      <a:pt x="0" y="19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3"/>
                      <a:pt x="12" y="73"/>
                      <a:pt x="12" y="6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16" y="147"/>
                      <a:pt x="32" y="147"/>
                      <a:pt x="32" y="136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47"/>
                      <a:pt x="54" y="147"/>
                      <a:pt x="54" y="136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73"/>
                      <a:pt x="70" y="73"/>
                      <a:pt x="70" y="6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4"/>
                      <a:pt x="65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89870" y="3418432"/>
            <a:ext cx="744467" cy="744467"/>
            <a:chOff x="6089870" y="3418432"/>
            <a:chExt cx="744467" cy="744467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089870" y="3418432"/>
              <a:ext cx="744467" cy="744467"/>
            </a:xfrm>
            <a:prstGeom prst="ellipse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379769" y="3614926"/>
              <a:ext cx="164668" cy="351477"/>
              <a:chOff x="6001544" y="3227387"/>
              <a:chExt cx="188912" cy="403225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6061869" y="3227387"/>
                <a:ext cx="68262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6096794" y="3259137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6096794" y="3259137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6001544" y="3298824"/>
                <a:ext cx="188912" cy="331788"/>
              </a:xfrm>
              <a:custGeom>
                <a:avLst/>
                <a:gdLst>
                  <a:gd name="T0" fmla="*/ 82 w 84"/>
                  <a:gd name="T1" fmla="*/ 54 h 147"/>
                  <a:gd name="T2" fmla="*/ 69 w 84"/>
                  <a:gd name="T3" fmla="*/ 13 h 147"/>
                  <a:gd name="T4" fmla="*/ 49 w 84"/>
                  <a:gd name="T5" fmla="*/ 0 h 147"/>
                  <a:gd name="T6" fmla="*/ 35 w 84"/>
                  <a:gd name="T7" fmla="*/ 0 h 147"/>
                  <a:gd name="T8" fmla="*/ 15 w 84"/>
                  <a:gd name="T9" fmla="*/ 13 h 147"/>
                  <a:gd name="T10" fmla="*/ 2 w 84"/>
                  <a:gd name="T11" fmla="*/ 54 h 147"/>
                  <a:gd name="T12" fmla="*/ 13 w 84"/>
                  <a:gd name="T13" fmla="*/ 58 h 147"/>
                  <a:gd name="T14" fmla="*/ 26 w 84"/>
                  <a:gd name="T15" fmla="*/ 20 h 147"/>
                  <a:gd name="T16" fmla="*/ 27 w 84"/>
                  <a:gd name="T17" fmla="*/ 20 h 147"/>
                  <a:gd name="T18" fmla="*/ 9 w 84"/>
                  <a:gd name="T19" fmla="*/ 91 h 147"/>
                  <a:gd name="T20" fmla="*/ 11 w 84"/>
                  <a:gd name="T21" fmla="*/ 93 h 147"/>
                  <a:gd name="T22" fmla="*/ 26 w 84"/>
                  <a:gd name="T23" fmla="*/ 93 h 147"/>
                  <a:gd name="T24" fmla="*/ 26 w 84"/>
                  <a:gd name="T25" fmla="*/ 137 h 147"/>
                  <a:gd name="T26" fmla="*/ 39 w 84"/>
                  <a:gd name="T27" fmla="*/ 137 h 147"/>
                  <a:gd name="T28" fmla="*/ 39 w 84"/>
                  <a:gd name="T29" fmla="*/ 93 h 147"/>
                  <a:gd name="T30" fmla="*/ 45 w 84"/>
                  <a:gd name="T31" fmla="*/ 93 h 147"/>
                  <a:gd name="T32" fmla="*/ 45 w 84"/>
                  <a:gd name="T33" fmla="*/ 137 h 147"/>
                  <a:gd name="T34" fmla="*/ 58 w 84"/>
                  <a:gd name="T35" fmla="*/ 137 h 147"/>
                  <a:gd name="T36" fmla="*/ 58 w 84"/>
                  <a:gd name="T37" fmla="*/ 93 h 147"/>
                  <a:gd name="T38" fmla="*/ 73 w 84"/>
                  <a:gd name="T39" fmla="*/ 93 h 147"/>
                  <a:gd name="T40" fmla="*/ 75 w 84"/>
                  <a:gd name="T41" fmla="*/ 91 h 147"/>
                  <a:gd name="T42" fmla="*/ 57 w 84"/>
                  <a:gd name="T43" fmla="*/ 20 h 147"/>
                  <a:gd name="T44" fmla="*/ 58 w 84"/>
                  <a:gd name="T45" fmla="*/ 20 h 147"/>
                  <a:gd name="T46" fmla="*/ 71 w 84"/>
                  <a:gd name="T47" fmla="*/ 58 h 147"/>
                  <a:gd name="T48" fmla="*/ 82 w 84"/>
                  <a:gd name="T49" fmla="*/ 5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147">
                    <a:moveTo>
                      <a:pt x="82" y="54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7" y="6"/>
                      <a:pt x="59" y="0"/>
                      <a:pt x="4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17" y="6"/>
                      <a:pt x="15" y="1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63"/>
                      <a:pt x="10" y="67"/>
                      <a:pt x="13" y="5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10" y="88"/>
                      <a:pt x="9" y="91"/>
                    </a:cubicBezTo>
                    <a:cubicBezTo>
                      <a:pt x="9" y="92"/>
                      <a:pt x="9" y="93"/>
                      <a:pt x="11" y="93"/>
                    </a:cubicBezTo>
                    <a:cubicBezTo>
                      <a:pt x="12" y="93"/>
                      <a:pt x="26" y="93"/>
                      <a:pt x="26" y="93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47"/>
                      <a:pt x="39" y="147"/>
                      <a:pt x="39" y="137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45" y="147"/>
                      <a:pt x="58" y="147"/>
                      <a:pt x="58" y="137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72" y="93"/>
                      <a:pt x="73" y="93"/>
                    </a:cubicBezTo>
                    <a:cubicBezTo>
                      <a:pt x="75" y="93"/>
                      <a:pt x="75" y="92"/>
                      <a:pt x="75" y="91"/>
                    </a:cubicBezTo>
                    <a:cubicBezTo>
                      <a:pt x="74" y="88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4" y="67"/>
                      <a:pt x="84" y="63"/>
                      <a:pt x="82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240709" y="2994999"/>
            <a:ext cx="729246" cy="744467"/>
            <a:chOff x="9240709" y="2994999"/>
            <a:chExt cx="729246" cy="744467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9240709" y="2994999"/>
              <a:ext cx="729246" cy="744467"/>
            </a:xfrm>
            <a:prstGeom prst="ellipse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9509852" y="3212942"/>
              <a:ext cx="190960" cy="308580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67820" y="4528214"/>
            <a:ext cx="727862" cy="744467"/>
            <a:chOff x="5667820" y="4528214"/>
            <a:chExt cx="727862" cy="744467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667820" y="4528214"/>
              <a:ext cx="727862" cy="744467"/>
            </a:xfrm>
            <a:prstGeom prst="ellipse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 145"/>
            <p:cNvSpPr/>
            <p:nvPr/>
          </p:nvSpPr>
          <p:spPr bwMode="auto">
            <a:xfrm>
              <a:off x="5853244" y="4751000"/>
              <a:ext cx="357012" cy="29889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75581" y="4045278"/>
            <a:ext cx="744467" cy="730630"/>
            <a:chOff x="9575581" y="4045278"/>
            <a:chExt cx="744467" cy="73063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9575581" y="4045278"/>
              <a:ext cx="744467" cy="730630"/>
            </a:xfrm>
            <a:prstGeom prst="ellipse">
              <a:avLst/>
            </a:prstGeom>
            <a:solidFill>
              <a:srgbClr val="00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133"/>
            <p:cNvSpPr/>
            <p:nvPr/>
          </p:nvSpPr>
          <p:spPr bwMode="auto">
            <a:xfrm>
              <a:off x="9808055" y="4256995"/>
              <a:ext cx="308581" cy="271219"/>
            </a:xfrm>
            <a:custGeom>
              <a:avLst/>
              <a:gdLst>
                <a:gd name="T0" fmla="*/ 144 w 156"/>
                <a:gd name="T1" fmla="*/ 80 h 136"/>
                <a:gd name="T2" fmla="*/ 134 w 156"/>
                <a:gd name="T3" fmla="*/ 86 h 136"/>
                <a:gd name="T4" fmla="*/ 112 w 156"/>
                <a:gd name="T5" fmla="*/ 86 h 136"/>
                <a:gd name="T6" fmla="*/ 94 w 156"/>
                <a:gd name="T7" fmla="*/ 51 h 136"/>
                <a:gd name="T8" fmla="*/ 81 w 156"/>
                <a:gd name="T9" fmla="*/ 100 h 136"/>
                <a:gd name="T10" fmla="*/ 72 w 156"/>
                <a:gd name="T11" fmla="*/ 1 h 136"/>
                <a:gd name="T12" fmla="*/ 60 w 156"/>
                <a:gd name="T13" fmla="*/ 0 h 136"/>
                <a:gd name="T14" fmla="*/ 37 w 156"/>
                <a:gd name="T15" fmla="*/ 86 h 136"/>
                <a:gd name="T16" fmla="*/ 0 w 156"/>
                <a:gd name="T17" fmla="*/ 86 h 136"/>
                <a:gd name="T18" fmla="*/ 0 w 156"/>
                <a:gd name="T19" fmla="*/ 98 h 136"/>
                <a:gd name="T20" fmla="*/ 47 w 156"/>
                <a:gd name="T21" fmla="*/ 98 h 136"/>
                <a:gd name="T22" fmla="*/ 63 w 156"/>
                <a:gd name="T23" fmla="*/ 36 h 136"/>
                <a:gd name="T24" fmla="*/ 72 w 156"/>
                <a:gd name="T25" fmla="*/ 135 h 136"/>
                <a:gd name="T26" fmla="*/ 84 w 156"/>
                <a:gd name="T27" fmla="*/ 136 h 136"/>
                <a:gd name="T28" fmla="*/ 98 w 156"/>
                <a:gd name="T29" fmla="*/ 85 h 136"/>
                <a:gd name="T30" fmla="*/ 104 w 156"/>
                <a:gd name="T31" fmla="*/ 98 h 136"/>
                <a:gd name="T32" fmla="*/ 134 w 156"/>
                <a:gd name="T33" fmla="*/ 98 h 136"/>
                <a:gd name="T34" fmla="*/ 144 w 156"/>
                <a:gd name="T35" fmla="*/ 104 h 136"/>
                <a:gd name="T36" fmla="*/ 156 w 156"/>
                <a:gd name="T37" fmla="*/ 92 h 136"/>
                <a:gd name="T38" fmla="*/ 144 w 156"/>
                <a:gd name="T39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36">
                  <a:moveTo>
                    <a:pt x="144" y="80"/>
                  </a:moveTo>
                  <a:cubicBezTo>
                    <a:pt x="140" y="80"/>
                    <a:pt x="136" y="82"/>
                    <a:pt x="13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6" y="102"/>
                    <a:pt x="140" y="104"/>
                    <a:pt x="144" y="104"/>
                  </a:cubicBezTo>
                  <a:cubicBezTo>
                    <a:pt x="151" y="104"/>
                    <a:pt x="156" y="99"/>
                    <a:pt x="156" y="92"/>
                  </a:cubicBezTo>
                  <a:cubicBezTo>
                    <a:pt x="156" y="85"/>
                    <a:pt x="151" y="80"/>
                    <a:pt x="144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99998" y="1350441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72354" y="297982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349110" y="404841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72878" y="343854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57289" y="4483933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144838" y="1771650"/>
            <a:ext cx="1797050" cy="2089150"/>
          </a:xfrm>
          <a:custGeom>
            <a:avLst/>
            <a:gdLst>
              <a:gd name="T0" fmla="*/ 65 w 65"/>
              <a:gd name="T1" fmla="*/ 23 h 75"/>
              <a:gd name="T2" fmla="*/ 65 w 65"/>
              <a:gd name="T3" fmla="*/ 0 h 75"/>
              <a:gd name="T4" fmla="*/ 0 w 65"/>
              <a:gd name="T5" fmla="*/ 0 h 75"/>
              <a:gd name="T6" fmla="*/ 0 w 65"/>
              <a:gd name="T7" fmla="*/ 65 h 75"/>
              <a:gd name="T8" fmla="*/ 23 w 65"/>
              <a:gd name="T9" fmla="*/ 65 h 75"/>
              <a:gd name="T10" fmla="*/ 32 w 65"/>
              <a:gd name="T11" fmla="*/ 75 h 75"/>
              <a:gd name="T12" fmla="*/ 42 w 65"/>
              <a:gd name="T13" fmla="*/ 65 h 75"/>
              <a:gd name="T14" fmla="*/ 65 w 65"/>
              <a:gd name="T15" fmla="*/ 65 h 75"/>
              <a:gd name="T16" fmla="*/ 65 w 65"/>
              <a:gd name="T17" fmla="*/ 42 h 75"/>
              <a:gd name="T18" fmla="*/ 55 w 65"/>
              <a:gd name="T19" fmla="*/ 33 h 75"/>
              <a:gd name="T20" fmla="*/ 65 w 65"/>
              <a:gd name="T21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42"/>
                  <a:pt x="55" y="38"/>
                  <a:pt x="55" y="33"/>
                </a:cubicBezTo>
                <a:cubicBezTo>
                  <a:pt x="55" y="28"/>
                  <a:pt x="60" y="23"/>
                  <a:pt x="65" y="2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65925" y="1771650"/>
            <a:ext cx="1797050" cy="2089150"/>
          </a:xfrm>
          <a:custGeom>
            <a:avLst/>
            <a:gdLst>
              <a:gd name="T0" fmla="*/ 0 w 65"/>
              <a:gd name="T1" fmla="*/ 0 h 75"/>
              <a:gd name="T2" fmla="*/ 0 w 65"/>
              <a:gd name="T3" fmla="*/ 23 h 75"/>
              <a:gd name="T4" fmla="*/ 9 w 65"/>
              <a:gd name="T5" fmla="*/ 33 h 75"/>
              <a:gd name="T6" fmla="*/ 0 w 65"/>
              <a:gd name="T7" fmla="*/ 42 h 75"/>
              <a:gd name="T8" fmla="*/ 0 w 65"/>
              <a:gd name="T9" fmla="*/ 65 h 75"/>
              <a:gd name="T10" fmla="*/ 23 w 65"/>
              <a:gd name="T11" fmla="*/ 65 h 75"/>
              <a:gd name="T12" fmla="*/ 32 w 65"/>
              <a:gd name="T13" fmla="*/ 75 h 75"/>
              <a:gd name="T14" fmla="*/ 42 w 65"/>
              <a:gd name="T15" fmla="*/ 65 h 75"/>
              <a:gd name="T16" fmla="*/ 65 w 65"/>
              <a:gd name="T17" fmla="*/ 65 h 75"/>
              <a:gd name="T18" fmla="*/ 65 w 65"/>
              <a:gd name="T19" fmla="*/ 0 h 75"/>
              <a:gd name="T20" fmla="*/ 0 w 65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5" y="23"/>
                  <a:pt x="9" y="28"/>
                  <a:pt x="9" y="33"/>
                </a:cubicBezTo>
                <a:cubicBezTo>
                  <a:pt x="9" y="38"/>
                  <a:pt x="5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0"/>
                  <a:pt x="65" y="0"/>
                  <a:pt x="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EB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65663" y="1771650"/>
            <a:ext cx="2349500" cy="1809750"/>
          </a:xfrm>
          <a:custGeom>
            <a:avLst/>
            <a:gdLst>
              <a:gd name="T0" fmla="*/ 76 w 85"/>
              <a:gd name="T1" fmla="*/ 23 h 65"/>
              <a:gd name="T2" fmla="*/ 76 w 85"/>
              <a:gd name="T3" fmla="*/ 0 h 65"/>
              <a:gd name="T4" fmla="*/ 10 w 85"/>
              <a:gd name="T5" fmla="*/ 0 h 65"/>
              <a:gd name="T6" fmla="*/ 10 w 85"/>
              <a:gd name="T7" fmla="*/ 23 h 65"/>
              <a:gd name="T8" fmla="*/ 0 w 85"/>
              <a:gd name="T9" fmla="*/ 33 h 65"/>
              <a:gd name="T10" fmla="*/ 10 w 85"/>
              <a:gd name="T11" fmla="*/ 42 h 65"/>
              <a:gd name="T12" fmla="*/ 10 w 85"/>
              <a:gd name="T13" fmla="*/ 65 h 65"/>
              <a:gd name="T14" fmla="*/ 33 w 85"/>
              <a:gd name="T15" fmla="*/ 65 h 65"/>
              <a:gd name="T16" fmla="*/ 43 w 85"/>
              <a:gd name="T17" fmla="*/ 56 h 65"/>
              <a:gd name="T18" fmla="*/ 52 w 85"/>
              <a:gd name="T19" fmla="*/ 65 h 65"/>
              <a:gd name="T20" fmla="*/ 76 w 85"/>
              <a:gd name="T21" fmla="*/ 65 h 65"/>
              <a:gd name="T22" fmla="*/ 76 w 85"/>
              <a:gd name="T23" fmla="*/ 42 h 65"/>
              <a:gd name="T24" fmla="*/ 85 w 85"/>
              <a:gd name="T25" fmla="*/ 33 h 65"/>
              <a:gd name="T26" fmla="*/ 76 w 85"/>
              <a:gd name="T27" fmla="*/ 2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5">
                <a:moveTo>
                  <a:pt x="76" y="23"/>
                </a:moveTo>
                <a:cubicBezTo>
                  <a:pt x="76" y="0"/>
                  <a:pt x="76" y="0"/>
                  <a:pt x="7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23"/>
                  <a:pt x="10" y="23"/>
                  <a:pt x="10" y="23"/>
                </a:cubicBezTo>
                <a:cubicBezTo>
                  <a:pt x="5" y="23"/>
                  <a:pt x="0" y="28"/>
                  <a:pt x="0" y="33"/>
                </a:cubicBezTo>
                <a:cubicBezTo>
                  <a:pt x="0" y="38"/>
                  <a:pt x="5" y="42"/>
                  <a:pt x="10" y="42"/>
                </a:cubicBezTo>
                <a:cubicBezTo>
                  <a:pt x="10" y="65"/>
                  <a:pt x="10" y="65"/>
                  <a:pt x="10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0"/>
                  <a:pt x="37" y="56"/>
                  <a:pt x="43" y="56"/>
                </a:cubicBezTo>
                <a:cubicBezTo>
                  <a:pt x="48" y="56"/>
                  <a:pt x="52" y="60"/>
                  <a:pt x="5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42"/>
                  <a:pt x="76" y="42"/>
                  <a:pt x="76" y="42"/>
                </a:cubicBezTo>
                <a:cubicBezTo>
                  <a:pt x="81" y="42"/>
                  <a:pt x="85" y="38"/>
                  <a:pt x="85" y="33"/>
                </a:cubicBezTo>
                <a:cubicBezTo>
                  <a:pt x="85" y="28"/>
                  <a:pt x="81" y="23"/>
                  <a:pt x="76" y="23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144838" y="3581400"/>
            <a:ext cx="2046287" cy="1838325"/>
          </a:xfrm>
          <a:custGeom>
            <a:avLst/>
            <a:gdLst>
              <a:gd name="T0" fmla="*/ 65 w 74"/>
              <a:gd name="T1" fmla="*/ 24 h 66"/>
              <a:gd name="T2" fmla="*/ 65 w 74"/>
              <a:gd name="T3" fmla="*/ 0 h 66"/>
              <a:gd name="T4" fmla="*/ 42 w 74"/>
              <a:gd name="T5" fmla="*/ 0 h 66"/>
              <a:gd name="T6" fmla="*/ 32 w 74"/>
              <a:gd name="T7" fmla="*/ 10 h 66"/>
              <a:gd name="T8" fmla="*/ 23 w 74"/>
              <a:gd name="T9" fmla="*/ 0 h 66"/>
              <a:gd name="T10" fmla="*/ 0 w 74"/>
              <a:gd name="T11" fmla="*/ 0 h 66"/>
              <a:gd name="T12" fmla="*/ 0 w 74"/>
              <a:gd name="T13" fmla="*/ 66 h 66"/>
              <a:gd name="T14" fmla="*/ 65 w 74"/>
              <a:gd name="T15" fmla="*/ 66 h 66"/>
              <a:gd name="T16" fmla="*/ 65 w 74"/>
              <a:gd name="T17" fmla="*/ 43 h 66"/>
              <a:gd name="T18" fmla="*/ 74 w 74"/>
              <a:gd name="T19" fmla="*/ 33 h 66"/>
              <a:gd name="T20" fmla="*/ 65 w 74"/>
              <a:gd name="T21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65" y="24"/>
                </a:moveTo>
                <a:cubicBezTo>
                  <a:pt x="65" y="0"/>
                  <a:pt x="65" y="0"/>
                  <a:pt x="65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5"/>
                  <a:pt x="37" y="10"/>
                  <a:pt x="32" y="10"/>
                </a:cubicBezTo>
                <a:cubicBezTo>
                  <a:pt x="27" y="10"/>
                  <a:pt x="23" y="5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43"/>
                  <a:pt x="65" y="43"/>
                  <a:pt x="65" y="43"/>
                </a:cubicBezTo>
                <a:cubicBezTo>
                  <a:pt x="70" y="43"/>
                  <a:pt x="74" y="38"/>
                  <a:pt x="74" y="33"/>
                </a:cubicBezTo>
                <a:cubicBezTo>
                  <a:pt x="74" y="28"/>
                  <a:pt x="70" y="24"/>
                  <a:pt x="65" y="24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18275" y="3581400"/>
            <a:ext cx="2044700" cy="1838325"/>
          </a:xfrm>
          <a:custGeom>
            <a:avLst/>
            <a:gdLst>
              <a:gd name="T0" fmla="*/ 51 w 74"/>
              <a:gd name="T1" fmla="*/ 0 h 66"/>
              <a:gd name="T2" fmla="*/ 41 w 74"/>
              <a:gd name="T3" fmla="*/ 10 h 66"/>
              <a:gd name="T4" fmla="*/ 32 w 74"/>
              <a:gd name="T5" fmla="*/ 0 h 66"/>
              <a:gd name="T6" fmla="*/ 9 w 74"/>
              <a:gd name="T7" fmla="*/ 0 h 66"/>
              <a:gd name="T8" fmla="*/ 9 w 74"/>
              <a:gd name="T9" fmla="*/ 24 h 66"/>
              <a:gd name="T10" fmla="*/ 0 w 74"/>
              <a:gd name="T11" fmla="*/ 33 h 66"/>
              <a:gd name="T12" fmla="*/ 9 w 74"/>
              <a:gd name="T13" fmla="*/ 43 h 66"/>
              <a:gd name="T14" fmla="*/ 9 w 74"/>
              <a:gd name="T15" fmla="*/ 66 h 66"/>
              <a:gd name="T16" fmla="*/ 74 w 74"/>
              <a:gd name="T17" fmla="*/ 66 h 66"/>
              <a:gd name="T18" fmla="*/ 74 w 74"/>
              <a:gd name="T19" fmla="*/ 0 h 66"/>
              <a:gd name="T20" fmla="*/ 51 w 74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51" y="0"/>
                </a:moveTo>
                <a:cubicBezTo>
                  <a:pt x="51" y="5"/>
                  <a:pt x="46" y="10"/>
                  <a:pt x="41" y="10"/>
                </a:cubicBezTo>
                <a:cubicBezTo>
                  <a:pt x="36" y="10"/>
                  <a:pt x="32" y="5"/>
                  <a:pt x="32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3"/>
                  <a:pt x="9" y="43"/>
                </a:cubicBezTo>
                <a:cubicBezTo>
                  <a:pt x="9" y="66"/>
                  <a:pt x="9" y="66"/>
                  <a:pt x="9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0"/>
                  <a:pt x="74" y="0"/>
                  <a:pt x="74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299D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941888" y="3330575"/>
            <a:ext cx="1824037" cy="2089150"/>
          </a:xfrm>
          <a:custGeom>
            <a:avLst/>
            <a:gdLst>
              <a:gd name="T0" fmla="*/ 66 w 66"/>
              <a:gd name="T1" fmla="*/ 33 h 75"/>
              <a:gd name="T2" fmla="*/ 66 w 66"/>
              <a:gd name="T3" fmla="*/ 9 h 75"/>
              <a:gd name="T4" fmla="*/ 42 w 66"/>
              <a:gd name="T5" fmla="*/ 9 h 75"/>
              <a:gd name="T6" fmla="*/ 33 w 66"/>
              <a:gd name="T7" fmla="*/ 0 h 75"/>
              <a:gd name="T8" fmla="*/ 23 w 66"/>
              <a:gd name="T9" fmla="*/ 9 h 75"/>
              <a:gd name="T10" fmla="*/ 0 w 66"/>
              <a:gd name="T11" fmla="*/ 9 h 75"/>
              <a:gd name="T12" fmla="*/ 0 w 66"/>
              <a:gd name="T13" fmla="*/ 33 h 75"/>
              <a:gd name="T14" fmla="*/ 9 w 66"/>
              <a:gd name="T15" fmla="*/ 42 h 75"/>
              <a:gd name="T16" fmla="*/ 0 w 66"/>
              <a:gd name="T17" fmla="*/ 52 h 75"/>
              <a:gd name="T18" fmla="*/ 0 w 66"/>
              <a:gd name="T19" fmla="*/ 75 h 75"/>
              <a:gd name="T20" fmla="*/ 66 w 66"/>
              <a:gd name="T21" fmla="*/ 75 h 75"/>
              <a:gd name="T22" fmla="*/ 66 w 66"/>
              <a:gd name="T23" fmla="*/ 52 h 75"/>
              <a:gd name="T24" fmla="*/ 57 w 66"/>
              <a:gd name="T25" fmla="*/ 42 h 75"/>
              <a:gd name="T26" fmla="*/ 66 w 66"/>
              <a:gd name="T27" fmla="*/ 3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75">
                <a:moveTo>
                  <a:pt x="66" y="33"/>
                </a:moveTo>
                <a:cubicBezTo>
                  <a:pt x="66" y="9"/>
                  <a:pt x="66" y="9"/>
                  <a:pt x="66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4"/>
                  <a:pt x="38" y="0"/>
                  <a:pt x="33" y="0"/>
                </a:cubicBezTo>
                <a:cubicBezTo>
                  <a:pt x="27" y="0"/>
                  <a:pt x="23" y="4"/>
                  <a:pt x="2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9" y="37"/>
                  <a:pt x="9" y="42"/>
                </a:cubicBezTo>
                <a:cubicBezTo>
                  <a:pt x="9" y="47"/>
                  <a:pt x="5" y="52"/>
                  <a:pt x="0" y="52"/>
                </a:cubicBez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2"/>
                  <a:pt x="66" y="52"/>
                  <a:pt x="66" y="52"/>
                </a:cubicBezTo>
                <a:cubicBezTo>
                  <a:pt x="61" y="52"/>
                  <a:pt x="57" y="47"/>
                  <a:pt x="57" y="42"/>
                </a:cubicBezTo>
                <a:cubicBezTo>
                  <a:pt x="57" y="37"/>
                  <a:pt x="61" y="33"/>
                  <a:pt x="66" y="33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0281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9088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375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281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9088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9319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78"/>
          <p:cNvSpPr/>
          <p:nvPr/>
        </p:nvSpPr>
        <p:spPr>
          <a:xfrm>
            <a:off x="4785481" y="3291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4" name="圆角矩形 79"/>
          <p:cNvSpPr/>
          <p:nvPr/>
        </p:nvSpPr>
        <p:spPr>
          <a:xfrm>
            <a:off x="4785481" y="3802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23956" y="2962807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123955" y="343999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5471" y="2287272"/>
            <a:ext cx="2774589" cy="2509735"/>
            <a:chOff x="4735471" y="2287272"/>
            <a:chExt cx="2774589" cy="2509735"/>
          </a:xfrm>
        </p:grpSpPr>
        <p:grpSp>
          <p:nvGrpSpPr>
            <p:cNvPr id="3" name="组合 2"/>
            <p:cNvGrpSpPr/>
            <p:nvPr/>
          </p:nvGrpSpPr>
          <p:grpSpPr>
            <a:xfrm>
              <a:off x="4735471" y="2287272"/>
              <a:ext cx="2774589" cy="2509735"/>
              <a:chOff x="4735471" y="2287272"/>
              <a:chExt cx="2774589" cy="250973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735471" y="2287272"/>
                <a:ext cx="2774589" cy="2509735"/>
                <a:chOff x="8068674" y="2295638"/>
                <a:chExt cx="2774589" cy="2509735"/>
              </a:xfrm>
            </p:grpSpPr>
            <p:sp>
              <p:nvSpPr>
                <p:cNvPr id="50" name="圆角矩形 152"/>
                <p:cNvSpPr/>
                <p:nvPr/>
              </p:nvSpPr>
              <p:spPr>
                <a:xfrm>
                  <a:off x="8087175" y="2855672"/>
                  <a:ext cx="2743795" cy="1684364"/>
                </a:xfrm>
                <a:prstGeom prst="roundRect">
                  <a:avLst>
                    <a:gd name="adj" fmla="val 3042"/>
                  </a:avLst>
                </a:pr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1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1" name="圆角矩形 153"/>
                <p:cNvSpPr/>
                <p:nvPr/>
              </p:nvSpPr>
              <p:spPr>
                <a:xfrm rot="10800000" flipH="1" flipV="1">
                  <a:off x="8086603" y="2295638"/>
                  <a:ext cx="2744367" cy="531772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 dirty="0">
                    <a:solidFill>
                      <a:srgbClr val="0B3B57"/>
                    </a:solidFill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2" name="圆角矩形 156"/>
                <p:cNvSpPr/>
                <p:nvPr/>
              </p:nvSpPr>
              <p:spPr>
                <a:xfrm rot="10800000" flipH="1" flipV="1">
                  <a:off x="8068674" y="4304234"/>
                  <a:ext cx="2774589" cy="501139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415977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5225336" y="2387116"/>
                <a:ext cx="1800494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zh-CN" altLang="en-US" b="1" kern="0" dirty="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添加您要的题目</a:t>
                </a:r>
                <a:endParaRPr lang="en-US" altLang="zh-CN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997795" y="4426116"/>
              <a:ext cx="239371" cy="239371"/>
              <a:chOff x="692720" y="2438979"/>
              <a:chExt cx="108000" cy="1080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322674" y="2295638"/>
            <a:ext cx="2774589" cy="2509735"/>
            <a:chOff x="8322674" y="2295638"/>
            <a:chExt cx="2774589" cy="2509735"/>
          </a:xfrm>
        </p:grpSpPr>
        <p:sp>
          <p:nvSpPr>
            <p:cNvPr id="43" name="圆角矩形 153"/>
            <p:cNvSpPr/>
            <p:nvPr/>
          </p:nvSpPr>
          <p:spPr>
            <a:xfrm rot="10800000" flipH="1" flipV="1">
              <a:off x="8340603" y="2295638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6" name="圆角矩形 156"/>
            <p:cNvSpPr/>
            <p:nvPr/>
          </p:nvSpPr>
          <p:spPr>
            <a:xfrm rot="10800000" flipH="1" flipV="1">
              <a:off x="8322674" y="4295868"/>
              <a:ext cx="2774589" cy="50950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09721" y="2414557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590282" y="4433333"/>
              <a:ext cx="239371" cy="239371"/>
              <a:chOff x="692720" y="2438979"/>
              <a:chExt cx="108000" cy="10800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3" name="圆角矩形 78"/>
          <p:cNvSpPr/>
          <p:nvPr/>
        </p:nvSpPr>
        <p:spPr>
          <a:xfrm>
            <a:off x="1128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24" name="圆角矩形 79"/>
          <p:cNvSpPr/>
          <p:nvPr/>
        </p:nvSpPr>
        <p:spPr>
          <a:xfrm>
            <a:off x="1128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37400" y="299106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1671" y="3510301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992" y="2295637"/>
            <a:ext cx="2891500" cy="2531272"/>
            <a:chOff x="1013999" y="2287272"/>
            <a:chExt cx="2891500" cy="2531272"/>
          </a:xfrm>
        </p:grpSpPr>
        <p:sp>
          <p:nvSpPr>
            <p:cNvPr id="26" name="圆角矩形 81"/>
            <p:cNvSpPr/>
            <p:nvPr/>
          </p:nvSpPr>
          <p:spPr>
            <a:xfrm>
              <a:off x="1014000" y="2806504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圆角矩形 86"/>
            <p:cNvSpPr/>
            <p:nvPr/>
          </p:nvSpPr>
          <p:spPr>
            <a:xfrm rot="10800000" flipH="1" flipV="1">
              <a:off x="1013999" y="4295868"/>
              <a:ext cx="2891500" cy="522676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圆角矩形 84"/>
            <p:cNvSpPr/>
            <p:nvPr/>
          </p:nvSpPr>
          <p:spPr>
            <a:xfrm rot="10800000" flipH="1" flipV="1">
              <a:off x="1014000" y="2287272"/>
              <a:ext cx="2880360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53932" y="2407763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334493" y="4437520"/>
              <a:ext cx="239371" cy="239371"/>
              <a:chOff x="692720" y="2438979"/>
              <a:chExt cx="108000" cy="108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/>
      <p:bldP spid="59" grpId="0"/>
      <p:bldP spid="23" grpId="0" animBg="1"/>
      <p:bldP spid="24" grpId="0" animBg="1"/>
      <p:bldP spid="60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320800" y="2335213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320800" y="3670300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4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1320800" y="4970463"/>
            <a:ext cx="3643313" cy="400050"/>
          </a:xfrm>
          <a:custGeom>
            <a:avLst/>
            <a:gdLst>
              <a:gd name="T0" fmla="*/ 199 w 210"/>
              <a:gd name="T1" fmla="*/ 23 h 23"/>
              <a:gd name="T2" fmla="*/ 12 w 210"/>
              <a:gd name="T3" fmla="*/ 23 h 23"/>
              <a:gd name="T4" fmla="*/ 0 w 210"/>
              <a:gd name="T5" fmla="*/ 11 h 23"/>
              <a:gd name="T6" fmla="*/ 12 w 210"/>
              <a:gd name="T7" fmla="*/ 0 h 23"/>
              <a:gd name="T8" fmla="*/ 199 w 210"/>
              <a:gd name="T9" fmla="*/ 0 h 23"/>
              <a:gd name="T10" fmla="*/ 210 w 210"/>
              <a:gd name="T11" fmla="*/ 11 h 23"/>
              <a:gd name="T12" fmla="*/ 199 w 21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3">
                <a:moveTo>
                  <a:pt x="199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8"/>
                  <a:pt x="205" y="23"/>
                  <a:pt x="199" y="23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1320800" y="2335213"/>
            <a:ext cx="2879725" cy="382587"/>
          </a:xfrm>
          <a:custGeom>
            <a:avLst/>
            <a:gdLst>
              <a:gd name="T0" fmla="*/ 154 w 166"/>
              <a:gd name="T1" fmla="*/ 22 h 22"/>
              <a:gd name="T2" fmla="*/ 12 w 166"/>
              <a:gd name="T3" fmla="*/ 22 h 22"/>
              <a:gd name="T4" fmla="*/ 0 w 166"/>
              <a:gd name="T5" fmla="*/ 11 h 22"/>
              <a:gd name="T6" fmla="*/ 12 w 166"/>
              <a:gd name="T7" fmla="*/ 0 h 22"/>
              <a:gd name="T8" fmla="*/ 154 w 166"/>
              <a:gd name="T9" fmla="*/ 0 h 22"/>
              <a:gd name="T10" fmla="*/ 166 w 166"/>
              <a:gd name="T11" fmla="*/ 11 h 22"/>
              <a:gd name="T12" fmla="*/ 154 w 16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2">
                <a:moveTo>
                  <a:pt x="154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1" y="0"/>
                  <a:pt x="166" y="5"/>
                  <a:pt x="166" y="11"/>
                </a:cubicBezTo>
                <a:cubicBezTo>
                  <a:pt x="166" y="17"/>
                  <a:pt x="161" y="22"/>
                  <a:pt x="154" y="22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800" y="3670300"/>
            <a:ext cx="2654300" cy="382587"/>
          </a:xfrm>
          <a:custGeom>
            <a:avLst/>
            <a:gdLst>
              <a:gd name="T0" fmla="*/ 141 w 153"/>
              <a:gd name="T1" fmla="*/ 22 h 22"/>
              <a:gd name="T2" fmla="*/ 12 w 153"/>
              <a:gd name="T3" fmla="*/ 22 h 22"/>
              <a:gd name="T4" fmla="*/ 0 w 153"/>
              <a:gd name="T5" fmla="*/ 11 h 22"/>
              <a:gd name="T6" fmla="*/ 12 w 153"/>
              <a:gd name="T7" fmla="*/ 0 h 22"/>
              <a:gd name="T8" fmla="*/ 141 w 153"/>
              <a:gd name="T9" fmla="*/ 0 h 22"/>
              <a:gd name="T10" fmla="*/ 153 w 153"/>
              <a:gd name="T11" fmla="*/ 11 h 22"/>
              <a:gd name="T12" fmla="*/ 141 w 153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22">
                <a:moveTo>
                  <a:pt x="141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4"/>
                  <a:pt x="153" y="11"/>
                </a:cubicBezTo>
                <a:cubicBezTo>
                  <a:pt x="153" y="17"/>
                  <a:pt x="148" y="22"/>
                  <a:pt x="141" y="22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320800" y="4970463"/>
            <a:ext cx="2151063" cy="400050"/>
          </a:xfrm>
          <a:custGeom>
            <a:avLst/>
            <a:gdLst>
              <a:gd name="T0" fmla="*/ 113 w 124"/>
              <a:gd name="T1" fmla="*/ 23 h 23"/>
              <a:gd name="T2" fmla="*/ 12 w 124"/>
              <a:gd name="T3" fmla="*/ 23 h 23"/>
              <a:gd name="T4" fmla="*/ 0 w 124"/>
              <a:gd name="T5" fmla="*/ 11 h 23"/>
              <a:gd name="T6" fmla="*/ 12 w 124"/>
              <a:gd name="T7" fmla="*/ 0 h 23"/>
              <a:gd name="T8" fmla="*/ 113 w 124"/>
              <a:gd name="T9" fmla="*/ 0 h 23"/>
              <a:gd name="T10" fmla="*/ 124 w 124"/>
              <a:gd name="T11" fmla="*/ 11 h 23"/>
              <a:gd name="T12" fmla="*/ 113 w 12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">
                <a:moveTo>
                  <a:pt x="113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4" y="5"/>
                  <a:pt x="124" y="11"/>
                </a:cubicBezTo>
                <a:cubicBezTo>
                  <a:pt x="124" y="18"/>
                  <a:pt x="119" y="23"/>
                  <a:pt x="113" y="23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89775" y="2376053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9774" y="3714242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20800" y="5020035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87788" y="1555750"/>
            <a:ext cx="1041400" cy="676275"/>
            <a:chOff x="3887788" y="1555750"/>
            <a:chExt cx="1041400" cy="676275"/>
          </a:xfrm>
        </p:grpSpPr>
        <p:sp>
          <p:nvSpPr>
            <p:cNvPr id="11" name="Freeform 11"/>
            <p:cNvSpPr/>
            <p:nvPr/>
          </p:nvSpPr>
          <p:spPr bwMode="auto">
            <a:xfrm>
              <a:off x="3887788" y="1555750"/>
              <a:ext cx="1041400" cy="676275"/>
            </a:xfrm>
            <a:custGeom>
              <a:avLst/>
              <a:gdLst>
                <a:gd name="T0" fmla="*/ 0 w 656"/>
                <a:gd name="T1" fmla="*/ 0 h 426"/>
                <a:gd name="T2" fmla="*/ 0 w 656"/>
                <a:gd name="T3" fmla="*/ 328 h 426"/>
                <a:gd name="T4" fmla="*/ 88 w 656"/>
                <a:gd name="T5" fmla="*/ 328 h 426"/>
                <a:gd name="T6" fmla="*/ 88 w 656"/>
                <a:gd name="T7" fmla="*/ 426 h 426"/>
                <a:gd name="T8" fmla="*/ 208 w 656"/>
                <a:gd name="T9" fmla="*/ 328 h 426"/>
                <a:gd name="T10" fmla="*/ 656 w 656"/>
                <a:gd name="T11" fmla="*/ 328 h 426"/>
                <a:gd name="T12" fmla="*/ 656 w 656"/>
                <a:gd name="T13" fmla="*/ 0 h 426"/>
                <a:gd name="T14" fmla="*/ 0 w 656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6" h="426">
                  <a:moveTo>
                    <a:pt x="0" y="0"/>
                  </a:moveTo>
                  <a:lnTo>
                    <a:pt x="0" y="328"/>
                  </a:lnTo>
                  <a:lnTo>
                    <a:pt x="88" y="328"/>
                  </a:lnTo>
                  <a:lnTo>
                    <a:pt x="88" y="426"/>
                  </a:lnTo>
                  <a:lnTo>
                    <a:pt x="208" y="328"/>
                  </a:lnTo>
                  <a:lnTo>
                    <a:pt x="656" y="328"/>
                  </a:lnTo>
                  <a:lnTo>
                    <a:pt x="6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06119" y="1611867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80%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438" y="2908300"/>
            <a:ext cx="1023938" cy="676275"/>
            <a:chOff x="3627438" y="2908300"/>
            <a:chExt cx="1023938" cy="676275"/>
          </a:xfrm>
        </p:grpSpPr>
        <p:sp>
          <p:nvSpPr>
            <p:cNvPr id="12" name="Freeform 12"/>
            <p:cNvSpPr/>
            <p:nvPr/>
          </p:nvSpPr>
          <p:spPr bwMode="auto">
            <a:xfrm>
              <a:off x="3627438" y="2908300"/>
              <a:ext cx="1023938" cy="676275"/>
            </a:xfrm>
            <a:custGeom>
              <a:avLst/>
              <a:gdLst>
                <a:gd name="T0" fmla="*/ 0 w 645"/>
                <a:gd name="T1" fmla="*/ 0 h 426"/>
                <a:gd name="T2" fmla="*/ 0 w 645"/>
                <a:gd name="T3" fmla="*/ 316 h 426"/>
                <a:gd name="T4" fmla="*/ 77 w 645"/>
                <a:gd name="T5" fmla="*/ 316 h 426"/>
                <a:gd name="T6" fmla="*/ 77 w 645"/>
                <a:gd name="T7" fmla="*/ 426 h 426"/>
                <a:gd name="T8" fmla="*/ 197 w 645"/>
                <a:gd name="T9" fmla="*/ 316 h 426"/>
                <a:gd name="T10" fmla="*/ 645 w 645"/>
                <a:gd name="T11" fmla="*/ 316 h 426"/>
                <a:gd name="T12" fmla="*/ 645 w 645"/>
                <a:gd name="T13" fmla="*/ 0 h 426"/>
                <a:gd name="T14" fmla="*/ 0 w 64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426">
                  <a:moveTo>
                    <a:pt x="0" y="0"/>
                  </a:moveTo>
                  <a:lnTo>
                    <a:pt x="0" y="316"/>
                  </a:lnTo>
                  <a:lnTo>
                    <a:pt x="77" y="316"/>
                  </a:lnTo>
                  <a:lnTo>
                    <a:pt x="77" y="426"/>
                  </a:lnTo>
                  <a:lnTo>
                    <a:pt x="197" y="316"/>
                  </a:lnTo>
                  <a:lnTo>
                    <a:pt x="645" y="316"/>
                  </a:lnTo>
                  <a:lnTo>
                    <a:pt x="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4019" y="2933699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70%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43250" y="4208463"/>
            <a:ext cx="1039813" cy="676275"/>
            <a:chOff x="3143250" y="4208463"/>
            <a:chExt cx="1039813" cy="676275"/>
          </a:xfrm>
        </p:grpSpPr>
        <p:sp>
          <p:nvSpPr>
            <p:cNvPr id="13" name="Freeform 13"/>
            <p:cNvSpPr/>
            <p:nvPr/>
          </p:nvSpPr>
          <p:spPr bwMode="auto">
            <a:xfrm>
              <a:off x="3143250" y="4208463"/>
              <a:ext cx="1039813" cy="676275"/>
            </a:xfrm>
            <a:custGeom>
              <a:avLst/>
              <a:gdLst>
                <a:gd name="T0" fmla="*/ 0 w 655"/>
                <a:gd name="T1" fmla="*/ 0 h 426"/>
                <a:gd name="T2" fmla="*/ 0 w 655"/>
                <a:gd name="T3" fmla="*/ 317 h 426"/>
                <a:gd name="T4" fmla="*/ 87 w 655"/>
                <a:gd name="T5" fmla="*/ 317 h 426"/>
                <a:gd name="T6" fmla="*/ 87 w 655"/>
                <a:gd name="T7" fmla="*/ 426 h 426"/>
                <a:gd name="T8" fmla="*/ 207 w 655"/>
                <a:gd name="T9" fmla="*/ 317 h 426"/>
                <a:gd name="T10" fmla="*/ 655 w 655"/>
                <a:gd name="T11" fmla="*/ 317 h 426"/>
                <a:gd name="T12" fmla="*/ 655 w 655"/>
                <a:gd name="T13" fmla="*/ 0 h 426"/>
                <a:gd name="T14" fmla="*/ 0 w 65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426">
                  <a:moveTo>
                    <a:pt x="0" y="0"/>
                  </a:moveTo>
                  <a:lnTo>
                    <a:pt x="0" y="317"/>
                  </a:lnTo>
                  <a:lnTo>
                    <a:pt x="87" y="317"/>
                  </a:lnTo>
                  <a:lnTo>
                    <a:pt x="87" y="426"/>
                  </a:lnTo>
                  <a:lnTo>
                    <a:pt x="207" y="317"/>
                  </a:lnTo>
                  <a:lnTo>
                    <a:pt x="655" y="317"/>
                  </a:lnTo>
                  <a:lnTo>
                    <a:pt x="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25567" y="4255531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60%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38875" y="1680406"/>
            <a:ext cx="4162425" cy="3490082"/>
            <a:chOff x="6029325" y="1490663"/>
            <a:chExt cx="5199063" cy="43592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973888" y="1490663"/>
              <a:ext cx="3776663" cy="2498725"/>
            </a:xfrm>
            <a:custGeom>
              <a:avLst/>
              <a:gdLst>
                <a:gd name="T0" fmla="*/ 2379 w 2379"/>
                <a:gd name="T1" fmla="*/ 0 h 1574"/>
                <a:gd name="T2" fmla="*/ 0 w 2379"/>
                <a:gd name="T3" fmla="*/ 0 h 1574"/>
                <a:gd name="T4" fmla="*/ 0 w 2379"/>
                <a:gd name="T5" fmla="*/ 322 h 1574"/>
                <a:gd name="T6" fmla="*/ 42 w 2379"/>
                <a:gd name="T7" fmla="*/ 322 h 1574"/>
                <a:gd name="T8" fmla="*/ 42 w 2379"/>
                <a:gd name="T9" fmla="*/ 42 h 1574"/>
                <a:gd name="T10" fmla="*/ 2337 w 2379"/>
                <a:gd name="T11" fmla="*/ 42 h 1574"/>
                <a:gd name="T12" fmla="*/ 2337 w 2379"/>
                <a:gd name="T13" fmla="*/ 1532 h 1574"/>
                <a:gd name="T14" fmla="*/ 425 w 2379"/>
                <a:gd name="T15" fmla="*/ 1532 h 1574"/>
                <a:gd name="T16" fmla="*/ 425 w 2379"/>
                <a:gd name="T17" fmla="*/ 1574 h 1574"/>
                <a:gd name="T18" fmla="*/ 2379 w 2379"/>
                <a:gd name="T19" fmla="*/ 1574 h 1574"/>
                <a:gd name="T20" fmla="*/ 2379 w 2379"/>
                <a:gd name="T21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9" h="1574">
                  <a:moveTo>
                    <a:pt x="2379" y="0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42" y="322"/>
                  </a:lnTo>
                  <a:lnTo>
                    <a:pt x="42" y="42"/>
                  </a:lnTo>
                  <a:lnTo>
                    <a:pt x="2337" y="42"/>
                  </a:lnTo>
                  <a:lnTo>
                    <a:pt x="2337" y="1532"/>
                  </a:lnTo>
                  <a:lnTo>
                    <a:pt x="425" y="1532"/>
                  </a:lnTo>
                  <a:lnTo>
                    <a:pt x="425" y="1574"/>
                  </a:lnTo>
                  <a:lnTo>
                    <a:pt x="2379" y="1574"/>
                  </a:lnTo>
                  <a:lnTo>
                    <a:pt x="2379" y="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8878888" y="1887538"/>
              <a:ext cx="790575" cy="806450"/>
            </a:xfrm>
            <a:custGeom>
              <a:avLst/>
              <a:gdLst>
                <a:gd name="T0" fmla="*/ 237 w 237"/>
                <a:gd name="T1" fmla="*/ 123 h 241"/>
                <a:gd name="T2" fmla="*/ 19 w 237"/>
                <a:gd name="T3" fmla="*/ 0 h 241"/>
                <a:gd name="T4" fmla="*/ 0 w 237"/>
                <a:gd name="T5" fmla="*/ 1 h 241"/>
                <a:gd name="T6" fmla="*/ 26 w 237"/>
                <a:gd name="T7" fmla="*/ 241 h 241"/>
                <a:gd name="T8" fmla="*/ 237 w 237"/>
                <a:gd name="T9" fmla="*/ 1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41">
                  <a:moveTo>
                    <a:pt x="237" y="123"/>
                  </a:moveTo>
                  <a:cubicBezTo>
                    <a:pt x="192" y="49"/>
                    <a:pt x="111" y="0"/>
                    <a:pt x="19" y="0"/>
                  </a:cubicBezTo>
                  <a:cubicBezTo>
                    <a:pt x="12" y="0"/>
                    <a:pt x="6" y="0"/>
                    <a:pt x="0" y="1"/>
                  </a:cubicBezTo>
                  <a:cubicBezTo>
                    <a:pt x="26" y="241"/>
                    <a:pt x="26" y="241"/>
                    <a:pt x="26" y="241"/>
                  </a:cubicBezTo>
                  <a:lnTo>
                    <a:pt x="237" y="123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8094663" y="1895476"/>
              <a:ext cx="1695450" cy="1689100"/>
            </a:xfrm>
            <a:custGeom>
              <a:avLst/>
              <a:gdLst>
                <a:gd name="T0" fmla="*/ 0 w 508"/>
                <a:gd name="T1" fmla="*/ 252 h 506"/>
                <a:gd name="T2" fmla="*/ 254 w 508"/>
                <a:gd name="T3" fmla="*/ 506 h 506"/>
                <a:gd name="T4" fmla="*/ 508 w 508"/>
                <a:gd name="T5" fmla="*/ 252 h 506"/>
                <a:gd name="T6" fmla="*/ 479 w 508"/>
                <a:gd name="T7" fmla="*/ 135 h 506"/>
                <a:gd name="T8" fmla="*/ 258 w 508"/>
                <a:gd name="T9" fmla="*/ 259 h 506"/>
                <a:gd name="T10" fmla="*/ 254 w 508"/>
                <a:gd name="T11" fmla="*/ 260 h 506"/>
                <a:gd name="T12" fmla="*/ 250 w 508"/>
                <a:gd name="T13" fmla="*/ 259 h 506"/>
                <a:gd name="T14" fmla="*/ 246 w 508"/>
                <a:gd name="T15" fmla="*/ 253 h 506"/>
                <a:gd name="T16" fmla="*/ 219 w 508"/>
                <a:gd name="T17" fmla="*/ 0 h 506"/>
                <a:gd name="T18" fmla="*/ 0 w 508"/>
                <a:gd name="T19" fmla="*/ 25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06">
                  <a:moveTo>
                    <a:pt x="0" y="252"/>
                  </a:moveTo>
                  <a:cubicBezTo>
                    <a:pt x="0" y="392"/>
                    <a:pt x="113" y="506"/>
                    <a:pt x="254" y="506"/>
                  </a:cubicBezTo>
                  <a:cubicBezTo>
                    <a:pt x="394" y="506"/>
                    <a:pt x="508" y="392"/>
                    <a:pt x="508" y="252"/>
                  </a:cubicBezTo>
                  <a:cubicBezTo>
                    <a:pt x="508" y="210"/>
                    <a:pt x="498" y="170"/>
                    <a:pt x="479" y="135"/>
                  </a:cubicBezTo>
                  <a:cubicBezTo>
                    <a:pt x="258" y="259"/>
                    <a:pt x="258" y="259"/>
                    <a:pt x="258" y="259"/>
                  </a:cubicBezTo>
                  <a:cubicBezTo>
                    <a:pt x="257" y="260"/>
                    <a:pt x="255" y="260"/>
                    <a:pt x="254" y="260"/>
                  </a:cubicBezTo>
                  <a:cubicBezTo>
                    <a:pt x="253" y="260"/>
                    <a:pt x="251" y="260"/>
                    <a:pt x="250" y="259"/>
                  </a:cubicBezTo>
                  <a:cubicBezTo>
                    <a:pt x="248" y="258"/>
                    <a:pt x="246" y="256"/>
                    <a:pt x="246" y="25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95" y="17"/>
                    <a:pt x="0" y="123"/>
                    <a:pt x="0" y="252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7588250" y="1935163"/>
              <a:ext cx="412750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9763125" y="1741488"/>
              <a:ext cx="411163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9763125" y="3481388"/>
              <a:ext cx="744538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9763125" y="3651251"/>
              <a:ext cx="744538" cy="74613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773988" y="2047876"/>
              <a:ext cx="350838" cy="287338"/>
            </a:xfrm>
            <a:custGeom>
              <a:avLst/>
              <a:gdLst>
                <a:gd name="T0" fmla="*/ 15 w 221"/>
                <a:gd name="T1" fmla="*/ 0 h 181"/>
                <a:gd name="T2" fmla="*/ 0 w 221"/>
                <a:gd name="T3" fmla="*/ 9 h 181"/>
                <a:gd name="T4" fmla="*/ 0 w 221"/>
                <a:gd name="T5" fmla="*/ 9 h 181"/>
                <a:gd name="T6" fmla="*/ 78 w 221"/>
                <a:gd name="T7" fmla="*/ 181 h 181"/>
                <a:gd name="T8" fmla="*/ 221 w 221"/>
                <a:gd name="T9" fmla="*/ 181 h 181"/>
                <a:gd name="T10" fmla="*/ 221 w 221"/>
                <a:gd name="T11" fmla="*/ 165 h 181"/>
                <a:gd name="T12" fmla="*/ 89 w 221"/>
                <a:gd name="T13" fmla="*/ 165 h 181"/>
                <a:gd name="T14" fmla="*/ 15 w 22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81">
                  <a:moveTo>
                    <a:pt x="15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8" y="181"/>
                  </a:lnTo>
                  <a:lnTo>
                    <a:pt x="221" y="181"/>
                  </a:lnTo>
                  <a:lnTo>
                    <a:pt x="221" y="165"/>
                  </a:lnTo>
                  <a:lnTo>
                    <a:pt x="89" y="165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9596438" y="1858963"/>
              <a:ext cx="387350" cy="206375"/>
            </a:xfrm>
            <a:custGeom>
              <a:avLst/>
              <a:gdLst>
                <a:gd name="T0" fmla="*/ 0 w 244"/>
                <a:gd name="T1" fmla="*/ 130 h 130"/>
                <a:gd name="T2" fmla="*/ 170 w 244"/>
                <a:gd name="T3" fmla="*/ 130 h 130"/>
                <a:gd name="T4" fmla="*/ 244 w 244"/>
                <a:gd name="T5" fmla="*/ 8 h 130"/>
                <a:gd name="T6" fmla="*/ 229 w 244"/>
                <a:gd name="T7" fmla="*/ 0 h 130"/>
                <a:gd name="T8" fmla="*/ 229 w 244"/>
                <a:gd name="T9" fmla="*/ 0 h 130"/>
                <a:gd name="T10" fmla="*/ 162 w 244"/>
                <a:gd name="T11" fmla="*/ 113 h 130"/>
                <a:gd name="T12" fmla="*/ 0 w 244"/>
                <a:gd name="T13" fmla="*/ 113 h 130"/>
                <a:gd name="T14" fmla="*/ 0 w 244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30">
                  <a:moveTo>
                    <a:pt x="0" y="130"/>
                  </a:moveTo>
                  <a:lnTo>
                    <a:pt x="170" y="130"/>
                  </a:lnTo>
                  <a:lnTo>
                    <a:pt x="244" y="8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162" y="113"/>
                  </a:lnTo>
                  <a:lnTo>
                    <a:pt x="0" y="113"/>
                  </a:lnTo>
                  <a:lnTo>
                    <a:pt x="0" y="13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8008938" y="4413251"/>
              <a:ext cx="600075" cy="598488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9136063" y="4413251"/>
              <a:ext cx="600075" cy="598488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643813" y="5091113"/>
              <a:ext cx="3584575" cy="758825"/>
            </a:xfrm>
            <a:custGeom>
              <a:avLst/>
              <a:gdLst>
                <a:gd name="T0" fmla="*/ 91 w 1074"/>
                <a:gd name="T1" fmla="*/ 96 h 227"/>
                <a:gd name="T2" fmla="*/ 91 w 1074"/>
                <a:gd name="T3" fmla="*/ 227 h 227"/>
                <a:gd name="T4" fmla="*/ 307 w 1074"/>
                <a:gd name="T5" fmla="*/ 227 h 227"/>
                <a:gd name="T6" fmla="*/ 307 w 1074"/>
                <a:gd name="T7" fmla="*/ 96 h 227"/>
                <a:gd name="T8" fmla="*/ 314 w 1074"/>
                <a:gd name="T9" fmla="*/ 113 h 227"/>
                <a:gd name="T10" fmla="*/ 334 w 1074"/>
                <a:gd name="T11" fmla="*/ 227 h 227"/>
                <a:gd name="T12" fmla="*/ 402 w 1074"/>
                <a:gd name="T13" fmla="*/ 227 h 227"/>
                <a:gd name="T14" fmla="*/ 429 w 1074"/>
                <a:gd name="T15" fmla="*/ 96 h 227"/>
                <a:gd name="T16" fmla="*/ 429 w 1074"/>
                <a:gd name="T17" fmla="*/ 227 h 227"/>
                <a:gd name="T18" fmla="*/ 645 w 1074"/>
                <a:gd name="T19" fmla="*/ 227 h 227"/>
                <a:gd name="T20" fmla="*/ 645 w 1074"/>
                <a:gd name="T21" fmla="*/ 96 h 227"/>
                <a:gd name="T22" fmla="*/ 652 w 1074"/>
                <a:gd name="T23" fmla="*/ 113 h 227"/>
                <a:gd name="T24" fmla="*/ 672 w 1074"/>
                <a:gd name="T25" fmla="*/ 227 h 227"/>
                <a:gd name="T26" fmla="*/ 740 w 1074"/>
                <a:gd name="T27" fmla="*/ 227 h 227"/>
                <a:gd name="T28" fmla="*/ 767 w 1074"/>
                <a:gd name="T29" fmla="*/ 96 h 227"/>
                <a:gd name="T30" fmla="*/ 767 w 1074"/>
                <a:gd name="T31" fmla="*/ 227 h 227"/>
                <a:gd name="T32" fmla="*/ 983 w 1074"/>
                <a:gd name="T33" fmla="*/ 227 h 227"/>
                <a:gd name="T34" fmla="*/ 983 w 1074"/>
                <a:gd name="T35" fmla="*/ 96 h 227"/>
                <a:gd name="T36" fmla="*/ 990 w 1074"/>
                <a:gd name="T37" fmla="*/ 113 h 227"/>
                <a:gd name="T38" fmla="*/ 1010 w 1074"/>
                <a:gd name="T39" fmla="*/ 227 h 227"/>
                <a:gd name="T40" fmla="*/ 1074 w 1074"/>
                <a:gd name="T41" fmla="*/ 227 h 227"/>
                <a:gd name="T42" fmla="*/ 1029 w 1074"/>
                <a:gd name="T43" fmla="*/ 48 h 227"/>
                <a:gd name="T44" fmla="*/ 987 w 1074"/>
                <a:gd name="T45" fmla="*/ 8 h 227"/>
                <a:gd name="T46" fmla="*/ 954 w 1074"/>
                <a:gd name="T47" fmla="*/ 0 h 227"/>
                <a:gd name="T48" fmla="*/ 952 w 1074"/>
                <a:gd name="T49" fmla="*/ 0 h 227"/>
                <a:gd name="T50" fmla="*/ 892 w 1074"/>
                <a:gd name="T51" fmla="*/ 0 h 227"/>
                <a:gd name="T52" fmla="*/ 875 w 1074"/>
                <a:gd name="T53" fmla="*/ 1 h 227"/>
                <a:gd name="T54" fmla="*/ 859 w 1074"/>
                <a:gd name="T55" fmla="*/ 0 h 227"/>
                <a:gd name="T56" fmla="*/ 798 w 1074"/>
                <a:gd name="T57" fmla="*/ 0 h 227"/>
                <a:gd name="T58" fmla="*/ 796 w 1074"/>
                <a:gd name="T59" fmla="*/ 0 h 227"/>
                <a:gd name="T60" fmla="*/ 764 w 1074"/>
                <a:gd name="T61" fmla="*/ 8 h 227"/>
                <a:gd name="T62" fmla="*/ 706 w 1074"/>
                <a:gd name="T63" fmla="*/ 75 h 227"/>
                <a:gd name="T64" fmla="*/ 691 w 1074"/>
                <a:gd name="T65" fmla="*/ 48 h 227"/>
                <a:gd name="T66" fmla="*/ 649 w 1074"/>
                <a:gd name="T67" fmla="*/ 8 h 227"/>
                <a:gd name="T68" fmla="*/ 616 w 1074"/>
                <a:gd name="T69" fmla="*/ 0 h 227"/>
                <a:gd name="T70" fmla="*/ 614 w 1074"/>
                <a:gd name="T71" fmla="*/ 0 h 227"/>
                <a:gd name="T72" fmla="*/ 460 w 1074"/>
                <a:gd name="T73" fmla="*/ 0 h 227"/>
                <a:gd name="T74" fmla="*/ 458 w 1074"/>
                <a:gd name="T75" fmla="*/ 0 h 227"/>
                <a:gd name="T76" fmla="*/ 426 w 1074"/>
                <a:gd name="T77" fmla="*/ 8 h 227"/>
                <a:gd name="T78" fmla="*/ 368 w 1074"/>
                <a:gd name="T79" fmla="*/ 75 h 227"/>
                <a:gd name="T80" fmla="*/ 353 w 1074"/>
                <a:gd name="T81" fmla="*/ 48 h 227"/>
                <a:gd name="T82" fmla="*/ 311 w 1074"/>
                <a:gd name="T83" fmla="*/ 8 h 227"/>
                <a:gd name="T84" fmla="*/ 278 w 1074"/>
                <a:gd name="T85" fmla="*/ 0 h 227"/>
                <a:gd name="T86" fmla="*/ 276 w 1074"/>
                <a:gd name="T87" fmla="*/ 0 h 227"/>
                <a:gd name="T88" fmla="*/ 122 w 1074"/>
                <a:gd name="T89" fmla="*/ 0 h 227"/>
                <a:gd name="T90" fmla="*/ 120 w 1074"/>
                <a:gd name="T91" fmla="*/ 0 h 227"/>
                <a:gd name="T92" fmla="*/ 88 w 1074"/>
                <a:gd name="T93" fmla="*/ 8 h 227"/>
                <a:gd name="T94" fmla="*/ 27 w 1074"/>
                <a:gd name="T95" fmla="*/ 84 h 227"/>
                <a:gd name="T96" fmla="*/ 0 w 1074"/>
                <a:gd name="T97" fmla="*/ 227 h 227"/>
                <a:gd name="T98" fmla="*/ 64 w 1074"/>
                <a:gd name="T99" fmla="*/ 227 h 227"/>
                <a:gd name="T100" fmla="*/ 91 w 1074"/>
                <a:gd name="T101" fmla="*/ 9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4" h="227">
                  <a:moveTo>
                    <a:pt x="91" y="9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7" y="96"/>
                    <a:pt x="307" y="96"/>
                    <a:pt x="307" y="96"/>
                  </a:cubicBezTo>
                  <a:cubicBezTo>
                    <a:pt x="310" y="101"/>
                    <a:pt x="312" y="107"/>
                    <a:pt x="314" y="113"/>
                  </a:cubicBezTo>
                  <a:cubicBezTo>
                    <a:pt x="323" y="138"/>
                    <a:pt x="331" y="174"/>
                    <a:pt x="334" y="227"/>
                  </a:cubicBezTo>
                  <a:cubicBezTo>
                    <a:pt x="402" y="227"/>
                    <a:pt x="402" y="227"/>
                    <a:pt x="402" y="227"/>
                  </a:cubicBezTo>
                  <a:cubicBezTo>
                    <a:pt x="406" y="160"/>
                    <a:pt x="418" y="119"/>
                    <a:pt x="429" y="96"/>
                  </a:cubicBezTo>
                  <a:cubicBezTo>
                    <a:pt x="429" y="227"/>
                    <a:pt x="429" y="227"/>
                    <a:pt x="429" y="227"/>
                  </a:cubicBezTo>
                  <a:cubicBezTo>
                    <a:pt x="645" y="227"/>
                    <a:pt x="645" y="227"/>
                    <a:pt x="645" y="227"/>
                  </a:cubicBezTo>
                  <a:cubicBezTo>
                    <a:pt x="645" y="96"/>
                    <a:pt x="645" y="96"/>
                    <a:pt x="645" y="96"/>
                  </a:cubicBezTo>
                  <a:cubicBezTo>
                    <a:pt x="648" y="101"/>
                    <a:pt x="650" y="107"/>
                    <a:pt x="652" y="113"/>
                  </a:cubicBezTo>
                  <a:cubicBezTo>
                    <a:pt x="661" y="138"/>
                    <a:pt x="669" y="174"/>
                    <a:pt x="672" y="227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4" y="160"/>
                    <a:pt x="756" y="119"/>
                    <a:pt x="767" y="96"/>
                  </a:cubicBezTo>
                  <a:cubicBezTo>
                    <a:pt x="767" y="227"/>
                    <a:pt x="767" y="227"/>
                    <a:pt x="767" y="227"/>
                  </a:cubicBezTo>
                  <a:cubicBezTo>
                    <a:pt x="983" y="227"/>
                    <a:pt x="983" y="227"/>
                    <a:pt x="983" y="227"/>
                  </a:cubicBezTo>
                  <a:cubicBezTo>
                    <a:pt x="983" y="96"/>
                    <a:pt x="983" y="96"/>
                    <a:pt x="983" y="96"/>
                  </a:cubicBezTo>
                  <a:cubicBezTo>
                    <a:pt x="986" y="101"/>
                    <a:pt x="988" y="107"/>
                    <a:pt x="990" y="113"/>
                  </a:cubicBezTo>
                  <a:cubicBezTo>
                    <a:pt x="999" y="138"/>
                    <a:pt x="1007" y="174"/>
                    <a:pt x="1010" y="227"/>
                  </a:cubicBezTo>
                  <a:cubicBezTo>
                    <a:pt x="1074" y="227"/>
                    <a:pt x="1074" y="227"/>
                    <a:pt x="1074" y="227"/>
                  </a:cubicBezTo>
                  <a:cubicBezTo>
                    <a:pt x="1069" y="136"/>
                    <a:pt x="1052" y="82"/>
                    <a:pt x="1029" y="48"/>
                  </a:cubicBezTo>
                  <a:cubicBezTo>
                    <a:pt x="1016" y="28"/>
                    <a:pt x="1001" y="15"/>
                    <a:pt x="987" y="8"/>
                  </a:cubicBezTo>
                  <a:cubicBezTo>
                    <a:pt x="973" y="1"/>
                    <a:pt x="961" y="0"/>
                    <a:pt x="954" y="0"/>
                  </a:cubicBezTo>
                  <a:cubicBezTo>
                    <a:pt x="953" y="0"/>
                    <a:pt x="953" y="0"/>
                    <a:pt x="952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886" y="0"/>
                    <a:pt x="881" y="1"/>
                    <a:pt x="875" y="1"/>
                  </a:cubicBezTo>
                  <a:cubicBezTo>
                    <a:pt x="870" y="1"/>
                    <a:pt x="864" y="0"/>
                    <a:pt x="859" y="0"/>
                  </a:cubicBezTo>
                  <a:cubicBezTo>
                    <a:pt x="798" y="0"/>
                    <a:pt x="798" y="0"/>
                    <a:pt x="798" y="0"/>
                  </a:cubicBezTo>
                  <a:cubicBezTo>
                    <a:pt x="797" y="0"/>
                    <a:pt x="797" y="0"/>
                    <a:pt x="796" y="0"/>
                  </a:cubicBezTo>
                  <a:cubicBezTo>
                    <a:pt x="789" y="0"/>
                    <a:pt x="777" y="1"/>
                    <a:pt x="764" y="8"/>
                  </a:cubicBezTo>
                  <a:cubicBezTo>
                    <a:pt x="744" y="18"/>
                    <a:pt x="722" y="39"/>
                    <a:pt x="706" y="75"/>
                  </a:cubicBezTo>
                  <a:cubicBezTo>
                    <a:pt x="702" y="65"/>
                    <a:pt x="697" y="56"/>
                    <a:pt x="691" y="48"/>
                  </a:cubicBezTo>
                  <a:cubicBezTo>
                    <a:pt x="678" y="28"/>
                    <a:pt x="663" y="15"/>
                    <a:pt x="649" y="8"/>
                  </a:cubicBezTo>
                  <a:cubicBezTo>
                    <a:pt x="635" y="1"/>
                    <a:pt x="623" y="0"/>
                    <a:pt x="616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59" y="0"/>
                    <a:pt x="459" y="0"/>
                    <a:pt x="458" y="0"/>
                  </a:cubicBezTo>
                  <a:cubicBezTo>
                    <a:pt x="451" y="0"/>
                    <a:pt x="439" y="1"/>
                    <a:pt x="426" y="8"/>
                  </a:cubicBezTo>
                  <a:cubicBezTo>
                    <a:pt x="406" y="18"/>
                    <a:pt x="384" y="39"/>
                    <a:pt x="368" y="75"/>
                  </a:cubicBezTo>
                  <a:cubicBezTo>
                    <a:pt x="364" y="65"/>
                    <a:pt x="359" y="56"/>
                    <a:pt x="353" y="48"/>
                  </a:cubicBezTo>
                  <a:cubicBezTo>
                    <a:pt x="340" y="28"/>
                    <a:pt x="325" y="15"/>
                    <a:pt x="311" y="8"/>
                  </a:cubicBezTo>
                  <a:cubicBezTo>
                    <a:pt x="297" y="1"/>
                    <a:pt x="285" y="0"/>
                    <a:pt x="278" y="0"/>
                  </a:cubicBezTo>
                  <a:cubicBezTo>
                    <a:pt x="277" y="0"/>
                    <a:pt x="277" y="0"/>
                    <a:pt x="27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13" y="0"/>
                    <a:pt x="101" y="1"/>
                    <a:pt x="88" y="8"/>
                  </a:cubicBezTo>
                  <a:cubicBezTo>
                    <a:pt x="66" y="19"/>
                    <a:pt x="43" y="42"/>
                    <a:pt x="27" y="84"/>
                  </a:cubicBezTo>
                  <a:cubicBezTo>
                    <a:pt x="13" y="117"/>
                    <a:pt x="4" y="163"/>
                    <a:pt x="0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8" y="160"/>
                    <a:pt x="80" y="119"/>
                    <a:pt x="91" y="96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10264775" y="4413251"/>
              <a:ext cx="600075" cy="601663"/>
            </a:xfrm>
            <a:prstGeom prst="ellipse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029325" y="2782888"/>
              <a:ext cx="1525588" cy="2492375"/>
            </a:xfrm>
            <a:custGeom>
              <a:avLst/>
              <a:gdLst>
                <a:gd name="T0" fmla="*/ 248 w 457"/>
                <a:gd name="T1" fmla="*/ 336 h 746"/>
                <a:gd name="T2" fmla="*/ 267 w 457"/>
                <a:gd name="T3" fmla="*/ 697 h 746"/>
                <a:gd name="T4" fmla="*/ 365 w 457"/>
                <a:gd name="T5" fmla="*/ 697 h 746"/>
                <a:gd name="T6" fmla="*/ 373 w 457"/>
                <a:gd name="T7" fmla="*/ 114 h 746"/>
                <a:gd name="T8" fmla="*/ 391 w 457"/>
                <a:gd name="T9" fmla="*/ 349 h 746"/>
                <a:gd name="T10" fmla="*/ 423 w 457"/>
                <a:gd name="T11" fmla="*/ 383 h 746"/>
                <a:gd name="T12" fmla="*/ 457 w 457"/>
                <a:gd name="T13" fmla="*/ 276 h 746"/>
                <a:gd name="T14" fmla="*/ 369 w 457"/>
                <a:gd name="T15" fmla="*/ 9 h 746"/>
                <a:gd name="T16" fmla="*/ 335 w 457"/>
                <a:gd name="T17" fmla="*/ 0 h 746"/>
                <a:gd name="T18" fmla="*/ 179 w 457"/>
                <a:gd name="T19" fmla="*/ 0 h 746"/>
                <a:gd name="T20" fmla="*/ 71 w 457"/>
                <a:gd name="T21" fmla="*/ 130 h 746"/>
                <a:gd name="T22" fmla="*/ 66 w 457"/>
                <a:gd name="T23" fmla="*/ 156 h 746"/>
                <a:gd name="T24" fmla="*/ 60 w 457"/>
                <a:gd name="T25" fmla="*/ 353 h 746"/>
                <a:gd name="T26" fmla="*/ 93 w 457"/>
                <a:gd name="T27" fmla="*/ 383 h 746"/>
                <a:gd name="T28" fmla="*/ 121 w 457"/>
                <a:gd name="T29" fmla="*/ 276 h 746"/>
                <a:gd name="T30" fmla="*/ 129 w 457"/>
                <a:gd name="T31" fmla="*/ 166 h 746"/>
                <a:gd name="T32" fmla="*/ 149 w 457"/>
                <a:gd name="T33" fmla="*/ 97 h 746"/>
                <a:gd name="T34" fmla="*/ 133 w 457"/>
                <a:gd name="T35" fmla="*/ 203 h 746"/>
                <a:gd name="T36" fmla="*/ 158 w 457"/>
                <a:gd name="T37" fmla="*/ 197 h 746"/>
                <a:gd name="T38" fmla="*/ 113 w 457"/>
                <a:gd name="T39" fmla="*/ 431 h 746"/>
                <a:gd name="T40" fmla="*/ 54 w 457"/>
                <a:gd name="T41" fmla="*/ 368 h 746"/>
                <a:gd name="T42" fmla="*/ 49 w 457"/>
                <a:gd name="T43" fmla="*/ 298 h 746"/>
                <a:gd name="T44" fmla="*/ 0 w 457"/>
                <a:gd name="T45" fmla="*/ 327 h 746"/>
                <a:gd name="T46" fmla="*/ 117 w 457"/>
                <a:gd name="T47" fmla="*/ 444 h 746"/>
                <a:gd name="T48" fmla="*/ 149 w 457"/>
                <a:gd name="T49" fmla="*/ 697 h 746"/>
                <a:gd name="T50" fmla="*/ 248 w 457"/>
                <a:gd name="T51" fmla="*/ 697 h 746"/>
                <a:gd name="T52" fmla="*/ 241 w 457"/>
                <a:gd name="T53" fmla="*/ 82 h 746"/>
                <a:gd name="T54" fmla="*/ 257 w 457"/>
                <a:gd name="T55" fmla="*/ 85 h 746"/>
                <a:gd name="T56" fmla="*/ 273 w 457"/>
                <a:gd name="T57" fmla="*/ 82 h 746"/>
                <a:gd name="T58" fmla="*/ 259 w 457"/>
                <a:gd name="T59" fmla="*/ 289 h 746"/>
                <a:gd name="T60" fmla="*/ 219 w 457"/>
                <a:gd name="T61" fmla="*/ 243 h 746"/>
                <a:gd name="T62" fmla="*/ 257 w 457"/>
                <a:gd name="T63" fmla="*/ 33 h 746"/>
                <a:gd name="T64" fmla="*/ 280 w 457"/>
                <a:gd name="T65" fmla="*/ 63 h 746"/>
                <a:gd name="T66" fmla="*/ 257 w 457"/>
                <a:gd name="T67" fmla="*/ 73 h 746"/>
                <a:gd name="T68" fmla="*/ 234 w 457"/>
                <a:gd name="T69" fmla="*/ 6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746">
                  <a:moveTo>
                    <a:pt x="248" y="697"/>
                  </a:moveTo>
                  <a:cubicBezTo>
                    <a:pt x="248" y="336"/>
                    <a:pt x="248" y="336"/>
                    <a:pt x="248" y="336"/>
                  </a:cubicBezTo>
                  <a:cubicBezTo>
                    <a:pt x="267" y="336"/>
                    <a:pt x="267" y="336"/>
                    <a:pt x="267" y="336"/>
                  </a:cubicBezTo>
                  <a:cubicBezTo>
                    <a:pt x="267" y="697"/>
                    <a:pt x="267" y="697"/>
                    <a:pt x="267" y="697"/>
                  </a:cubicBezTo>
                  <a:cubicBezTo>
                    <a:pt x="267" y="724"/>
                    <a:pt x="289" y="746"/>
                    <a:pt x="316" y="746"/>
                  </a:cubicBezTo>
                  <a:cubicBezTo>
                    <a:pt x="343" y="746"/>
                    <a:pt x="365" y="724"/>
                    <a:pt x="365" y="697"/>
                  </a:cubicBezTo>
                  <a:cubicBezTo>
                    <a:pt x="365" y="97"/>
                    <a:pt x="365" y="97"/>
                    <a:pt x="365" y="97"/>
                  </a:cubicBezTo>
                  <a:cubicBezTo>
                    <a:pt x="368" y="102"/>
                    <a:pt x="370" y="107"/>
                    <a:pt x="373" y="114"/>
                  </a:cubicBezTo>
                  <a:cubicBezTo>
                    <a:pt x="384" y="145"/>
                    <a:pt x="393" y="196"/>
                    <a:pt x="393" y="276"/>
                  </a:cubicBezTo>
                  <a:cubicBezTo>
                    <a:pt x="393" y="298"/>
                    <a:pt x="393" y="323"/>
                    <a:pt x="391" y="349"/>
                  </a:cubicBezTo>
                  <a:cubicBezTo>
                    <a:pt x="390" y="367"/>
                    <a:pt x="403" y="382"/>
                    <a:pt x="421" y="383"/>
                  </a:cubicBezTo>
                  <a:cubicBezTo>
                    <a:pt x="422" y="383"/>
                    <a:pt x="422" y="383"/>
                    <a:pt x="423" y="383"/>
                  </a:cubicBezTo>
                  <a:cubicBezTo>
                    <a:pt x="440" y="383"/>
                    <a:pt x="454" y="370"/>
                    <a:pt x="455" y="353"/>
                  </a:cubicBezTo>
                  <a:cubicBezTo>
                    <a:pt x="457" y="325"/>
                    <a:pt x="457" y="300"/>
                    <a:pt x="457" y="276"/>
                  </a:cubicBezTo>
                  <a:cubicBezTo>
                    <a:pt x="457" y="156"/>
                    <a:pt x="438" y="89"/>
                    <a:pt x="412" y="49"/>
                  </a:cubicBezTo>
                  <a:cubicBezTo>
                    <a:pt x="398" y="29"/>
                    <a:pt x="383" y="16"/>
                    <a:pt x="369" y="9"/>
                  </a:cubicBezTo>
                  <a:cubicBezTo>
                    <a:pt x="355" y="2"/>
                    <a:pt x="343" y="0"/>
                    <a:pt x="336" y="0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9" y="0"/>
                    <a:pt x="179" y="0"/>
                  </a:cubicBezTo>
                  <a:cubicBezTo>
                    <a:pt x="167" y="0"/>
                    <a:pt x="142" y="5"/>
                    <a:pt x="119" y="28"/>
                  </a:cubicBezTo>
                  <a:cubicBezTo>
                    <a:pt x="100" y="48"/>
                    <a:pt x="82" y="80"/>
                    <a:pt x="71" y="130"/>
                  </a:cubicBezTo>
                  <a:cubicBezTo>
                    <a:pt x="69" y="138"/>
                    <a:pt x="67" y="147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0" y="189"/>
                    <a:pt x="57" y="228"/>
                    <a:pt x="57" y="276"/>
                  </a:cubicBezTo>
                  <a:cubicBezTo>
                    <a:pt x="57" y="300"/>
                    <a:pt x="58" y="325"/>
                    <a:pt x="60" y="353"/>
                  </a:cubicBezTo>
                  <a:cubicBezTo>
                    <a:pt x="61" y="370"/>
                    <a:pt x="75" y="383"/>
                    <a:pt x="92" y="383"/>
                  </a:cubicBezTo>
                  <a:cubicBezTo>
                    <a:pt x="92" y="383"/>
                    <a:pt x="93" y="383"/>
                    <a:pt x="93" y="383"/>
                  </a:cubicBezTo>
                  <a:cubicBezTo>
                    <a:pt x="111" y="382"/>
                    <a:pt x="125" y="367"/>
                    <a:pt x="123" y="349"/>
                  </a:cubicBezTo>
                  <a:cubicBezTo>
                    <a:pt x="122" y="323"/>
                    <a:pt x="121" y="298"/>
                    <a:pt x="121" y="276"/>
                  </a:cubicBezTo>
                  <a:cubicBezTo>
                    <a:pt x="121" y="231"/>
                    <a:pt x="124" y="195"/>
                    <a:pt x="129" y="167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30" y="158"/>
                    <a:pt x="132" y="150"/>
                    <a:pt x="134" y="143"/>
                  </a:cubicBezTo>
                  <a:cubicBezTo>
                    <a:pt x="138" y="123"/>
                    <a:pt x="144" y="108"/>
                    <a:pt x="149" y="97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33" y="203"/>
                    <a:pt x="133" y="203"/>
                    <a:pt x="133" y="203"/>
                  </a:cubicBezTo>
                  <a:cubicBezTo>
                    <a:pt x="133" y="209"/>
                    <a:pt x="132" y="215"/>
                    <a:pt x="132" y="221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113" y="431"/>
                    <a:pt x="113" y="431"/>
                    <a:pt x="113" y="43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4" y="383"/>
                    <a:pt x="58" y="376"/>
                    <a:pt x="54" y="368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49" y="293"/>
                    <a:pt x="48" y="287"/>
                    <a:pt x="48" y="282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12" y="448"/>
                    <a:pt x="112" y="448"/>
                    <a:pt x="112" y="448"/>
                  </a:cubicBezTo>
                  <a:cubicBezTo>
                    <a:pt x="117" y="444"/>
                    <a:pt x="117" y="444"/>
                    <a:pt x="117" y="44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9" y="724"/>
                    <a:pt x="171" y="746"/>
                    <a:pt x="199" y="746"/>
                  </a:cubicBezTo>
                  <a:cubicBezTo>
                    <a:pt x="226" y="746"/>
                    <a:pt x="248" y="724"/>
                    <a:pt x="248" y="697"/>
                  </a:cubicBezTo>
                  <a:close/>
                  <a:moveTo>
                    <a:pt x="219" y="243"/>
                  </a:moveTo>
                  <a:cubicBezTo>
                    <a:pt x="241" y="82"/>
                    <a:pt x="241" y="82"/>
                    <a:pt x="241" y="82"/>
                  </a:cubicBezTo>
                  <a:cubicBezTo>
                    <a:pt x="246" y="84"/>
                    <a:pt x="252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3" y="85"/>
                    <a:pt x="268" y="84"/>
                    <a:pt x="273" y="8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59" y="289"/>
                    <a:pt x="259" y="289"/>
                    <a:pt x="259" y="289"/>
                  </a:cubicBezTo>
                  <a:cubicBezTo>
                    <a:pt x="233" y="261"/>
                    <a:pt x="233" y="261"/>
                    <a:pt x="233" y="261"/>
                  </a:cubicBezTo>
                  <a:lnTo>
                    <a:pt x="219" y="243"/>
                  </a:lnTo>
                  <a:close/>
                  <a:moveTo>
                    <a:pt x="242" y="33"/>
                  </a:moveTo>
                  <a:cubicBezTo>
                    <a:pt x="257" y="33"/>
                    <a:pt x="257" y="33"/>
                    <a:pt x="257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3" y="70"/>
                    <a:pt x="265" y="73"/>
                    <a:pt x="257" y="73"/>
                  </a:cubicBezTo>
                  <a:cubicBezTo>
                    <a:pt x="250" y="73"/>
                    <a:pt x="242" y="70"/>
                    <a:pt x="236" y="65"/>
                  </a:cubicBezTo>
                  <a:cubicBezTo>
                    <a:pt x="234" y="63"/>
                    <a:pt x="234" y="63"/>
                    <a:pt x="234" y="63"/>
                  </a:cubicBezTo>
                  <a:lnTo>
                    <a:pt x="242" y="33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6586538" y="2105026"/>
              <a:ext cx="600075" cy="601663"/>
            </a:xfrm>
            <a:prstGeom prst="ellipse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967943" y="4079875"/>
            <a:ext cx="636057" cy="1336676"/>
            <a:chOff x="5967943" y="4079875"/>
            <a:chExt cx="636057" cy="1336676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flipH="1">
              <a:off x="6254328" y="4589463"/>
              <a:ext cx="31645" cy="8270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>
              <a:off x="5967943" y="4079875"/>
              <a:ext cx="636057" cy="636588"/>
            </a:xfrm>
            <a:prstGeom prst="ellipse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 flipH="1">
              <a:off x="5999074" y="4196467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21131" y="3300413"/>
            <a:ext cx="636057" cy="1336675"/>
            <a:chOff x="5221131" y="3300413"/>
            <a:chExt cx="636057" cy="133667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flipH="1">
              <a:off x="5570804" y="3825875"/>
              <a:ext cx="15822" cy="81121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flipH="1">
              <a:off x="5221131" y="3300413"/>
              <a:ext cx="636057" cy="636588"/>
            </a:xfrm>
            <a:prstGeom prst="ellipse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 flipH="1">
              <a:off x="5252776" y="3425764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00897" y="2457450"/>
            <a:ext cx="620234" cy="1384301"/>
            <a:chOff x="4600897" y="2457450"/>
            <a:chExt cx="620234" cy="138430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flipH="1">
              <a:off x="4903103" y="3014663"/>
              <a:ext cx="15822" cy="8270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0897" y="2457450"/>
              <a:ext cx="620234" cy="620713"/>
              <a:chOff x="4600897" y="2457450"/>
              <a:chExt cx="620234" cy="620713"/>
            </a:xfrm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 flipH="1">
                <a:off x="4600897" y="2457450"/>
                <a:ext cx="620234" cy="620713"/>
              </a:xfrm>
              <a:prstGeom prst="ellipse">
                <a:avLst/>
              </a:prstGeom>
              <a:solidFill>
                <a:srgbClr val="299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 flipH="1">
                <a:off x="4600897" y="2560639"/>
                <a:ext cx="542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871488" y="1677988"/>
            <a:ext cx="634475" cy="1368425"/>
            <a:chOff x="3871488" y="1677988"/>
            <a:chExt cx="634475" cy="13684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4187935" y="2235200"/>
              <a:ext cx="15822" cy="81121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 flipH="1">
              <a:off x="3871488" y="1677988"/>
              <a:ext cx="634475" cy="636588"/>
            </a:xfrm>
            <a:prstGeom prst="ellipse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 flipH="1">
              <a:off x="3917649" y="1785938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190645" y="1571309"/>
            <a:ext cx="2505962" cy="461665"/>
            <a:chOff x="2726845" y="1533209"/>
            <a:chExt cx="2505962" cy="461665"/>
          </a:xfrm>
        </p:grpSpPr>
        <p:grpSp>
          <p:nvGrpSpPr>
            <p:cNvPr id="150" name="组合 149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51" name="椭圆 150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3" name="文本框 152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816161" y="2398098"/>
            <a:ext cx="2505962" cy="461665"/>
            <a:chOff x="2726845" y="1533209"/>
            <a:chExt cx="2505962" cy="461665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7" name="文本框 156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443626" y="3237210"/>
            <a:ext cx="2505962" cy="461665"/>
            <a:chOff x="2726845" y="1533209"/>
            <a:chExt cx="2505962" cy="461665"/>
          </a:xfrm>
        </p:grpSpPr>
        <p:grpSp>
          <p:nvGrpSpPr>
            <p:cNvPr id="161" name="组合 160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62" name="文本框 161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069142" y="4175423"/>
            <a:ext cx="2505962" cy="461665"/>
            <a:chOff x="2726845" y="1533209"/>
            <a:chExt cx="2505962" cy="461665"/>
          </a:xfrm>
        </p:grpSpPr>
        <p:grpSp>
          <p:nvGrpSpPr>
            <p:cNvPr id="166" name="组合 165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67" name="文本框 166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67076" y="2695575"/>
            <a:ext cx="1317998" cy="1146176"/>
            <a:chOff x="3267076" y="2695575"/>
            <a:chExt cx="1317998" cy="1146176"/>
          </a:xfrm>
        </p:grpSpPr>
        <p:sp>
          <p:nvSpPr>
            <p:cNvPr id="13" name="Freeform 13"/>
            <p:cNvSpPr/>
            <p:nvPr/>
          </p:nvSpPr>
          <p:spPr bwMode="auto">
            <a:xfrm flipH="1">
              <a:off x="3267077" y="3078163"/>
              <a:ext cx="667701" cy="763588"/>
            </a:xfrm>
            <a:custGeom>
              <a:avLst/>
              <a:gdLst>
                <a:gd name="T0" fmla="*/ 0 w 422"/>
                <a:gd name="T1" fmla="*/ 240 h 481"/>
                <a:gd name="T2" fmla="*/ 0 w 422"/>
                <a:gd name="T3" fmla="*/ 481 h 481"/>
                <a:gd name="T4" fmla="*/ 422 w 422"/>
                <a:gd name="T5" fmla="*/ 240 h 481"/>
                <a:gd name="T6" fmla="*/ 422 w 422"/>
                <a:gd name="T7" fmla="*/ 0 h 481"/>
                <a:gd name="T8" fmla="*/ 0 w 422"/>
                <a:gd name="T9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1">
                  <a:moveTo>
                    <a:pt x="0" y="240"/>
                  </a:moveTo>
                  <a:lnTo>
                    <a:pt x="0" y="481"/>
                  </a:lnTo>
                  <a:lnTo>
                    <a:pt x="422" y="240"/>
                  </a:lnTo>
                  <a:lnTo>
                    <a:pt x="422" y="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C6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 flipH="1">
              <a:off x="3267076" y="2695575"/>
              <a:ext cx="1317998" cy="763588"/>
            </a:xfrm>
            <a:custGeom>
              <a:avLst/>
              <a:gdLst>
                <a:gd name="T0" fmla="*/ 411 w 833"/>
                <a:gd name="T1" fmla="*/ 481 h 481"/>
                <a:gd name="T2" fmla="*/ 0 w 833"/>
                <a:gd name="T3" fmla="*/ 241 h 481"/>
                <a:gd name="T4" fmla="*/ 411 w 833"/>
                <a:gd name="T5" fmla="*/ 0 h 481"/>
                <a:gd name="T6" fmla="*/ 833 w 833"/>
                <a:gd name="T7" fmla="*/ 241 h 481"/>
                <a:gd name="T8" fmla="*/ 411 w 833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481">
                  <a:moveTo>
                    <a:pt x="411" y="481"/>
                  </a:moveTo>
                  <a:lnTo>
                    <a:pt x="0" y="241"/>
                  </a:lnTo>
                  <a:lnTo>
                    <a:pt x="411" y="0"/>
                  </a:lnTo>
                  <a:lnTo>
                    <a:pt x="833" y="241"/>
                  </a:lnTo>
                  <a:lnTo>
                    <a:pt x="411" y="481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 flipH="1">
              <a:off x="3934777" y="3078163"/>
              <a:ext cx="650297" cy="763588"/>
            </a:xfrm>
            <a:custGeom>
              <a:avLst/>
              <a:gdLst>
                <a:gd name="T0" fmla="*/ 411 w 411"/>
                <a:gd name="T1" fmla="*/ 240 h 481"/>
                <a:gd name="T2" fmla="*/ 411 w 411"/>
                <a:gd name="T3" fmla="*/ 481 h 481"/>
                <a:gd name="T4" fmla="*/ 0 w 411"/>
                <a:gd name="T5" fmla="*/ 240 h 481"/>
                <a:gd name="T6" fmla="*/ 0 w 411"/>
                <a:gd name="T7" fmla="*/ 0 h 481"/>
                <a:gd name="T8" fmla="*/ 411 w 411"/>
                <a:gd name="T9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81">
                  <a:moveTo>
                    <a:pt x="411" y="240"/>
                  </a:moveTo>
                  <a:lnTo>
                    <a:pt x="411" y="481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411" y="240"/>
                  </a:lnTo>
                  <a:close/>
                </a:path>
              </a:pathLst>
            </a:custGeom>
            <a:solidFill>
              <a:srgbClr val="32A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4777" y="3459163"/>
            <a:ext cx="1317998" cy="1146175"/>
            <a:chOff x="3934777" y="3459163"/>
            <a:chExt cx="1317998" cy="1146175"/>
          </a:xfrm>
        </p:grpSpPr>
        <p:sp>
          <p:nvSpPr>
            <p:cNvPr id="16" name="Freeform 16"/>
            <p:cNvSpPr/>
            <p:nvPr/>
          </p:nvSpPr>
          <p:spPr bwMode="auto">
            <a:xfrm flipH="1">
              <a:off x="3934777" y="3841750"/>
              <a:ext cx="650297" cy="763588"/>
            </a:xfrm>
            <a:custGeom>
              <a:avLst/>
              <a:gdLst>
                <a:gd name="T0" fmla="*/ 0 w 411"/>
                <a:gd name="T1" fmla="*/ 241 h 481"/>
                <a:gd name="T2" fmla="*/ 0 w 411"/>
                <a:gd name="T3" fmla="*/ 481 h 481"/>
                <a:gd name="T4" fmla="*/ 411 w 411"/>
                <a:gd name="T5" fmla="*/ 241 h 481"/>
                <a:gd name="T6" fmla="*/ 411 w 411"/>
                <a:gd name="T7" fmla="*/ 0 h 481"/>
                <a:gd name="T8" fmla="*/ 0 w 411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81">
                  <a:moveTo>
                    <a:pt x="0" y="241"/>
                  </a:moveTo>
                  <a:lnTo>
                    <a:pt x="0" y="481"/>
                  </a:lnTo>
                  <a:lnTo>
                    <a:pt x="411" y="241"/>
                  </a:lnTo>
                  <a:lnTo>
                    <a:pt x="411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187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 flipH="1">
              <a:off x="3934777" y="3459163"/>
              <a:ext cx="1317998" cy="765175"/>
            </a:xfrm>
            <a:custGeom>
              <a:avLst/>
              <a:gdLst>
                <a:gd name="T0" fmla="*/ 422 w 833"/>
                <a:gd name="T1" fmla="*/ 482 h 482"/>
                <a:gd name="T2" fmla="*/ 0 w 833"/>
                <a:gd name="T3" fmla="*/ 241 h 482"/>
                <a:gd name="T4" fmla="*/ 422 w 833"/>
                <a:gd name="T5" fmla="*/ 0 h 482"/>
                <a:gd name="T6" fmla="*/ 833 w 833"/>
                <a:gd name="T7" fmla="*/ 241 h 482"/>
                <a:gd name="T8" fmla="*/ 422 w 83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482">
                  <a:moveTo>
                    <a:pt x="422" y="482"/>
                  </a:moveTo>
                  <a:lnTo>
                    <a:pt x="0" y="241"/>
                  </a:lnTo>
                  <a:lnTo>
                    <a:pt x="422" y="0"/>
                  </a:lnTo>
                  <a:lnTo>
                    <a:pt x="833" y="241"/>
                  </a:lnTo>
                  <a:lnTo>
                    <a:pt x="422" y="482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 flipH="1">
              <a:off x="4585074" y="3841750"/>
              <a:ext cx="667701" cy="763588"/>
            </a:xfrm>
            <a:custGeom>
              <a:avLst/>
              <a:gdLst>
                <a:gd name="T0" fmla="*/ 422 w 422"/>
                <a:gd name="T1" fmla="*/ 241 h 481"/>
                <a:gd name="T2" fmla="*/ 422 w 422"/>
                <a:gd name="T3" fmla="*/ 481 h 481"/>
                <a:gd name="T4" fmla="*/ 0 w 422"/>
                <a:gd name="T5" fmla="*/ 241 h 481"/>
                <a:gd name="T6" fmla="*/ 0 w 422"/>
                <a:gd name="T7" fmla="*/ 0 h 481"/>
                <a:gd name="T8" fmla="*/ 422 w 42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1">
                  <a:moveTo>
                    <a:pt x="422" y="241"/>
                  </a:moveTo>
                  <a:lnTo>
                    <a:pt x="422" y="48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22" y="241"/>
                  </a:lnTo>
                  <a:close/>
                </a:path>
              </a:pathLst>
            </a:custGeom>
            <a:solidFill>
              <a:srgbClr val="44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85074" y="4224338"/>
            <a:ext cx="1319580" cy="1128713"/>
            <a:chOff x="4585074" y="4224338"/>
            <a:chExt cx="1319580" cy="1128713"/>
          </a:xfrm>
        </p:grpSpPr>
        <p:sp>
          <p:nvSpPr>
            <p:cNvPr id="19" name="Freeform 19"/>
            <p:cNvSpPr/>
            <p:nvPr/>
          </p:nvSpPr>
          <p:spPr bwMode="auto">
            <a:xfrm flipH="1">
              <a:off x="4585074" y="4605338"/>
              <a:ext cx="667701" cy="747713"/>
            </a:xfrm>
            <a:custGeom>
              <a:avLst/>
              <a:gdLst>
                <a:gd name="T0" fmla="*/ 0 w 422"/>
                <a:gd name="T1" fmla="*/ 241 h 471"/>
                <a:gd name="T2" fmla="*/ 0 w 422"/>
                <a:gd name="T3" fmla="*/ 471 h 471"/>
                <a:gd name="T4" fmla="*/ 422 w 422"/>
                <a:gd name="T5" fmla="*/ 231 h 471"/>
                <a:gd name="T6" fmla="*/ 422 w 422"/>
                <a:gd name="T7" fmla="*/ 0 h 471"/>
                <a:gd name="T8" fmla="*/ 0 w 422"/>
                <a:gd name="T9" fmla="*/ 24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71">
                  <a:moveTo>
                    <a:pt x="0" y="241"/>
                  </a:moveTo>
                  <a:lnTo>
                    <a:pt x="0" y="471"/>
                  </a:lnTo>
                  <a:lnTo>
                    <a:pt x="422" y="231"/>
                  </a:lnTo>
                  <a:lnTo>
                    <a:pt x="42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48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 flipH="1">
              <a:off x="4585074" y="4224338"/>
              <a:ext cx="1319580" cy="763588"/>
            </a:xfrm>
            <a:custGeom>
              <a:avLst/>
              <a:gdLst>
                <a:gd name="T0" fmla="*/ 412 w 834"/>
                <a:gd name="T1" fmla="*/ 481 h 481"/>
                <a:gd name="T2" fmla="*/ 0 w 834"/>
                <a:gd name="T3" fmla="*/ 240 h 481"/>
                <a:gd name="T4" fmla="*/ 412 w 834"/>
                <a:gd name="T5" fmla="*/ 0 h 481"/>
                <a:gd name="T6" fmla="*/ 834 w 834"/>
                <a:gd name="T7" fmla="*/ 240 h 481"/>
                <a:gd name="T8" fmla="*/ 412 w 834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481">
                  <a:moveTo>
                    <a:pt x="412" y="481"/>
                  </a:moveTo>
                  <a:lnTo>
                    <a:pt x="0" y="240"/>
                  </a:lnTo>
                  <a:lnTo>
                    <a:pt x="412" y="0"/>
                  </a:lnTo>
                  <a:lnTo>
                    <a:pt x="834" y="240"/>
                  </a:lnTo>
                  <a:lnTo>
                    <a:pt x="412" y="481"/>
                  </a:ln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 flipH="1">
              <a:off x="5252775" y="4605338"/>
              <a:ext cx="651879" cy="747713"/>
            </a:xfrm>
            <a:custGeom>
              <a:avLst/>
              <a:gdLst>
                <a:gd name="T0" fmla="*/ 412 w 412"/>
                <a:gd name="T1" fmla="*/ 241 h 471"/>
                <a:gd name="T2" fmla="*/ 412 w 412"/>
                <a:gd name="T3" fmla="*/ 471 h 471"/>
                <a:gd name="T4" fmla="*/ 0 w 412"/>
                <a:gd name="T5" fmla="*/ 231 h 471"/>
                <a:gd name="T6" fmla="*/ 0 w 412"/>
                <a:gd name="T7" fmla="*/ 0 h 471"/>
                <a:gd name="T8" fmla="*/ 412 w 412"/>
                <a:gd name="T9" fmla="*/ 24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71">
                  <a:moveTo>
                    <a:pt x="412" y="241"/>
                  </a:moveTo>
                  <a:lnTo>
                    <a:pt x="412" y="47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412" y="241"/>
                  </a:lnTo>
                  <a:close/>
                </a:path>
              </a:pathLst>
            </a:custGeom>
            <a:solidFill>
              <a:srgbClr val="5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52775" y="4987925"/>
            <a:ext cx="1303758" cy="1128713"/>
            <a:chOff x="5252775" y="4987925"/>
            <a:chExt cx="1303758" cy="1128713"/>
          </a:xfrm>
        </p:grpSpPr>
        <p:sp>
          <p:nvSpPr>
            <p:cNvPr id="22" name="Freeform 22"/>
            <p:cNvSpPr/>
            <p:nvPr/>
          </p:nvSpPr>
          <p:spPr bwMode="auto">
            <a:xfrm flipH="1">
              <a:off x="5252775" y="5353050"/>
              <a:ext cx="651879" cy="763588"/>
            </a:xfrm>
            <a:custGeom>
              <a:avLst/>
              <a:gdLst>
                <a:gd name="T0" fmla="*/ 0 w 412"/>
                <a:gd name="T1" fmla="*/ 241 h 481"/>
                <a:gd name="T2" fmla="*/ 0 w 412"/>
                <a:gd name="T3" fmla="*/ 481 h 481"/>
                <a:gd name="T4" fmla="*/ 412 w 412"/>
                <a:gd name="T5" fmla="*/ 241 h 481"/>
                <a:gd name="T6" fmla="*/ 412 w 412"/>
                <a:gd name="T7" fmla="*/ 0 h 481"/>
                <a:gd name="T8" fmla="*/ 0 w 41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81">
                  <a:moveTo>
                    <a:pt x="0" y="241"/>
                  </a:moveTo>
                  <a:lnTo>
                    <a:pt x="0" y="481"/>
                  </a:lnTo>
                  <a:lnTo>
                    <a:pt x="412" y="241"/>
                  </a:lnTo>
                  <a:lnTo>
                    <a:pt x="41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0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 flipH="1">
              <a:off x="5252775" y="4987925"/>
              <a:ext cx="1303758" cy="747713"/>
            </a:xfrm>
            <a:custGeom>
              <a:avLst/>
              <a:gdLst>
                <a:gd name="T0" fmla="*/ 412 w 824"/>
                <a:gd name="T1" fmla="*/ 471 h 471"/>
                <a:gd name="T2" fmla="*/ 0 w 824"/>
                <a:gd name="T3" fmla="*/ 230 h 471"/>
                <a:gd name="T4" fmla="*/ 412 w 824"/>
                <a:gd name="T5" fmla="*/ 0 h 471"/>
                <a:gd name="T6" fmla="*/ 824 w 824"/>
                <a:gd name="T7" fmla="*/ 230 h 471"/>
                <a:gd name="T8" fmla="*/ 412 w 824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471">
                  <a:moveTo>
                    <a:pt x="412" y="471"/>
                  </a:moveTo>
                  <a:lnTo>
                    <a:pt x="0" y="230"/>
                  </a:lnTo>
                  <a:lnTo>
                    <a:pt x="412" y="0"/>
                  </a:lnTo>
                  <a:lnTo>
                    <a:pt x="824" y="230"/>
                  </a:lnTo>
                  <a:lnTo>
                    <a:pt x="412" y="471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 flipH="1">
              <a:off x="5904654" y="5353050"/>
              <a:ext cx="651879" cy="763588"/>
            </a:xfrm>
            <a:custGeom>
              <a:avLst/>
              <a:gdLst>
                <a:gd name="T0" fmla="*/ 412 w 412"/>
                <a:gd name="T1" fmla="*/ 241 h 481"/>
                <a:gd name="T2" fmla="*/ 412 w 412"/>
                <a:gd name="T3" fmla="*/ 481 h 481"/>
                <a:gd name="T4" fmla="*/ 0 w 412"/>
                <a:gd name="T5" fmla="*/ 241 h 481"/>
                <a:gd name="T6" fmla="*/ 0 w 412"/>
                <a:gd name="T7" fmla="*/ 0 h 481"/>
                <a:gd name="T8" fmla="*/ 412 w 41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81">
                  <a:moveTo>
                    <a:pt x="412" y="241"/>
                  </a:moveTo>
                  <a:lnTo>
                    <a:pt x="412" y="48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12" y="241"/>
                  </a:lnTo>
                  <a:close/>
                </a:path>
              </a:pathLst>
            </a:custGeom>
            <a:solidFill>
              <a:srgbClr val="69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78"/>
          <p:cNvSpPr/>
          <p:nvPr/>
        </p:nvSpPr>
        <p:spPr>
          <a:xfrm>
            <a:off x="4785481" y="3291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4" name="圆角矩形 79"/>
          <p:cNvSpPr/>
          <p:nvPr/>
        </p:nvSpPr>
        <p:spPr>
          <a:xfrm>
            <a:off x="4785481" y="3802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23956" y="2962807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123955" y="343999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5471" y="2287272"/>
            <a:ext cx="2774589" cy="2509735"/>
            <a:chOff x="4735471" y="2287272"/>
            <a:chExt cx="2774589" cy="2509735"/>
          </a:xfrm>
        </p:grpSpPr>
        <p:grpSp>
          <p:nvGrpSpPr>
            <p:cNvPr id="3" name="组合 2"/>
            <p:cNvGrpSpPr/>
            <p:nvPr/>
          </p:nvGrpSpPr>
          <p:grpSpPr>
            <a:xfrm>
              <a:off x="4735471" y="2287272"/>
              <a:ext cx="2774589" cy="2509735"/>
              <a:chOff x="4735471" y="2287272"/>
              <a:chExt cx="2774589" cy="250973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735471" y="2287272"/>
                <a:ext cx="2774589" cy="2509735"/>
                <a:chOff x="8068674" y="2295638"/>
                <a:chExt cx="2774589" cy="2509735"/>
              </a:xfrm>
            </p:grpSpPr>
            <p:sp>
              <p:nvSpPr>
                <p:cNvPr id="50" name="圆角矩形 152"/>
                <p:cNvSpPr/>
                <p:nvPr/>
              </p:nvSpPr>
              <p:spPr>
                <a:xfrm>
                  <a:off x="8087175" y="2855672"/>
                  <a:ext cx="2743795" cy="1684364"/>
                </a:xfrm>
                <a:prstGeom prst="roundRect">
                  <a:avLst>
                    <a:gd name="adj" fmla="val 3042"/>
                  </a:avLst>
                </a:pr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1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1" name="圆角矩形 153"/>
                <p:cNvSpPr/>
                <p:nvPr/>
              </p:nvSpPr>
              <p:spPr>
                <a:xfrm rot="10800000" flipH="1" flipV="1">
                  <a:off x="8086603" y="2295638"/>
                  <a:ext cx="2744367" cy="531772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 dirty="0">
                    <a:solidFill>
                      <a:srgbClr val="0B3B57"/>
                    </a:solidFill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2" name="圆角矩形 156"/>
                <p:cNvSpPr/>
                <p:nvPr/>
              </p:nvSpPr>
              <p:spPr>
                <a:xfrm rot="10800000" flipH="1" flipV="1">
                  <a:off x="8068674" y="4304234"/>
                  <a:ext cx="2774589" cy="501139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415977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5225336" y="2387116"/>
                <a:ext cx="1800494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zh-CN" altLang="en-US" b="1" kern="0" dirty="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添加您要的题目</a:t>
                </a:r>
                <a:endParaRPr lang="en-US" altLang="zh-CN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997795" y="4426116"/>
              <a:ext cx="239371" cy="239371"/>
              <a:chOff x="692720" y="2438979"/>
              <a:chExt cx="108000" cy="1080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322674" y="2295638"/>
            <a:ext cx="2774589" cy="2509735"/>
            <a:chOff x="8322674" y="2295638"/>
            <a:chExt cx="2774589" cy="2509735"/>
          </a:xfrm>
        </p:grpSpPr>
        <p:sp>
          <p:nvSpPr>
            <p:cNvPr id="43" name="圆角矩形 153"/>
            <p:cNvSpPr/>
            <p:nvPr/>
          </p:nvSpPr>
          <p:spPr>
            <a:xfrm rot="10800000" flipH="1" flipV="1">
              <a:off x="8340603" y="2295638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6" name="圆角矩形 156"/>
            <p:cNvSpPr/>
            <p:nvPr/>
          </p:nvSpPr>
          <p:spPr>
            <a:xfrm rot="10800000" flipH="1" flipV="1">
              <a:off x="8322674" y="4295868"/>
              <a:ext cx="2774589" cy="50950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09721" y="2414557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590282" y="4433333"/>
              <a:ext cx="239371" cy="239371"/>
              <a:chOff x="692720" y="2438979"/>
              <a:chExt cx="108000" cy="10800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3" name="圆角矩形 78"/>
          <p:cNvSpPr/>
          <p:nvPr/>
        </p:nvSpPr>
        <p:spPr>
          <a:xfrm>
            <a:off x="1128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24" name="圆角矩形 79"/>
          <p:cNvSpPr/>
          <p:nvPr/>
        </p:nvSpPr>
        <p:spPr>
          <a:xfrm>
            <a:off x="1128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37400" y="299106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1671" y="3510301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992" y="2295637"/>
            <a:ext cx="2891500" cy="2531272"/>
            <a:chOff x="1013999" y="2287272"/>
            <a:chExt cx="2891500" cy="2531272"/>
          </a:xfrm>
        </p:grpSpPr>
        <p:sp>
          <p:nvSpPr>
            <p:cNvPr id="26" name="圆角矩形 81"/>
            <p:cNvSpPr/>
            <p:nvPr/>
          </p:nvSpPr>
          <p:spPr>
            <a:xfrm>
              <a:off x="1014000" y="2806504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圆角矩形 86"/>
            <p:cNvSpPr/>
            <p:nvPr/>
          </p:nvSpPr>
          <p:spPr>
            <a:xfrm rot="10800000" flipH="1" flipV="1">
              <a:off x="1013999" y="4295868"/>
              <a:ext cx="2891500" cy="522676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圆角矩形 84"/>
            <p:cNvSpPr/>
            <p:nvPr/>
          </p:nvSpPr>
          <p:spPr>
            <a:xfrm rot="10800000" flipH="1" flipV="1">
              <a:off x="1014000" y="2287272"/>
              <a:ext cx="2880360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53932" y="2407763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334493" y="4437520"/>
              <a:ext cx="239371" cy="239371"/>
              <a:chOff x="692720" y="2438979"/>
              <a:chExt cx="108000" cy="108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/>
      <p:bldP spid="59" grpId="0"/>
      <p:bldP spid="23" grpId="0" animBg="1"/>
      <p:bldP spid="24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7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5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5" grpId="0" animBg="1"/>
      <p:bldP spid="123" grpId="0" animBg="1"/>
      <p:bldP spid="2" grpId="0"/>
      <p:bldP spid="124" grpId="1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39" name="Content Placeholder 27"/>
          <p:cNvSpPr txBox="1"/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0" name="Content Placeholder 27"/>
          <p:cNvSpPr txBox="1"/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1" name="Content Placeholder 27"/>
          <p:cNvSpPr txBox="1"/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2" name="Content Placeholder 27"/>
          <p:cNvSpPr txBox="1"/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3" name="Content Placeholder 27"/>
          <p:cNvSpPr txBox="1"/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B3B57"/>
              </a:solidFill>
              <a:latin typeface="印品黑体" panose="00000500000000000000" pitchFamily="2" charset="-122"/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3268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印品黑体" panose="00000500000000000000" pitchFamily="2" charset="-122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2"/>
          <a:srcRect b="39955"/>
          <a:stretch>
            <a:fillRect/>
          </a:stretch>
        </p:blipFill>
        <p:spPr>
          <a:xfrm>
            <a:off x="6792090" y="3072134"/>
            <a:ext cx="1349862" cy="69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2.08333E-7 -0.00186 -0.00052 -0.00324 -0.00104 -0.00324 C -0.00156 -0.00324 -0.00182 -0.00162 -0.00195 -0.0007 L -0.00195 0.00069 C -0.00208 0.00185 -0.00234 0.00347 -0.00299 0.00347 C -0.00339 0.00347 -0.00378 0.00185 -0.00378 3.7037E-6 C -0.00378 -0.00186 -0.00339 -0.00324 -0.00299 -0.00324 C -0.00234 -0.00324 -0.00208 -0.00162 -0.00195 -0.0007 L -0.00195 0.00069 C -0.00182 0.00185 -0.00156 0.00347 -0.00104 0.00347 C -0.00052 0.00347 2.08333E-7 0.00185 2.08333E-7 3.7037E-6 Z " pathEditMode="relative" rAng="0" ptsTypes="AAAAAAAAAAA">
                                      <p:cBhvr>
                                        <p:cTn id="1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>
            <a:fillRect/>
          </a:stretch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3874" y="1923794"/>
            <a:ext cx="2073258" cy="333553"/>
            <a:chOff x="683874" y="1923794"/>
            <a:chExt cx="2073258" cy="333553"/>
          </a:xfrm>
        </p:grpSpPr>
        <p:sp>
          <p:nvSpPr>
            <p:cNvPr id="38" name="圆角矩形 37"/>
            <p:cNvSpPr/>
            <p:nvPr/>
          </p:nvSpPr>
          <p:spPr>
            <a:xfrm rot="10800000" flipH="1" flipV="1">
              <a:off x="683874" y="1944780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23244" y="1923794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8" y="4192440"/>
            <a:ext cx="730974" cy="378654"/>
            <a:chOff x="6711024" y="3919671"/>
            <a:chExt cx="921852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720092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679660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/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/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0" name="Freeform 86"/>
            <p:cNvSpPr/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/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4" name="Freeform 34"/>
            <p:cNvSpPr/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5" name="Freeform 35"/>
            <p:cNvSpPr/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/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/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/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11977" y="3030530"/>
            <a:ext cx="2073258" cy="333553"/>
            <a:chOff x="9111977" y="3030530"/>
            <a:chExt cx="2073258" cy="333553"/>
          </a:xfrm>
        </p:grpSpPr>
        <p:sp>
          <p:nvSpPr>
            <p:cNvPr id="174" name="圆角矩形 37"/>
            <p:cNvSpPr/>
            <p:nvPr/>
          </p:nvSpPr>
          <p:spPr>
            <a:xfrm rot="10800000" flipH="1" flipV="1">
              <a:off x="9111977" y="305151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9351347" y="303053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4187" y="2636400"/>
            <a:ext cx="2505962" cy="461665"/>
            <a:chOff x="564187" y="2636400"/>
            <a:chExt cx="2505962" cy="461665"/>
          </a:xfrm>
        </p:grpSpPr>
        <p:grpSp>
          <p:nvGrpSpPr>
            <p:cNvPr id="2" name="组合 1"/>
            <p:cNvGrpSpPr/>
            <p:nvPr/>
          </p:nvGrpSpPr>
          <p:grpSpPr>
            <a:xfrm>
              <a:off x="564187" y="2767427"/>
              <a:ext cx="239371" cy="239371"/>
              <a:chOff x="692720" y="2438979"/>
              <a:chExt cx="108000" cy="108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84935" y="2636400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187" y="3308606"/>
            <a:ext cx="2466983" cy="461665"/>
            <a:chOff x="564187" y="3308606"/>
            <a:chExt cx="2466983" cy="461665"/>
          </a:xfrm>
        </p:grpSpPr>
        <p:grpSp>
          <p:nvGrpSpPr>
            <p:cNvPr id="3" name="组合 2"/>
            <p:cNvGrpSpPr/>
            <p:nvPr/>
          </p:nvGrpSpPr>
          <p:grpSpPr>
            <a:xfrm>
              <a:off x="564187" y="3392238"/>
              <a:ext cx="239371" cy="239371"/>
              <a:chOff x="692720" y="2916020"/>
              <a:chExt cx="108000" cy="108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5" name="文本框 184"/>
            <p:cNvSpPr txBox="1"/>
            <p:nvPr/>
          </p:nvSpPr>
          <p:spPr>
            <a:xfrm>
              <a:off x="845956" y="330860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340" y="3905897"/>
            <a:ext cx="2466655" cy="461665"/>
            <a:chOff x="555340" y="3905897"/>
            <a:chExt cx="2466655" cy="461665"/>
          </a:xfrm>
        </p:grpSpPr>
        <p:grpSp>
          <p:nvGrpSpPr>
            <p:cNvPr id="4" name="组合 3"/>
            <p:cNvGrpSpPr/>
            <p:nvPr/>
          </p:nvGrpSpPr>
          <p:grpSpPr>
            <a:xfrm>
              <a:off x="555340" y="4017048"/>
              <a:ext cx="239371" cy="239371"/>
              <a:chOff x="692720" y="3169062"/>
              <a:chExt cx="108000" cy="108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6" name="文本框 185"/>
            <p:cNvSpPr txBox="1"/>
            <p:nvPr/>
          </p:nvSpPr>
          <p:spPr>
            <a:xfrm>
              <a:off x="836781" y="3905897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62304" y="3659558"/>
            <a:ext cx="2497704" cy="461665"/>
            <a:chOff x="9062304" y="3659558"/>
            <a:chExt cx="2497704" cy="461665"/>
          </a:xfrm>
        </p:grpSpPr>
        <p:grpSp>
          <p:nvGrpSpPr>
            <p:cNvPr id="176" name="组合 175"/>
            <p:cNvGrpSpPr/>
            <p:nvPr/>
          </p:nvGrpSpPr>
          <p:grpSpPr>
            <a:xfrm>
              <a:off x="9062304" y="3733362"/>
              <a:ext cx="239371" cy="239371"/>
              <a:chOff x="692720" y="2438979"/>
              <a:chExt cx="108000" cy="108000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7" name="文本框 186"/>
            <p:cNvSpPr txBox="1"/>
            <p:nvPr/>
          </p:nvSpPr>
          <p:spPr>
            <a:xfrm>
              <a:off x="9374794" y="365955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62304" y="4331764"/>
            <a:ext cx="2458725" cy="461665"/>
            <a:chOff x="9062304" y="4331764"/>
            <a:chExt cx="2458725" cy="461665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062304" y="4358173"/>
              <a:ext cx="239371" cy="239371"/>
              <a:chOff x="692720" y="2916020"/>
              <a:chExt cx="108000" cy="108000"/>
            </a:xfrm>
          </p:grpSpPr>
          <p:sp>
            <p:nvSpPr>
              <p:cNvPr id="180" name="椭圆 179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8" name="文本框 187"/>
            <p:cNvSpPr txBox="1"/>
            <p:nvPr/>
          </p:nvSpPr>
          <p:spPr>
            <a:xfrm>
              <a:off x="9335815" y="433176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53457" y="4929055"/>
            <a:ext cx="2458397" cy="461665"/>
            <a:chOff x="9053457" y="4929055"/>
            <a:chExt cx="2458397" cy="461665"/>
          </a:xfrm>
        </p:grpSpPr>
        <p:grpSp>
          <p:nvGrpSpPr>
            <p:cNvPr id="182" name="组合 181"/>
            <p:cNvGrpSpPr/>
            <p:nvPr/>
          </p:nvGrpSpPr>
          <p:grpSpPr>
            <a:xfrm>
              <a:off x="9053457" y="4982983"/>
              <a:ext cx="239371" cy="239371"/>
              <a:chOff x="692720" y="3169062"/>
              <a:chExt cx="108000" cy="10800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9" name="文本框 188"/>
            <p:cNvSpPr txBox="1"/>
            <p:nvPr/>
          </p:nvSpPr>
          <p:spPr>
            <a:xfrm>
              <a:off x="9326640" y="4929055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9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4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6" dur="3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10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10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4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8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10" dur="3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12" dur="3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4" dur="3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6" dur="3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8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20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22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4" dur="3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6" dur="3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8" dur="3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30" dur="3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32" dur="3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D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347"/>
          <p:cNvSpPr>
            <a:spLocks noEditPoints="1"/>
          </p:cNvSpPr>
          <p:nvPr/>
        </p:nvSpPr>
        <p:spPr bwMode="auto">
          <a:xfrm>
            <a:off x="5059395" y="1184166"/>
            <a:ext cx="5182852" cy="5172210"/>
          </a:xfrm>
          <a:custGeom>
            <a:avLst/>
            <a:gdLst>
              <a:gd name="T0" fmla="*/ 1672 w 3344"/>
              <a:gd name="T1" fmla="*/ 3293 h 3335"/>
              <a:gd name="T2" fmla="*/ 42 w 3344"/>
              <a:gd name="T3" fmla="*/ 1667 h 3335"/>
              <a:gd name="T4" fmla="*/ 1672 w 3344"/>
              <a:gd name="T5" fmla="*/ 42 h 3335"/>
              <a:gd name="T6" fmla="*/ 3303 w 3344"/>
              <a:gd name="T7" fmla="*/ 1667 h 3335"/>
              <a:gd name="T8" fmla="*/ 1672 w 3344"/>
              <a:gd name="T9" fmla="*/ 3293 h 3335"/>
              <a:gd name="T10" fmla="*/ 1672 w 3344"/>
              <a:gd name="T11" fmla="*/ 0 h 3335"/>
              <a:gd name="T12" fmla="*/ 0 w 3344"/>
              <a:gd name="T13" fmla="*/ 1667 h 3335"/>
              <a:gd name="T14" fmla="*/ 1672 w 3344"/>
              <a:gd name="T15" fmla="*/ 3335 h 3335"/>
              <a:gd name="T16" fmla="*/ 3344 w 3344"/>
              <a:gd name="T17" fmla="*/ 1667 h 3335"/>
              <a:gd name="T18" fmla="*/ 1672 w 3344"/>
              <a:gd name="T1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4" h="3335">
                <a:moveTo>
                  <a:pt x="1672" y="3293"/>
                </a:moveTo>
                <a:cubicBezTo>
                  <a:pt x="772" y="3293"/>
                  <a:pt x="42" y="2565"/>
                  <a:pt x="42" y="1667"/>
                </a:cubicBezTo>
                <a:cubicBezTo>
                  <a:pt x="42" y="770"/>
                  <a:pt x="772" y="42"/>
                  <a:pt x="1672" y="42"/>
                </a:cubicBezTo>
                <a:cubicBezTo>
                  <a:pt x="2573" y="42"/>
                  <a:pt x="3303" y="770"/>
                  <a:pt x="3303" y="1667"/>
                </a:cubicBezTo>
                <a:cubicBezTo>
                  <a:pt x="3303" y="2577"/>
                  <a:pt x="2591" y="3293"/>
                  <a:pt x="1672" y="3293"/>
                </a:cubicBezTo>
                <a:moveTo>
                  <a:pt x="1672" y="0"/>
                </a:moveTo>
                <a:cubicBezTo>
                  <a:pt x="749" y="0"/>
                  <a:pt x="0" y="747"/>
                  <a:pt x="0" y="1667"/>
                </a:cubicBezTo>
                <a:cubicBezTo>
                  <a:pt x="0" y="2588"/>
                  <a:pt x="749" y="3335"/>
                  <a:pt x="1672" y="3335"/>
                </a:cubicBezTo>
                <a:cubicBezTo>
                  <a:pt x="2596" y="3335"/>
                  <a:pt x="3344" y="2588"/>
                  <a:pt x="3344" y="1667"/>
                </a:cubicBezTo>
                <a:cubicBezTo>
                  <a:pt x="3344" y="747"/>
                  <a:pt x="2596" y="0"/>
                  <a:pt x="1672" y="0"/>
                </a:cubicBezTo>
              </a:path>
            </a:pathLst>
          </a:custGeom>
          <a:solidFill>
            <a:srgbClr val="8ECBD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134" name="组合 3133"/>
          <p:cNvGrpSpPr/>
          <p:nvPr/>
        </p:nvGrpSpPr>
        <p:grpSpPr>
          <a:xfrm>
            <a:off x="6510310" y="2260822"/>
            <a:ext cx="324594" cy="4595747"/>
            <a:chOff x="5057405" y="2366963"/>
            <a:chExt cx="290513" cy="41132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0" name="Freeform 349"/>
            <p:cNvSpPr/>
            <p:nvPr/>
          </p:nvSpPr>
          <p:spPr bwMode="auto">
            <a:xfrm>
              <a:off x="5057405" y="2366963"/>
              <a:ext cx="290513" cy="1676400"/>
            </a:xfrm>
            <a:custGeom>
              <a:avLst/>
              <a:gdLst>
                <a:gd name="T0" fmla="*/ 92 w 183"/>
                <a:gd name="T1" fmla="*/ 0 h 1056"/>
                <a:gd name="T2" fmla="*/ 0 w 183"/>
                <a:gd name="T3" fmla="*/ 76 h 1056"/>
                <a:gd name="T4" fmla="*/ 0 w 183"/>
                <a:gd name="T5" fmla="*/ 1056 h 1056"/>
                <a:gd name="T6" fmla="*/ 183 w 183"/>
                <a:gd name="T7" fmla="*/ 1056 h 1056"/>
                <a:gd name="T8" fmla="*/ 183 w 183"/>
                <a:gd name="T9" fmla="*/ 76 h 1056"/>
                <a:gd name="T10" fmla="*/ 92 w 183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3" y="1056"/>
                  </a:lnTo>
                  <a:lnTo>
                    <a:pt x="183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F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4" name="Rectangle 353"/>
            <p:cNvSpPr>
              <a:spLocks noChangeArrowheads="1"/>
            </p:cNvSpPr>
            <p:nvPr/>
          </p:nvSpPr>
          <p:spPr bwMode="auto">
            <a:xfrm>
              <a:off x="5057405" y="3848101"/>
              <a:ext cx="290513" cy="2632075"/>
            </a:xfrm>
            <a:prstGeom prst="rect">
              <a:avLst/>
            </a:prstGeom>
            <a:solidFill>
              <a:srgbClr val="7F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1799" y="2979185"/>
            <a:ext cx="326367" cy="3877384"/>
            <a:chOff x="7611799" y="2979185"/>
            <a:chExt cx="326367" cy="3877384"/>
          </a:xfrm>
        </p:grpSpPr>
        <p:sp>
          <p:nvSpPr>
            <p:cNvPr id="3079" name="Freeform 348"/>
            <p:cNvSpPr/>
            <p:nvPr/>
          </p:nvSpPr>
          <p:spPr bwMode="auto">
            <a:xfrm>
              <a:off x="7611799" y="2979185"/>
              <a:ext cx="326367" cy="2688284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5" name="Rectangle 354"/>
            <p:cNvSpPr>
              <a:spLocks noChangeArrowheads="1"/>
            </p:cNvSpPr>
            <p:nvPr/>
          </p:nvSpPr>
          <p:spPr bwMode="auto">
            <a:xfrm>
              <a:off x="7611799" y="5603651"/>
              <a:ext cx="326367" cy="1252918"/>
            </a:xfrm>
            <a:prstGeom prst="rect">
              <a:avLst/>
            </a:prstGeom>
            <a:solidFill>
              <a:srgbClr val="57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9832515" y="4261595"/>
            <a:ext cx="326367" cy="2594974"/>
            <a:chOff x="8030793" y="4157663"/>
            <a:chExt cx="292100" cy="23225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3" name="Freeform 352"/>
            <p:cNvSpPr/>
            <p:nvPr/>
          </p:nvSpPr>
          <p:spPr bwMode="auto">
            <a:xfrm>
              <a:off x="8030793" y="4157663"/>
              <a:ext cx="292100" cy="1676400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0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6" name="Rectangle 355"/>
            <p:cNvSpPr>
              <a:spLocks noChangeArrowheads="1"/>
            </p:cNvSpPr>
            <p:nvPr/>
          </p:nvSpPr>
          <p:spPr bwMode="auto">
            <a:xfrm>
              <a:off x="8030793" y="5549901"/>
              <a:ext cx="292100" cy="930275"/>
            </a:xfrm>
            <a:prstGeom prst="rect">
              <a:avLst/>
            </a:prstGeom>
            <a:solidFill>
              <a:srgbClr val="10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8959837" y="3247019"/>
            <a:ext cx="326367" cy="3609550"/>
            <a:chOff x="7520580" y="3248450"/>
            <a:chExt cx="326367" cy="36095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2" name="Freeform 351"/>
            <p:cNvSpPr/>
            <p:nvPr/>
          </p:nvSpPr>
          <p:spPr bwMode="auto">
            <a:xfrm>
              <a:off x="7520580" y="3248450"/>
              <a:ext cx="326367" cy="1873064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7" name="Rectangle 356"/>
            <p:cNvSpPr>
              <a:spLocks noChangeArrowheads="1"/>
            </p:cNvSpPr>
            <p:nvPr/>
          </p:nvSpPr>
          <p:spPr bwMode="auto">
            <a:xfrm>
              <a:off x="7520580" y="4692270"/>
              <a:ext cx="326367" cy="2165730"/>
            </a:xfrm>
            <a:prstGeom prst="rect">
              <a:avLst/>
            </a:prstGeom>
            <a:solidFill>
              <a:srgbClr val="2A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135" name="组合 3134"/>
          <p:cNvGrpSpPr/>
          <p:nvPr/>
        </p:nvGrpSpPr>
        <p:grpSpPr>
          <a:xfrm>
            <a:off x="5185331" y="3644335"/>
            <a:ext cx="322820" cy="3212234"/>
            <a:chOff x="3871543" y="3605213"/>
            <a:chExt cx="288925" cy="28749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1" name="Freeform 350"/>
            <p:cNvSpPr/>
            <p:nvPr/>
          </p:nvSpPr>
          <p:spPr bwMode="auto">
            <a:xfrm>
              <a:off x="3871543" y="3605213"/>
              <a:ext cx="288925" cy="1676400"/>
            </a:xfrm>
            <a:custGeom>
              <a:avLst/>
              <a:gdLst>
                <a:gd name="T0" fmla="*/ 91 w 182"/>
                <a:gd name="T1" fmla="*/ 0 h 1056"/>
                <a:gd name="T2" fmla="*/ 0 w 182"/>
                <a:gd name="T3" fmla="*/ 76 h 1056"/>
                <a:gd name="T4" fmla="*/ 0 w 182"/>
                <a:gd name="T5" fmla="*/ 1056 h 1056"/>
                <a:gd name="T6" fmla="*/ 182 w 182"/>
                <a:gd name="T7" fmla="*/ 1056 h 1056"/>
                <a:gd name="T8" fmla="*/ 182 w 182"/>
                <a:gd name="T9" fmla="*/ 76 h 1056"/>
                <a:gd name="T10" fmla="*/ 91 w 182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056">
                  <a:moveTo>
                    <a:pt x="91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2" y="1056"/>
                  </a:lnTo>
                  <a:lnTo>
                    <a:pt x="182" y="7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D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92" name="Rectangle 357"/>
            <p:cNvSpPr>
              <a:spLocks noChangeArrowheads="1"/>
            </p:cNvSpPr>
            <p:nvPr/>
          </p:nvSpPr>
          <p:spPr bwMode="auto">
            <a:xfrm>
              <a:off x="3871543" y="5184776"/>
              <a:ext cx="288925" cy="1295400"/>
            </a:xfrm>
            <a:prstGeom prst="rect">
              <a:avLst/>
            </a:prstGeom>
            <a:solidFill>
              <a:srgbClr val="A3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67502" y="1510533"/>
            <a:ext cx="1702785" cy="450529"/>
            <a:chOff x="6767502" y="1510533"/>
            <a:chExt cx="1702785" cy="450529"/>
          </a:xfrm>
        </p:grpSpPr>
        <p:sp>
          <p:nvSpPr>
            <p:cNvPr id="3120" name="Freeform 368"/>
            <p:cNvSpPr/>
            <p:nvPr/>
          </p:nvSpPr>
          <p:spPr bwMode="auto">
            <a:xfrm>
              <a:off x="6767502" y="1510533"/>
              <a:ext cx="384901" cy="450529"/>
            </a:xfrm>
            <a:custGeom>
              <a:avLst/>
              <a:gdLst>
                <a:gd name="T0" fmla="*/ 150 w 248"/>
                <a:gd name="T1" fmla="*/ 0 h 291"/>
                <a:gd name="T2" fmla="*/ 243 w 248"/>
                <a:gd name="T3" fmla="*/ 31 h 291"/>
                <a:gd name="T4" fmla="*/ 245 w 248"/>
                <a:gd name="T5" fmla="*/ 46 h 291"/>
                <a:gd name="T6" fmla="*/ 231 w 248"/>
                <a:gd name="T7" fmla="*/ 48 h 291"/>
                <a:gd name="T8" fmla="*/ 150 w 248"/>
                <a:gd name="T9" fmla="*/ 20 h 291"/>
                <a:gd name="T10" fmla="*/ 20 w 248"/>
                <a:gd name="T11" fmla="*/ 146 h 291"/>
                <a:gd name="T12" fmla="*/ 150 w 248"/>
                <a:gd name="T13" fmla="*/ 271 h 291"/>
                <a:gd name="T14" fmla="*/ 230 w 248"/>
                <a:gd name="T15" fmla="*/ 243 h 291"/>
                <a:gd name="T16" fmla="*/ 244 w 248"/>
                <a:gd name="T17" fmla="*/ 246 h 291"/>
                <a:gd name="T18" fmla="*/ 243 w 248"/>
                <a:gd name="T19" fmla="*/ 260 h 291"/>
                <a:gd name="T20" fmla="*/ 150 w 248"/>
                <a:gd name="T21" fmla="*/ 291 h 291"/>
                <a:gd name="T22" fmla="*/ 0 w 248"/>
                <a:gd name="T23" fmla="*/ 146 h 291"/>
                <a:gd name="T24" fmla="*/ 150 w 248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91">
                  <a:moveTo>
                    <a:pt x="150" y="0"/>
                  </a:moveTo>
                  <a:cubicBezTo>
                    <a:pt x="185" y="0"/>
                    <a:pt x="218" y="12"/>
                    <a:pt x="243" y="31"/>
                  </a:cubicBezTo>
                  <a:cubicBezTo>
                    <a:pt x="247" y="35"/>
                    <a:pt x="248" y="42"/>
                    <a:pt x="245" y="46"/>
                  </a:cubicBezTo>
                  <a:cubicBezTo>
                    <a:pt x="241" y="51"/>
                    <a:pt x="235" y="51"/>
                    <a:pt x="231" y="48"/>
                  </a:cubicBezTo>
                  <a:cubicBezTo>
                    <a:pt x="208" y="31"/>
                    <a:pt x="180" y="20"/>
                    <a:pt x="150" y="20"/>
                  </a:cubicBezTo>
                  <a:cubicBezTo>
                    <a:pt x="78" y="20"/>
                    <a:pt x="20" y="76"/>
                    <a:pt x="20" y="146"/>
                  </a:cubicBezTo>
                  <a:cubicBezTo>
                    <a:pt x="20" y="215"/>
                    <a:pt x="78" y="271"/>
                    <a:pt x="150" y="271"/>
                  </a:cubicBezTo>
                  <a:cubicBezTo>
                    <a:pt x="180" y="271"/>
                    <a:pt x="208" y="261"/>
                    <a:pt x="230" y="243"/>
                  </a:cubicBezTo>
                  <a:cubicBezTo>
                    <a:pt x="235" y="240"/>
                    <a:pt x="241" y="241"/>
                    <a:pt x="244" y="246"/>
                  </a:cubicBezTo>
                  <a:cubicBezTo>
                    <a:pt x="248" y="249"/>
                    <a:pt x="247" y="257"/>
                    <a:pt x="243" y="260"/>
                  </a:cubicBezTo>
                  <a:cubicBezTo>
                    <a:pt x="218" y="279"/>
                    <a:pt x="185" y="291"/>
                    <a:pt x="150" y="291"/>
                  </a:cubicBezTo>
                  <a:cubicBezTo>
                    <a:pt x="67" y="291"/>
                    <a:pt x="0" y="226"/>
                    <a:pt x="0" y="146"/>
                  </a:cubicBezTo>
                  <a:cubicBezTo>
                    <a:pt x="0" y="65"/>
                    <a:pt x="67" y="0"/>
                    <a:pt x="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21" name="Freeform 369"/>
            <p:cNvSpPr/>
            <p:nvPr/>
          </p:nvSpPr>
          <p:spPr bwMode="auto">
            <a:xfrm>
              <a:off x="7255278" y="1515854"/>
              <a:ext cx="31927" cy="445208"/>
            </a:xfrm>
            <a:custGeom>
              <a:avLst/>
              <a:gdLst>
                <a:gd name="T0" fmla="*/ 0 w 20"/>
                <a:gd name="T1" fmla="*/ 10 h 287"/>
                <a:gd name="T2" fmla="*/ 10 w 20"/>
                <a:gd name="T3" fmla="*/ 0 h 287"/>
                <a:gd name="T4" fmla="*/ 20 w 20"/>
                <a:gd name="T5" fmla="*/ 10 h 287"/>
                <a:gd name="T6" fmla="*/ 20 w 20"/>
                <a:gd name="T7" fmla="*/ 277 h 287"/>
                <a:gd name="T8" fmla="*/ 10 w 20"/>
                <a:gd name="T9" fmla="*/ 287 h 287"/>
                <a:gd name="T10" fmla="*/ 0 w 20"/>
                <a:gd name="T11" fmla="*/ 277 h 287"/>
                <a:gd name="T12" fmla="*/ 0 w 20"/>
                <a:gd name="T13" fmla="*/ 1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7">
                  <a:moveTo>
                    <a:pt x="0" y="10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83"/>
                    <a:pt x="16" y="287"/>
                    <a:pt x="10" y="287"/>
                  </a:cubicBezTo>
                  <a:cubicBezTo>
                    <a:pt x="5" y="287"/>
                    <a:pt x="0" y="283"/>
                    <a:pt x="0" y="27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1" name="Freeform 370"/>
            <p:cNvSpPr>
              <a:spLocks noEditPoints="1"/>
            </p:cNvSpPr>
            <p:nvPr/>
          </p:nvSpPr>
          <p:spPr bwMode="auto">
            <a:xfrm>
              <a:off x="7395404" y="1648884"/>
              <a:ext cx="296214" cy="312177"/>
            </a:xfrm>
            <a:custGeom>
              <a:avLst/>
              <a:gdLst>
                <a:gd name="T0" fmla="*/ 96 w 191"/>
                <a:gd name="T1" fmla="*/ 0 h 201"/>
                <a:gd name="T2" fmla="*/ 191 w 191"/>
                <a:gd name="T3" fmla="*/ 101 h 201"/>
                <a:gd name="T4" fmla="*/ 96 w 191"/>
                <a:gd name="T5" fmla="*/ 201 h 201"/>
                <a:gd name="T6" fmla="*/ 0 w 191"/>
                <a:gd name="T7" fmla="*/ 101 h 201"/>
                <a:gd name="T8" fmla="*/ 96 w 191"/>
                <a:gd name="T9" fmla="*/ 0 h 201"/>
                <a:gd name="T10" fmla="*/ 96 w 191"/>
                <a:gd name="T11" fmla="*/ 181 h 201"/>
                <a:gd name="T12" fmla="*/ 172 w 191"/>
                <a:gd name="T13" fmla="*/ 101 h 201"/>
                <a:gd name="T14" fmla="*/ 96 w 191"/>
                <a:gd name="T15" fmla="*/ 19 h 201"/>
                <a:gd name="T16" fmla="*/ 20 w 191"/>
                <a:gd name="T17" fmla="*/ 101 h 201"/>
                <a:gd name="T18" fmla="*/ 96 w 191"/>
                <a:gd name="T19" fmla="*/ 1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01">
                  <a:moveTo>
                    <a:pt x="96" y="0"/>
                  </a:moveTo>
                  <a:cubicBezTo>
                    <a:pt x="149" y="0"/>
                    <a:pt x="191" y="46"/>
                    <a:pt x="191" y="101"/>
                  </a:cubicBezTo>
                  <a:cubicBezTo>
                    <a:pt x="191" y="155"/>
                    <a:pt x="149" y="201"/>
                    <a:pt x="96" y="201"/>
                  </a:cubicBezTo>
                  <a:cubicBezTo>
                    <a:pt x="43" y="201"/>
                    <a:pt x="0" y="155"/>
                    <a:pt x="0" y="101"/>
                  </a:cubicBezTo>
                  <a:cubicBezTo>
                    <a:pt x="0" y="46"/>
                    <a:pt x="43" y="0"/>
                    <a:pt x="96" y="0"/>
                  </a:cubicBezTo>
                  <a:close/>
                  <a:moveTo>
                    <a:pt x="96" y="181"/>
                  </a:moveTo>
                  <a:cubicBezTo>
                    <a:pt x="137" y="181"/>
                    <a:pt x="172" y="145"/>
                    <a:pt x="172" y="101"/>
                  </a:cubicBezTo>
                  <a:cubicBezTo>
                    <a:pt x="172" y="56"/>
                    <a:pt x="137" y="19"/>
                    <a:pt x="96" y="19"/>
                  </a:cubicBezTo>
                  <a:cubicBezTo>
                    <a:pt x="55" y="19"/>
                    <a:pt x="20" y="56"/>
                    <a:pt x="20" y="101"/>
                  </a:cubicBezTo>
                  <a:cubicBezTo>
                    <a:pt x="20" y="145"/>
                    <a:pt x="55" y="181"/>
                    <a:pt x="96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2" name="Freeform 371"/>
            <p:cNvSpPr/>
            <p:nvPr/>
          </p:nvSpPr>
          <p:spPr bwMode="auto">
            <a:xfrm>
              <a:off x="7792720" y="1648884"/>
              <a:ext cx="253645" cy="312177"/>
            </a:xfrm>
            <a:custGeom>
              <a:avLst/>
              <a:gdLst>
                <a:gd name="T0" fmla="*/ 0 w 164"/>
                <a:gd name="T1" fmla="*/ 9 h 201"/>
                <a:gd name="T2" fmla="*/ 10 w 164"/>
                <a:gd name="T3" fmla="*/ 0 h 201"/>
                <a:gd name="T4" fmla="*/ 20 w 164"/>
                <a:gd name="T5" fmla="*/ 9 h 201"/>
                <a:gd name="T6" fmla="*/ 20 w 164"/>
                <a:gd name="T7" fmla="*/ 119 h 201"/>
                <a:gd name="T8" fmla="*/ 82 w 164"/>
                <a:gd name="T9" fmla="*/ 181 h 201"/>
                <a:gd name="T10" fmla="*/ 144 w 164"/>
                <a:gd name="T11" fmla="*/ 119 h 201"/>
                <a:gd name="T12" fmla="*/ 144 w 164"/>
                <a:gd name="T13" fmla="*/ 9 h 201"/>
                <a:gd name="T14" fmla="*/ 154 w 164"/>
                <a:gd name="T15" fmla="*/ 0 h 201"/>
                <a:gd name="T16" fmla="*/ 164 w 164"/>
                <a:gd name="T17" fmla="*/ 9 h 201"/>
                <a:gd name="T18" fmla="*/ 164 w 164"/>
                <a:gd name="T19" fmla="*/ 119 h 201"/>
                <a:gd name="T20" fmla="*/ 82 w 164"/>
                <a:gd name="T21" fmla="*/ 201 h 201"/>
                <a:gd name="T22" fmla="*/ 0 w 164"/>
                <a:gd name="T23" fmla="*/ 119 h 201"/>
                <a:gd name="T24" fmla="*/ 0 w 164"/>
                <a:gd name="T25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01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53"/>
                    <a:pt x="48" y="181"/>
                    <a:pt x="82" y="181"/>
                  </a:cubicBezTo>
                  <a:cubicBezTo>
                    <a:pt x="116" y="181"/>
                    <a:pt x="144" y="153"/>
                    <a:pt x="144" y="11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4"/>
                    <a:pt x="149" y="0"/>
                    <a:pt x="154" y="0"/>
                  </a:cubicBezTo>
                  <a:cubicBezTo>
                    <a:pt x="160" y="0"/>
                    <a:pt x="164" y="4"/>
                    <a:pt x="164" y="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64"/>
                    <a:pt x="128" y="201"/>
                    <a:pt x="82" y="201"/>
                  </a:cubicBezTo>
                  <a:cubicBezTo>
                    <a:pt x="37" y="201"/>
                    <a:pt x="0" y="164"/>
                    <a:pt x="0" y="11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3" name="Freeform 372"/>
            <p:cNvSpPr>
              <a:spLocks noEditPoints="1"/>
            </p:cNvSpPr>
            <p:nvPr/>
          </p:nvSpPr>
          <p:spPr bwMode="auto">
            <a:xfrm>
              <a:off x="8168752" y="1515854"/>
              <a:ext cx="301535" cy="445208"/>
            </a:xfrm>
            <a:custGeom>
              <a:avLst/>
              <a:gdLst>
                <a:gd name="T0" fmla="*/ 175 w 195"/>
                <a:gd name="T1" fmla="*/ 248 h 287"/>
                <a:gd name="T2" fmla="*/ 98 w 195"/>
                <a:gd name="T3" fmla="*/ 287 h 287"/>
                <a:gd name="T4" fmla="*/ 0 w 195"/>
                <a:gd name="T5" fmla="*/ 187 h 287"/>
                <a:gd name="T6" fmla="*/ 98 w 195"/>
                <a:gd name="T7" fmla="*/ 86 h 287"/>
                <a:gd name="T8" fmla="*/ 175 w 195"/>
                <a:gd name="T9" fmla="*/ 125 h 287"/>
                <a:gd name="T10" fmla="*/ 175 w 195"/>
                <a:gd name="T11" fmla="*/ 10 h 287"/>
                <a:gd name="T12" fmla="*/ 185 w 195"/>
                <a:gd name="T13" fmla="*/ 0 h 287"/>
                <a:gd name="T14" fmla="*/ 195 w 195"/>
                <a:gd name="T15" fmla="*/ 10 h 287"/>
                <a:gd name="T16" fmla="*/ 195 w 195"/>
                <a:gd name="T17" fmla="*/ 183 h 287"/>
                <a:gd name="T18" fmla="*/ 195 w 195"/>
                <a:gd name="T19" fmla="*/ 187 h 287"/>
                <a:gd name="T20" fmla="*/ 195 w 195"/>
                <a:gd name="T21" fmla="*/ 277 h 287"/>
                <a:gd name="T22" fmla="*/ 185 w 195"/>
                <a:gd name="T23" fmla="*/ 287 h 287"/>
                <a:gd name="T24" fmla="*/ 175 w 195"/>
                <a:gd name="T25" fmla="*/ 277 h 287"/>
                <a:gd name="T26" fmla="*/ 175 w 195"/>
                <a:gd name="T27" fmla="*/ 248 h 287"/>
                <a:gd name="T28" fmla="*/ 175 w 195"/>
                <a:gd name="T29" fmla="*/ 190 h 287"/>
                <a:gd name="T30" fmla="*/ 175 w 195"/>
                <a:gd name="T31" fmla="*/ 184 h 287"/>
                <a:gd name="T32" fmla="*/ 98 w 195"/>
                <a:gd name="T33" fmla="*/ 106 h 287"/>
                <a:gd name="T34" fmla="*/ 20 w 195"/>
                <a:gd name="T35" fmla="*/ 187 h 287"/>
                <a:gd name="T36" fmla="*/ 98 w 195"/>
                <a:gd name="T37" fmla="*/ 267 h 287"/>
                <a:gd name="T38" fmla="*/ 175 w 195"/>
                <a:gd name="T39" fmla="*/ 19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87">
                  <a:moveTo>
                    <a:pt x="175" y="248"/>
                  </a:moveTo>
                  <a:cubicBezTo>
                    <a:pt x="157" y="272"/>
                    <a:pt x="129" y="287"/>
                    <a:pt x="98" y="287"/>
                  </a:cubicBezTo>
                  <a:cubicBezTo>
                    <a:pt x="43" y="287"/>
                    <a:pt x="0" y="242"/>
                    <a:pt x="0" y="187"/>
                  </a:cubicBezTo>
                  <a:cubicBezTo>
                    <a:pt x="0" y="131"/>
                    <a:pt x="43" y="86"/>
                    <a:pt x="98" y="86"/>
                  </a:cubicBezTo>
                  <a:cubicBezTo>
                    <a:pt x="129" y="86"/>
                    <a:pt x="157" y="102"/>
                    <a:pt x="175" y="125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4"/>
                    <a:pt x="179" y="0"/>
                    <a:pt x="185" y="0"/>
                  </a:cubicBezTo>
                  <a:cubicBezTo>
                    <a:pt x="191" y="0"/>
                    <a:pt x="195" y="4"/>
                    <a:pt x="195" y="10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277"/>
                    <a:pt x="195" y="277"/>
                    <a:pt x="195" y="277"/>
                  </a:cubicBezTo>
                  <a:cubicBezTo>
                    <a:pt x="195" y="283"/>
                    <a:pt x="191" y="287"/>
                    <a:pt x="185" y="287"/>
                  </a:cubicBezTo>
                  <a:cubicBezTo>
                    <a:pt x="179" y="287"/>
                    <a:pt x="175" y="283"/>
                    <a:pt x="175" y="277"/>
                  </a:cubicBezTo>
                  <a:lnTo>
                    <a:pt x="175" y="248"/>
                  </a:lnTo>
                  <a:close/>
                  <a:moveTo>
                    <a:pt x="175" y="190"/>
                  </a:moveTo>
                  <a:cubicBezTo>
                    <a:pt x="175" y="184"/>
                    <a:pt x="175" y="184"/>
                    <a:pt x="175" y="184"/>
                  </a:cubicBezTo>
                  <a:cubicBezTo>
                    <a:pt x="173" y="141"/>
                    <a:pt x="139" y="106"/>
                    <a:pt x="98" y="106"/>
                  </a:cubicBezTo>
                  <a:cubicBezTo>
                    <a:pt x="55" y="106"/>
                    <a:pt x="20" y="142"/>
                    <a:pt x="20" y="187"/>
                  </a:cubicBezTo>
                  <a:cubicBezTo>
                    <a:pt x="20" y="231"/>
                    <a:pt x="55" y="267"/>
                    <a:pt x="98" y="267"/>
                  </a:cubicBezTo>
                  <a:cubicBezTo>
                    <a:pt x="139" y="267"/>
                    <a:pt x="173" y="233"/>
                    <a:pt x="175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65327" y="4118939"/>
            <a:ext cx="1901780" cy="984519"/>
            <a:chOff x="6868604" y="4655542"/>
            <a:chExt cx="1901780" cy="984519"/>
          </a:xfrm>
        </p:grpSpPr>
        <p:pic>
          <p:nvPicPr>
            <p:cNvPr id="454" name="图片 453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6868604" y="4655542"/>
              <a:ext cx="1901780" cy="984519"/>
            </a:xfrm>
            <a:prstGeom prst="rect">
              <a:avLst/>
            </a:prstGeom>
          </p:spPr>
        </p:pic>
        <p:sp>
          <p:nvSpPr>
            <p:cNvPr id="3111" name="Freeform 367"/>
            <p:cNvSpPr>
              <a:spLocks noEditPoints="1"/>
            </p:cNvSpPr>
            <p:nvPr/>
          </p:nvSpPr>
          <p:spPr bwMode="auto">
            <a:xfrm>
              <a:off x="7347081" y="4923198"/>
              <a:ext cx="734326" cy="486003"/>
            </a:xfrm>
            <a:custGeom>
              <a:avLst/>
              <a:gdLst>
                <a:gd name="T0" fmla="*/ 467 w 474"/>
                <a:gd name="T1" fmla="*/ 264 h 313"/>
                <a:gd name="T2" fmla="*/ 448 w 474"/>
                <a:gd name="T3" fmla="*/ 264 h 313"/>
                <a:gd name="T4" fmla="*/ 448 w 474"/>
                <a:gd name="T5" fmla="*/ 29 h 313"/>
                <a:gd name="T6" fmla="*/ 421 w 474"/>
                <a:gd name="T7" fmla="*/ 0 h 313"/>
                <a:gd name="T8" fmla="*/ 53 w 474"/>
                <a:gd name="T9" fmla="*/ 0 h 313"/>
                <a:gd name="T10" fmla="*/ 26 w 474"/>
                <a:gd name="T11" fmla="*/ 29 h 313"/>
                <a:gd name="T12" fmla="*/ 26 w 474"/>
                <a:gd name="T13" fmla="*/ 264 h 313"/>
                <a:gd name="T14" fmla="*/ 7 w 474"/>
                <a:gd name="T15" fmla="*/ 264 h 313"/>
                <a:gd name="T16" fmla="*/ 0 w 474"/>
                <a:gd name="T17" fmla="*/ 271 h 313"/>
                <a:gd name="T18" fmla="*/ 49 w 474"/>
                <a:gd name="T19" fmla="*/ 313 h 313"/>
                <a:gd name="T20" fmla="*/ 425 w 474"/>
                <a:gd name="T21" fmla="*/ 313 h 313"/>
                <a:gd name="T22" fmla="*/ 474 w 474"/>
                <a:gd name="T23" fmla="*/ 271 h 313"/>
                <a:gd name="T24" fmla="*/ 467 w 474"/>
                <a:gd name="T25" fmla="*/ 264 h 313"/>
                <a:gd name="T26" fmla="*/ 40 w 474"/>
                <a:gd name="T27" fmla="*/ 29 h 313"/>
                <a:gd name="T28" fmla="*/ 53 w 474"/>
                <a:gd name="T29" fmla="*/ 15 h 313"/>
                <a:gd name="T30" fmla="*/ 421 w 474"/>
                <a:gd name="T31" fmla="*/ 15 h 313"/>
                <a:gd name="T32" fmla="*/ 434 w 474"/>
                <a:gd name="T33" fmla="*/ 29 h 313"/>
                <a:gd name="T34" fmla="*/ 434 w 474"/>
                <a:gd name="T35" fmla="*/ 264 h 313"/>
                <a:gd name="T36" fmla="*/ 424 w 474"/>
                <a:gd name="T37" fmla="*/ 264 h 313"/>
                <a:gd name="T38" fmla="*/ 424 w 474"/>
                <a:gd name="T39" fmla="*/ 54 h 313"/>
                <a:gd name="T40" fmla="*/ 402 w 474"/>
                <a:gd name="T41" fmla="*/ 31 h 313"/>
                <a:gd name="T42" fmla="*/ 72 w 474"/>
                <a:gd name="T43" fmla="*/ 31 h 313"/>
                <a:gd name="T44" fmla="*/ 50 w 474"/>
                <a:gd name="T45" fmla="*/ 54 h 313"/>
                <a:gd name="T46" fmla="*/ 50 w 474"/>
                <a:gd name="T47" fmla="*/ 264 h 313"/>
                <a:gd name="T48" fmla="*/ 40 w 474"/>
                <a:gd name="T49" fmla="*/ 264 h 313"/>
                <a:gd name="T50" fmla="*/ 40 w 474"/>
                <a:gd name="T51" fmla="*/ 29 h 313"/>
                <a:gd name="T52" fmla="*/ 57 w 474"/>
                <a:gd name="T53" fmla="*/ 264 h 313"/>
                <a:gd name="T54" fmla="*/ 57 w 474"/>
                <a:gd name="T55" fmla="*/ 54 h 313"/>
                <a:gd name="T56" fmla="*/ 72 w 474"/>
                <a:gd name="T57" fmla="*/ 38 h 313"/>
                <a:gd name="T58" fmla="*/ 402 w 474"/>
                <a:gd name="T59" fmla="*/ 38 h 313"/>
                <a:gd name="T60" fmla="*/ 417 w 474"/>
                <a:gd name="T61" fmla="*/ 54 h 313"/>
                <a:gd name="T62" fmla="*/ 417 w 474"/>
                <a:gd name="T63" fmla="*/ 264 h 313"/>
                <a:gd name="T64" fmla="*/ 57 w 474"/>
                <a:gd name="T65" fmla="*/ 264 h 313"/>
                <a:gd name="T66" fmla="*/ 425 w 474"/>
                <a:gd name="T67" fmla="*/ 299 h 313"/>
                <a:gd name="T68" fmla="*/ 49 w 474"/>
                <a:gd name="T69" fmla="*/ 299 h 313"/>
                <a:gd name="T70" fmla="*/ 15 w 474"/>
                <a:gd name="T71" fmla="*/ 279 h 313"/>
                <a:gd name="T72" fmla="*/ 186 w 474"/>
                <a:gd name="T73" fmla="*/ 279 h 313"/>
                <a:gd name="T74" fmla="*/ 191 w 474"/>
                <a:gd name="T75" fmla="*/ 283 h 313"/>
                <a:gd name="T76" fmla="*/ 283 w 474"/>
                <a:gd name="T77" fmla="*/ 283 h 313"/>
                <a:gd name="T78" fmla="*/ 288 w 474"/>
                <a:gd name="T79" fmla="*/ 279 h 313"/>
                <a:gd name="T80" fmla="*/ 459 w 474"/>
                <a:gd name="T81" fmla="*/ 279 h 313"/>
                <a:gd name="T82" fmla="*/ 425 w 474"/>
                <a:gd name="T83" fmla="*/ 29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4" h="313">
                  <a:moveTo>
                    <a:pt x="467" y="264"/>
                  </a:moveTo>
                  <a:cubicBezTo>
                    <a:pt x="448" y="264"/>
                    <a:pt x="448" y="264"/>
                    <a:pt x="448" y="264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13"/>
                    <a:pt x="436" y="0"/>
                    <a:pt x="42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26" y="13"/>
                    <a:pt x="26" y="29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8"/>
                    <a:pt x="0" y="271"/>
                  </a:cubicBezTo>
                  <a:cubicBezTo>
                    <a:pt x="0" y="297"/>
                    <a:pt x="19" y="313"/>
                    <a:pt x="49" y="313"/>
                  </a:cubicBezTo>
                  <a:cubicBezTo>
                    <a:pt x="425" y="313"/>
                    <a:pt x="425" y="313"/>
                    <a:pt x="425" y="313"/>
                  </a:cubicBezTo>
                  <a:cubicBezTo>
                    <a:pt x="455" y="313"/>
                    <a:pt x="474" y="297"/>
                    <a:pt x="474" y="271"/>
                  </a:cubicBezTo>
                  <a:cubicBezTo>
                    <a:pt x="474" y="268"/>
                    <a:pt x="470" y="264"/>
                    <a:pt x="467" y="264"/>
                  </a:cubicBezTo>
                  <a:close/>
                  <a:moveTo>
                    <a:pt x="40" y="29"/>
                  </a:moveTo>
                  <a:cubicBezTo>
                    <a:pt x="40" y="21"/>
                    <a:pt x="46" y="15"/>
                    <a:pt x="53" y="15"/>
                  </a:cubicBezTo>
                  <a:cubicBezTo>
                    <a:pt x="421" y="15"/>
                    <a:pt x="421" y="15"/>
                    <a:pt x="421" y="15"/>
                  </a:cubicBezTo>
                  <a:cubicBezTo>
                    <a:pt x="428" y="15"/>
                    <a:pt x="434" y="21"/>
                    <a:pt x="434" y="29"/>
                  </a:cubicBezTo>
                  <a:cubicBezTo>
                    <a:pt x="434" y="264"/>
                    <a:pt x="434" y="264"/>
                    <a:pt x="434" y="264"/>
                  </a:cubicBezTo>
                  <a:cubicBezTo>
                    <a:pt x="424" y="264"/>
                    <a:pt x="424" y="264"/>
                    <a:pt x="424" y="26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41"/>
                    <a:pt x="414" y="31"/>
                    <a:pt x="40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0" y="31"/>
                    <a:pt x="50" y="41"/>
                    <a:pt x="50" y="54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40" y="264"/>
                    <a:pt x="40" y="264"/>
                    <a:pt x="40" y="264"/>
                  </a:cubicBezTo>
                  <a:lnTo>
                    <a:pt x="40" y="29"/>
                  </a:lnTo>
                  <a:close/>
                  <a:moveTo>
                    <a:pt x="57" y="264"/>
                  </a:moveTo>
                  <a:cubicBezTo>
                    <a:pt x="57" y="54"/>
                    <a:pt x="57" y="54"/>
                    <a:pt x="57" y="54"/>
                  </a:cubicBezTo>
                  <a:cubicBezTo>
                    <a:pt x="57" y="45"/>
                    <a:pt x="64" y="38"/>
                    <a:pt x="72" y="38"/>
                  </a:cubicBezTo>
                  <a:cubicBezTo>
                    <a:pt x="402" y="38"/>
                    <a:pt x="402" y="38"/>
                    <a:pt x="402" y="38"/>
                  </a:cubicBezTo>
                  <a:cubicBezTo>
                    <a:pt x="410" y="38"/>
                    <a:pt x="417" y="45"/>
                    <a:pt x="417" y="54"/>
                  </a:cubicBezTo>
                  <a:cubicBezTo>
                    <a:pt x="417" y="264"/>
                    <a:pt x="417" y="264"/>
                    <a:pt x="417" y="264"/>
                  </a:cubicBezTo>
                  <a:lnTo>
                    <a:pt x="57" y="264"/>
                  </a:lnTo>
                  <a:close/>
                  <a:moveTo>
                    <a:pt x="425" y="299"/>
                  </a:moveTo>
                  <a:cubicBezTo>
                    <a:pt x="49" y="299"/>
                    <a:pt x="49" y="299"/>
                    <a:pt x="49" y="299"/>
                  </a:cubicBezTo>
                  <a:cubicBezTo>
                    <a:pt x="42" y="299"/>
                    <a:pt x="20" y="297"/>
                    <a:pt x="15" y="279"/>
                  </a:cubicBezTo>
                  <a:cubicBezTo>
                    <a:pt x="186" y="279"/>
                    <a:pt x="186" y="279"/>
                    <a:pt x="186" y="279"/>
                  </a:cubicBezTo>
                  <a:cubicBezTo>
                    <a:pt x="186" y="281"/>
                    <a:pt x="189" y="283"/>
                    <a:pt x="191" y="283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5" y="283"/>
                    <a:pt x="288" y="281"/>
                    <a:pt x="288" y="279"/>
                  </a:cubicBezTo>
                  <a:cubicBezTo>
                    <a:pt x="459" y="279"/>
                    <a:pt x="459" y="279"/>
                    <a:pt x="459" y="279"/>
                  </a:cubicBezTo>
                  <a:cubicBezTo>
                    <a:pt x="454" y="297"/>
                    <a:pt x="432" y="299"/>
                    <a:pt x="425" y="2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58789" y="4259772"/>
            <a:ext cx="1768156" cy="915344"/>
            <a:chOff x="4658789" y="4259772"/>
            <a:chExt cx="1768156" cy="915344"/>
          </a:xfrm>
        </p:grpSpPr>
        <p:pic>
          <p:nvPicPr>
            <p:cNvPr id="464" name="图片 463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4658789" y="4259772"/>
              <a:ext cx="1768156" cy="915344"/>
            </a:xfrm>
            <a:prstGeom prst="rect">
              <a:avLst/>
            </a:prstGeom>
          </p:spPr>
        </p:pic>
        <p:grpSp>
          <p:nvGrpSpPr>
            <p:cNvPr id="462" name="组合 461"/>
            <p:cNvGrpSpPr/>
            <p:nvPr/>
          </p:nvGrpSpPr>
          <p:grpSpPr>
            <a:xfrm>
              <a:off x="5215484" y="4508144"/>
              <a:ext cx="686436" cy="512610"/>
              <a:chOff x="3898530" y="4378326"/>
              <a:chExt cx="614363" cy="458788"/>
            </a:xfrm>
          </p:grpSpPr>
          <p:sp>
            <p:nvSpPr>
              <p:cNvPr id="3093" name="Freeform 358"/>
              <p:cNvSpPr>
                <a:spLocks noEditPoints="1"/>
              </p:cNvSpPr>
              <p:nvPr/>
            </p:nvSpPr>
            <p:spPr bwMode="auto">
              <a:xfrm>
                <a:off x="4054105" y="4479926"/>
                <a:ext cx="320675" cy="357188"/>
              </a:xfrm>
              <a:custGeom>
                <a:avLst/>
                <a:gdLst>
                  <a:gd name="T0" fmla="*/ 175 w 231"/>
                  <a:gd name="T1" fmla="*/ 113 h 257"/>
                  <a:gd name="T2" fmla="*/ 175 w 231"/>
                  <a:gd name="T3" fmla="*/ 113 h 257"/>
                  <a:gd name="T4" fmla="*/ 208 w 231"/>
                  <a:gd name="T5" fmla="*/ 59 h 257"/>
                  <a:gd name="T6" fmla="*/ 155 w 231"/>
                  <a:gd name="T7" fmla="*/ 0 h 257"/>
                  <a:gd name="T8" fmla="*/ 106 w 231"/>
                  <a:gd name="T9" fmla="*/ 36 h 257"/>
                  <a:gd name="T10" fmla="*/ 76 w 231"/>
                  <a:gd name="T11" fmla="*/ 26 h 257"/>
                  <a:gd name="T12" fmla="*/ 23 w 231"/>
                  <a:gd name="T13" fmla="*/ 84 h 257"/>
                  <a:gd name="T14" fmla="*/ 56 w 231"/>
                  <a:gd name="T15" fmla="*/ 139 h 257"/>
                  <a:gd name="T16" fmla="*/ 56 w 231"/>
                  <a:gd name="T17" fmla="*/ 139 h 257"/>
                  <a:gd name="T18" fmla="*/ 0 w 231"/>
                  <a:gd name="T19" fmla="*/ 191 h 257"/>
                  <a:gd name="T20" fmla="*/ 0 w 231"/>
                  <a:gd name="T21" fmla="*/ 251 h 257"/>
                  <a:gd name="T22" fmla="*/ 6 w 231"/>
                  <a:gd name="T23" fmla="*/ 257 h 257"/>
                  <a:gd name="T24" fmla="*/ 146 w 231"/>
                  <a:gd name="T25" fmla="*/ 257 h 257"/>
                  <a:gd name="T26" fmla="*/ 152 w 231"/>
                  <a:gd name="T27" fmla="*/ 251 h 257"/>
                  <a:gd name="T28" fmla="*/ 152 w 231"/>
                  <a:gd name="T29" fmla="*/ 231 h 257"/>
                  <a:gd name="T30" fmla="*/ 225 w 231"/>
                  <a:gd name="T31" fmla="*/ 231 h 257"/>
                  <a:gd name="T32" fmla="*/ 231 w 231"/>
                  <a:gd name="T33" fmla="*/ 225 h 257"/>
                  <a:gd name="T34" fmla="*/ 231 w 231"/>
                  <a:gd name="T35" fmla="*/ 170 h 257"/>
                  <a:gd name="T36" fmla="*/ 175 w 231"/>
                  <a:gd name="T37" fmla="*/ 113 h 257"/>
                  <a:gd name="T38" fmla="*/ 140 w 231"/>
                  <a:gd name="T39" fmla="*/ 245 h 257"/>
                  <a:gd name="T40" fmla="*/ 12 w 231"/>
                  <a:gd name="T41" fmla="*/ 245 h 257"/>
                  <a:gd name="T42" fmla="*/ 12 w 231"/>
                  <a:gd name="T43" fmla="*/ 191 h 257"/>
                  <a:gd name="T44" fmla="*/ 62 w 231"/>
                  <a:gd name="T45" fmla="*/ 151 h 257"/>
                  <a:gd name="T46" fmla="*/ 68 w 231"/>
                  <a:gd name="T47" fmla="*/ 145 h 257"/>
                  <a:gd name="T48" fmla="*/ 68 w 231"/>
                  <a:gd name="T49" fmla="*/ 135 h 257"/>
                  <a:gd name="T50" fmla="*/ 64 w 231"/>
                  <a:gd name="T51" fmla="*/ 129 h 257"/>
                  <a:gd name="T52" fmla="*/ 35 w 231"/>
                  <a:gd name="T53" fmla="*/ 84 h 257"/>
                  <a:gd name="T54" fmla="*/ 76 w 231"/>
                  <a:gd name="T55" fmla="*/ 37 h 257"/>
                  <a:gd name="T56" fmla="*/ 117 w 231"/>
                  <a:gd name="T57" fmla="*/ 84 h 257"/>
                  <a:gd name="T58" fmla="*/ 88 w 231"/>
                  <a:gd name="T59" fmla="*/ 129 h 257"/>
                  <a:gd name="T60" fmla="*/ 84 w 231"/>
                  <a:gd name="T61" fmla="*/ 135 h 257"/>
                  <a:gd name="T62" fmla="*/ 84 w 231"/>
                  <a:gd name="T63" fmla="*/ 145 h 257"/>
                  <a:gd name="T64" fmla="*/ 90 w 231"/>
                  <a:gd name="T65" fmla="*/ 151 h 257"/>
                  <a:gd name="T66" fmla="*/ 95 w 231"/>
                  <a:gd name="T67" fmla="*/ 151 h 257"/>
                  <a:gd name="T68" fmla="*/ 140 w 231"/>
                  <a:gd name="T69" fmla="*/ 196 h 257"/>
                  <a:gd name="T70" fmla="*/ 140 w 231"/>
                  <a:gd name="T71" fmla="*/ 245 h 257"/>
                  <a:gd name="T72" fmla="*/ 125 w 231"/>
                  <a:gd name="T73" fmla="*/ 107 h 257"/>
                  <a:gd name="T74" fmla="*/ 135 w 231"/>
                  <a:gd name="T75" fmla="*/ 113 h 257"/>
                  <a:gd name="T76" fmla="*/ 135 w 231"/>
                  <a:gd name="T77" fmla="*/ 114 h 257"/>
                  <a:gd name="T78" fmla="*/ 119 w 231"/>
                  <a:gd name="T79" fmla="*/ 118 h 257"/>
                  <a:gd name="T80" fmla="*/ 125 w 231"/>
                  <a:gd name="T81" fmla="*/ 107 h 257"/>
                  <a:gd name="T82" fmla="*/ 220 w 231"/>
                  <a:gd name="T83" fmla="*/ 219 h 257"/>
                  <a:gd name="T84" fmla="*/ 152 w 231"/>
                  <a:gd name="T85" fmla="*/ 219 h 257"/>
                  <a:gd name="T86" fmla="*/ 152 w 231"/>
                  <a:gd name="T87" fmla="*/ 196 h 257"/>
                  <a:gd name="T88" fmla="*/ 106 w 231"/>
                  <a:gd name="T89" fmla="*/ 140 h 257"/>
                  <a:gd name="T90" fmla="*/ 142 w 231"/>
                  <a:gd name="T91" fmla="*/ 125 h 257"/>
                  <a:gd name="T92" fmla="*/ 147 w 231"/>
                  <a:gd name="T93" fmla="*/ 119 h 257"/>
                  <a:gd name="T94" fmla="*/ 147 w 231"/>
                  <a:gd name="T95" fmla="*/ 109 h 257"/>
                  <a:gd name="T96" fmla="*/ 143 w 231"/>
                  <a:gd name="T97" fmla="*/ 104 h 257"/>
                  <a:gd name="T98" fmla="*/ 128 w 231"/>
                  <a:gd name="T99" fmla="*/ 94 h 257"/>
                  <a:gd name="T100" fmla="*/ 129 w 231"/>
                  <a:gd name="T101" fmla="*/ 84 h 257"/>
                  <a:gd name="T102" fmla="*/ 116 w 231"/>
                  <a:gd name="T103" fmla="*/ 46 h 257"/>
                  <a:gd name="T104" fmla="*/ 155 w 231"/>
                  <a:gd name="T105" fmla="*/ 12 h 257"/>
                  <a:gd name="T106" fmla="*/ 197 w 231"/>
                  <a:gd name="T107" fmla="*/ 59 h 257"/>
                  <a:gd name="T108" fmla="*/ 167 w 231"/>
                  <a:gd name="T109" fmla="*/ 104 h 257"/>
                  <a:gd name="T110" fmla="*/ 163 w 231"/>
                  <a:gd name="T111" fmla="*/ 109 h 257"/>
                  <a:gd name="T112" fmla="*/ 163 w 231"/>
                  <a:gd name="T113" fmla="*/ 119 h 257"/>
                  <a:gd name="T114" fmla="*/ 169 w 231"/>
                  <a:gd name="T115" fmla="*/ 125 h 257"/>
                  <a:gd name="T116" fmla="*/ 174 w 231"/>
                  <a:gd name="T117" fmla="*/ 125 h 257"/>
                  <a:gd name="T118" fmla="*/ 220 w 231"/>
                  <a:gd name="T119" fmla="*/ 170 h 257"/>
                  <a:gd name="T120" fmla="*/ 220 w 231"/>
                  <a:gd name="T121" fmla="*/ 21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1" h="257">
                    <a:moveTo>
                      <a:pt x="175" y="113"/>
                    </a:moveTo>
                    <a:cubicBezTo>
                      <a:pt x="175" y="113"/>
                      <a:pt x="175" y="113"/>
                      <a:pt x="175" y="113"/>
                    </a:cubicBezTo>
                    <a:cubicBezTo>
                      <a:pt x="195" y="104"/>
                      <a:pt x="208" y="83"/>
                      <a:pt x="208" y="59"/>
                    </a:cubicBezTo>
                    <a:cubicBezTo>
                      <a:pt x="208" y="26"/>
                      <a:pt x="185" y="0"/>
                      <a:pt x="155" y="0"/>
                    </a:cubicBezTo>
                    <a:cubicBezTo>
                      <a:pt x="134" y="0"/>
                      <a:pt x="114" y="15"/>
                      <a:pt x="106" y="36"/>
                    </a:cubicBezTo>
                    <a:cubicBezTo>
                      <a:pt x="98" y="30"/>
                      <a:pt x="87" y="26"/>
                      <a:pt x="76" y="26"/>
                    </a:cubicBezTo>
                    <a:cubicBezTo>
                      <a:pt x="47" y="26"/>
                      <a:pt x="23" y="52"/>
                      <a:pt x="23" y="84"/>
                    </a:cubicBezTo>
                    <a:cubicBezTo>
                      <a:pt x="23" y="109"/>
                      <a:pt x="36" y="130"/>
                      <a:pt x="56" y="139"/>
                    </a:cubicBezTo>
                    <a:cubicBezTo>
                      <a:pt x="56" y="139"/>
                      <a:pt x="56" y="139"/>
                      <a:pt x="56" y="139"/>
                    </a:cubicBezTo>
                    <a:cubicBezTo>
                      <a:pt x="20" y="142"/>
                      <a:pt x="0" y="161"/>
                      <a:pt x="0" y="19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4"/>
                      <a:pt x="3" y="257"/>
                      <a:pt x="6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9" y="257"/>
                      <a:pt x="152" y="254"/>
                      <a:pt x="152" y="251"/>
                    </a:cubicBezTo>
                    <a:cubicBezTo>
                      <a:pt x="152" y="231"/>
                      <a:pt x="152" y="231"/>
                      <a:pt x="152" y="231"/>
                    </a:cubicBezTo>
                    <a:cubicBezTo>
                      <a:pt x="225" y="231"/>
                      <a:pt x="225" y="231"/>
                      <a:pt x="225" y="231"/>
                    </a:cubicBezTo>
                    <a:cubicBezTo>
                      <a:pt x="229" y="231"/>
                      <a:pt x="231" y="228"/>
                      <a:pt x="231" y="225"/>
                    </a:cubicBezTo>
                    <a:cubicBezTo>
                      <a:pt x="231" y="170"/>
                      <a:pt x="231" y="170"/>
                      <a:pt x="231" y="170"/>
                    </a:cubicBezTo>
                    <a:cubicBezTo>
                      <a:pt x="231" y="139"/>
                      <a:pt x="206" y="114"/>
                      <a:pt x="175" y="113"/>
                    </a:cubicBezTo>
                    <a:close/>
                    <a:moveTo>
                      <a:pt x="140" y="245"/>
                    </a:move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12" y="158"/>
                      <a:pt x="43" y="151"/>
                      <a:pt x="62" y="151"/>
                    </a:cubicBezTo>
                    <a:cubicBezTo>
                      <a:pt x="65" y="151"/>
                      <a:pt x="68" y="148"/>
                      <a:pt x="68" y="145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68" y="132"/>
                      <a:pt x="66" y="130"/>
                      <a:pt x="64" y="129"/>
                    </a:cubicBezTo>
                    <a:cubicBezTo>
                      <a:pt x="46" y="123"/>
                      <a:pt x="35" y="105"/>
                      <a:pt x="35" y="84"/>
                    </a:cubicBezTo>
                    <a:cubicBezTo>
                      <a:pt x="35" y="59"/>
                      <a:pt x="53" y="37"/>
                      <a:pt x="76" y="37"/>
                    </a:cubicBezTo>
                    <a:cubicBezTo>
                      <a:pt x="99" y="37"/>
                      <a:pt x="117" y="59"/>
                      <a:pt x="117" y="84"/>
                    </a:cubicBezTo>
                    <a:cubicBezTo>
                      <a:pt x="117" y="105"/>
                      <a:pt x="105" y="123"/>
                      <a:pt x="88" y="129"/>
                    </a:cubicBezTo>
                    <a:cubicBezTo>
                      <a:pt x="86" y="130"/>
                      <a:pt x="84" y="132"/>
                      <a:pt x="84" y="135"/>
                    </a:cubicBezTo>
                    <a:cubicBezTo>
                      <a:pt x="84" y="145"/>
                      <a:pt x="84" y="145"/>
                      <a:pt x="84" y="145"/>
                    </a:cubicBezTo>
                    <a:cubicBezTo>
                      <a:pt x="84" y="148"/>
                      <a:pt x="87" y="151"/>
                      <a:pt x="90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120" y="151"/>
                      <a:pt x="140" y="171"/>
                      <a:pt x="140" y="196"/>
                    </a:cubicBezTo>
                    <a:lnTo>
                      <a:pt x="140" y="245"/>
                    </a:lnTo>
                    <a:close/>
                    <a:moveTo>
                      <a:pt x="125" y="107"/>
                    </a:moveTo>
                    <a:cubicBezTo>
                      <a:pt x="128" y="109"/>
                      <a:pt x="132" y="111"/>
                      <a:pt x="135" y="113"/>
                    </a:cubicBezTo>
                    <a:cubicBezTo>
                      <a:pt x="135" y="114"/>
                      <a:pt x="135" y="114"/>
                      <a:pt x="135" y="114"/>
                    </a:cubicBezTo>
                    <a:cubicBezTo>
                      <a:pt x="130" y="114"/>
                      <a:pt x="125" y="116"/>
                      <a:pt x="119" y="118"/>
                    </a:cubicBezTo>
                    <a:cubicBezTo>
                      <a:pt x="122" y="115"/>
                      <a:pt x="123" y="111"/>
                      <a:pt x="125" y="107"/>
                    </a:cubicBezTo>
                    <a:close/>
                    <a:moveTo>
                      <a:pt x="220" y="219"/>
                    </a:moveTo>
                    <a:cubicBezTo>
                      <a:pt x="152" y="219"/>
                      <a:pt x="152" y="219"/>
                      <a:pt x="152" y="219"/>
                    </a:cubicBezTo>
                    <a:cubicBezTo>
                      <a:pt x="152" y="196"/>
                      <a:pt x="152" y="196"/>
                      <a:pt x="152" y="196"/>
                    </a:cubicBezTo>
                    <a:cubicBezTo>
                      <a:pt x="152" y="169"/>
                      <a:pt x="132" y="146"/>
                      <a:pt x="106" y="140"/>
                    </a:cubicBezTo>
                    <a:cubicBezTo>
                      <a:pt x="116" y="131"/>
                      <a:pt x="128" y="125"/>
                      <a:pt x="142" y="125"/>
                    </a:cubicBezTo>
                    <a:cubicBezTo>
                      <a:pt x="145" y="125"/>
                      <a:pt x="147" y="122"/>
                      <a:pt x="147" y="11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7"/>
                      <a:pt x="146" y="104"/>
                      <a:pt x="143" y="104"/>
                    </a:cubicBezTo>
                    <a:cubicBezTo>
                      <a:pt x="138" y="102"/>
                      <a:pt x="133" y="98"/>
                      <a:pt x="128" y="94"/>
                    </a:cubicBezTo>
                    <a:cubicBezTo>
                      <a:pt x="129" y="91"/>
                      <a:pt x="129" y="88"/>
                      <a:pt x="129" y="84"/>
                    </a:cubicBezTo>
                    <a:cubicBezTo>
                      <a:pt x="129" y="70"/>
                      <a:pt x="124" y="56"/>
                      <a:pt x="116" y="46"/>
                    </a:cubicBezTo>
                    <a:cubicBezTo>
                      <a:pt x="121" y="26"/>
                      <a:pt x="137" y="12"/>
                      <a:pt x="155" y="12"/>
                    </a:cubicBezTo>
                    <a:cubicBezTo>
                      <a:pt x="178" y="12"/>
                      <a:pt x="197" y="33"/>
                      <a:pt x="197" y="59"/>
                    </a:cubicBezTo>
                    <a:cubicBezTo>
                      <a:pt x="197" y="79"/>
                      <a:pt x="185" y="98"/>
                      <a:pt x="167" y="104"/>
                    </a:cubicBezTo>
                    <a:cubicBezTo>
                      <a:pt x="165" y="104"/>
                      <a:pt x="163" y="107"/>
                      <a:pt x="163" y="10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22"/>
                      <a:pt x="166" y="125"/>
                      <a:pt x="169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99" y="125"/>
                      <a:pt x="220" y="145"/>
                      <a:pt x="220" y="170"/>
                    </a:cubicBezTo>
                    <a:lnTo>
                      <a:pt x="220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4" name="Freeform 359"/>
              <p:cNvSpPr>
                <a:spLocks noEditPoints="1"/>
              </p:cNvSpPr>
              <p:nvPr/>
            </p:nvSpPr>
            <p:spPr bwMode="auto">
              <a:xfrm>
                <a:off x="3898530" y="4387851"/>
                <a:ext cx="206375" cy="211138"/>
              </a:xfrm>
              <a:custGeom>
                <a:avLst/>
                <a:gdLst>
                  <a:gd name="T0" fmla="*/ 122 w 148"/>
                  <a:gd name="T1" fmla="*/ 152 h 153"/>
                  <a:gd name="T2" fmla="*/ 125 w 148"/>
                  <a:gd name="T3" fmla="*/ 146 h 153"/>
                  <a:gd name="T4" fmla="*/ 121 w 148"/>
                  <a:gd name="T5" fmla="*/ 141 h 153"/>
                  <a:gd name="T6" fmla="*/ 107 w 148"/>
                  <a:gd name="T7" fmla="*/ 128 h 153"/>
                  <a:gd name="T8" fmla="*/ 148 w 148"/>
                  <a:gd name="T9" fmla="*/ 68 h 153"/>
                  <a:gd name="T10" fmla="*/ 74 w 148"/>
                  <a:gd name="T11" fmla="*/ 0 h 153"/>
                  <a:gd name="T12" fmla="*/ 0 w 148"/>
                  <a:gd name="T13" fmla="*/ 68 h 153"/>
                  <a:gd name="T14" fmla="*/ 74 w 148"/>
                  <a:gd name="T15" fmla="*/ 136 h 153"/>
                  <a:gd name="T16" fmla="*/ 77 w 148"/>
                  <a:gd name="T17" fmla="*/ 135 h 153"/>
                  <a:gd name="T18" fmla="*/ 117 w 148"/>
                  <a:gd name="T19" fmla="*/ 153 h 153"/>
                  <a:gd name="T20" fmla="*/ 122 w 148"/>
                  <a:gd name="T21" fmla="*/ 152 h 153"/>
                  <a:gd name="T22" fmla="*/ 95 w 148"/>
                  <a:gd name="T23" fmla="*/ 126 h 153"/>
                  <a:gd name="T24" fmla="*/ 97 w 148"/>
                  <a:gd name="T25" fmla="*/ 135 h 153"/>
                  <a:gd name="T26" fmla="*/ 84 w 148"/>
                  <a:gd name="T27" fmla="*/ 126 h 153"/>
                  <a:gd name="T28" fmla="*/ 79 w 148"/>
                  <a:gd name="T29" fmla="*/ 124 h 153"/>
                  <a:gd name="T30" fmla="*/ 79 w 148"/>
                  <a:gd name="T31" fmla="*/ 124 h 153"/>
                  <a:gd name="T32" fmla="*/ 74 w 148"/>
                  <a:gd name="T33" fmla="*/ 124 h 153"/>
                  <a:gd name="T34" fmla="*/ 12 w 148"/>
                  <a:gd name="T35" fmla="*/ 68 h 153"/>
                  <a:gd name="T36" fmla="*/ 74 w 148"/>
                  <a:gd name="T37" fmla="*/ 12 h 153"/>
                  <a:gd name="T38" fmla="*/ 136 w 148"/>
                  <a:gd name="T39" fmla="*/ 68 h 153"/>
                  <a:gd name="T40" fmla="*/ 98 w 148"/>
                  <a:gd name="T41" fmla="*/ 119 h 153"/>
                  <a:gd name="T42" fmla="*/ 95 w 148"/>
                  <a:gd name="T43" fmla="*/ 1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153">
                    <a:moveTo>
                      <a:pt x="122" y="152"/>
                    </a:moveTo>
                    <a:cubicBezTo>
                      <a:pt x="124" y="151"/>
                      <a:pt x="125" y="149"/>
                      <a:pt x="125" y="146"/>
                    </a:cubicBezTo>
                    <a:cubicBezTo>
                      <a:pt x="125" y="144"/>
                      <a:pt x="123" y="142"/>
                      <a:pt x="121" y="141"/>
                    </a:cubicBezTo>
                    <a:cubicBezTo>
                      <a:pt x="114" y="140"/>
                      <a:pt x="110" y="136"/>
                      <a:pt x="107" y="128"/>
                    </a:cubicBezTo>
                    <a:cubicBezTo>
                      <a:pt x="132" y="117"/>
                      <a:pt x="148" y="94"/>
                      <a:pt x="148" y="68"/>
                    </a:cubicBezTo>
                    <a:cubicBezTo>
                      <a:pt x="148" y="30"/>
                      <a:pt x="115" y="0"/>
                      <a:pt x="74" y="0"/>
                    </a:cubicBezTo>
                    <a:cubicBezTo>
                      <a:pt x="33" y="0"/>
                      <a:pt x="0" y="30"/>
                      <a:pt x="0" y="68"/>
                    </a:cubicBezTo>
                    <a:cubicBezTo>
                      <a:pt x="0" y="105"/>
                      <a:pt x="33" y="136"/>
                      <a:pt x="74" y="136"/>
                    </a:cubicBezTo>
                    <a:cubicBezTo>
                      <a:pt x="75" y="136"/>
                      <a:pt x="76" y="136"/>
                      <a:pt x="77" y="135"/>
                    </a:cubicBezTo>
                    <a:cubicBezTo>
                      <a:pt x="87" y="145"/>
                      <a:pt x="109" y="153"/>
                      <a:pt x="117" y="153"/>
                    </a:cubicBezTo>
                    <a:cubicBezTo>
                      <a:pt x="119" y="153"/>
                      <a:pt x="121" y="153"/>
                      <a:pt x="122" y="152"/>
                    </a:cubicBezTo>
                    <a:close/>
                    <a:moveTo>
                      <a:pt x="95" y="126"/>
                    </a:moveTo>
                    <a:cubicBezTo>
                      <a:pt x="95" y="129"/>
                      <a:pt x="96" y="132"/>
                      <a:pt x="97" y="135"/>
                    </a:cubicBezTo>
                    <a:cubicBezTo>
                      <a:pt x="92" y="132"/>
                      <a:pt x="86" y="129"/>
                      <a:pt x="84" y="126"/>
                    </a:cubicBezTo>
                    <a:cubicBezTo>
                      <a:pt x="82" y="124"/>
                      <a:pt x="81" y="124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7" y="124"/>
                      <a:pt x="76" y="124"/>
                      <a:pt x="74" y="124"/>
                    </a:cubicBezTo>
                    <a:cubicBezTo>
                      <a:pt x="40" y="124"/>
                      <a:pt x="12" y="99"/>
                      <a:pt x="12" y="68"/>
                    </a:cubicBezTo>
                    <a:cubicBezTo>
                      <a:pt x="12" y="37"/>
                      <a:pt x="40" y="12"/>
                      <a:pt x="74" y="12"/>
                    </a:cubicBezTo>
                    <a:cubicBezTo>
                      <a:pt x="108" y="12"/>
                      <a:pt x="136" y="37"/>
                      <a:pt x="136" y="68"/>
                    </a:cubicBezTo>
                    <a:cubicBezTo>
                      <a:pt x="136" y="90"/>
                      <a:pt x="121" y="111"/>
                      <a:pt x="98" y="119"/>
                    </a:cubicBezTo>
                    <a:cubicBezTo>
                      <a:pt x="96" y="120"/>
                      <a:pt x="94" y="123"/>
                      <a:pt x="95" y="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5" name="Freeform 360"/>
              <p:cNvSpPr>
                <a:spLocks noEditPoints="1"/>
              </p:cNvSpPr>
              <p:nvPr/>
            </p:nvSpPr>
            <p:spPr bwMode="auto">
              <a:xfrm>
                <a:off x="4333505" y="4378326"/>
                <a:ext cx="179388" cy="187325"/>
              </a:xfrm>
              <a:custGeom>
                <a:avLst/>
                <a:gdLst>
                  <a:gd name="T0" fmla="*/ 65 w 130"/>
                  <a:gd name="T1" fmla="*/ 0 h 135"/>
                  <a:gd name="T2" fmla="*/ 0 w 130"/>
                  <a:gd name="T3" fmla="*/ 60 h 135"/>
                  <a:gd name="T4" fmla="*/ 35 w 130"/>
                  <a:gd name="T5" fmla="*/ 113 h 135"/>
                  <a:gd name="T6" fmla="*/ 24 w 130"/>
                  <a:gd name="T7" fmla="*/ 123 h 135"/>
                  <a:gd name="T8" fmla="*/ 19 w 130"/>
                  <a:gd name="T9" fmla="*/ 129 h 135"/>
                  <a:gd name="T10" fmla="*/ 23 w 130"/>
                  <a:gd name="T11" fmla="*/ 134 h 135"/>
                  <a:gd name="T12" fmla="*/ 27 w 130"/>
                  <a:gd name="T13" fmla="*/ 135 h 135"/>
                  <a:gd name="T14" fmla="*/ 63 w 130"/>
                  <a:gd name="T15" fmla="*/ 120 h 135"/>
                  <a:gd name="T16" fmla="*/ 65 w 130"/>
                  <a:gd name="T17" fmla="*/ 120 h 135"/>
                  <a:gd name="T18" fmla="*/ 130 w 130"/>
                  <a:gd name="T19" fmla="*/ 60 h 135"/>
                  <a:gd name="T20" fmla="*/ 65 w 130"/>
                  <a:gd name="T21" fmla="*/ 0 h 135"/>
                  <a:gd name="T22" fmla="*/ 65 w 130"/>
                  <a:gd name="T23" fmla="*/ 108 h 135"/>
                  <a:gd name="T24" fmla="*/ 61 w 130"/>
                  <a:gd name="T25" fmla="*/ 108 h 135"/>
                  <a:gd name="T26" fmla="*/ 56 w 130"/>
                  <a:gd name="T27" fmla="*/ 110 h 135"/>
                  <a:gd name="T28" fmla="*/ 46 w 130"/>
                  <a:gd name="T29" fmla="*/ 117 h 135"/>
                  <a:gd name="T30" fmla="*/ 48 w 130"/>
                  <a:gd name="T31" fmla="*/ 111 h 135"/>
                  <a:gd name="T32" fmla="*/ 44 w 130"/>
                  <a:gd name="T33" fmla="*/ 105 h 135"/>
                  <a:gd name="T34" fmla="*/ 11 w 130"/>
                  <a:gd name="T35" fmla="*/ 60 h 135"/>
                  <a:gd name="T36" fmla="*/ 65 w 130"/>
                  <a:gd name="T37" fmla="*/ 12 h 135"/>
                  <a:gd name="T38" fmla="*/ 118 w 130"/>
                  <a:gd name="T39" fmla="*/ 60 h 135"/>
                  <a:gd name="T40" fmla="*/ 65 w 130"/>
                  <a:gd name="T4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35">
                    <a:moveTo>
                      <a:pt x="65" y="0"/>
                    </a:moveTo>
                    <a:cubicBezTo>
                      <a:pt x="29" y="0"/>
                      <a:pt x="0" y="27"/>
                      <a:pt x="0" y="60"/>
                    </a:cubicBezTo>
                    <a:cubicBezTo>
                      <a:pt x="0" y="83"/>
                      <a:pt x="13" y="103"/>
                      <a:pt x="35" y="113"/>
                    </a:cubicBezTo>
                    <a:cubicBezTo>
                      <a:pt x="33" y="119"/>
                      <a:pt x="29" y="122"/>
                      <a:pt x="24" y="123"/>
                    </a:cubicBezTo>
                    <a:cubicBezTo>
                      <a:pt x="22" y="124"/>
                      <a:pt x="20" y="126"/>
                      <a:pt x="19" y="129"/>
                    </a:cubicBezTo>
                    <a:cubicBezTo>
                      <a:pt x="19" y="131"/>
                      <a:pt x="21" y="133"/>
                      <a:pt x="23" y="134"/>
                    </a:cubicBezTo>
                    <a:cubicBezTo>
                      <a:pt x="24" y="135"/>
                      <a:pt x="25" y="135"/>
                      <a:pt x="27" y="135"/>
                    </a:cubicBezTo>
                    <a:cubicBezTo>
                      <a:pt x="34" y="135"/>
                      <a:pt x="53" y="129"/>
                      <a:pt x="63" y="120"/>
                    </a:cubicBezTo>
                    <a:cubicBezTo>
                      <a:pt x="64" y="120"/>
                      <a:pt x="64" y="120"/>
                      <a:pt x="65" y="120"/>
                    </a:cubicBezTo>
                    <a:cubicBezTo>
                      <a:pt x="101" y="120"/>
                      <a:pt x="130" y="93"/>
                      <a:pt x="130" y="60"/>
                    </a:cubicBezTo>
                    <a:cubicBezTo>
                      <a:pt x="130" y="27"/>
                      <a:pt x="101" y="0"/>
                      <a:pt x="65" y="0"/>
                    </a:cubicBezTo>
                    <a:close/>
                    <a:moveTo>
                      <a:pt x="65" y="108"/>
                    </a:moveTo>
                    <a:cubicBezTo>
                      <a:pt x="64" y="108"/>
                      <a:pt x="62" y="108"/>
                      <a:pt x="61" y="108"/>
                    </a:cubicBezTo>
                    <a:cubicBezTo>
                      <a:pt x="59" y="108"/>
                      <a:pt x="57" y="109"/>
                      <a:pt x="56" y="110"/>
                    </a:cubicBezTo>
                    <a:cubicBezTo>
                      <a:pt x="54" y="113"/>
                      <a:pt x="50" y="115"/>
                      <a:pt x="46" y="117"/>
                    </a:cubicBezTo>
                    <a:cubicBezTo>
                      <a:pt x="46" y="116"/>
                      <a:pt x="47" y="114"/>
                      <a:pt x="48" y="111"/>
                    </a:cubicBezTo>
                    <a:cubicBezTo>
                      <a:pt x="48" y="109"/>
                      <a:pt x="47" y="106"/>
                      <a:pt x="44" y="105"/>
                    </a:cubicBezTo>
                    <a:cubicBezTo>
                      <a:pt x="24" y="97"/>
                      <a:pt x="11" y="80"/>
                      <a:pt x="11" y="60"/>
                    </a:cubicBezTo>
                    <a:cubicBezTo>
                      <a:pt x="11" y="34"/>
                      <a:pt x="35" y="12"/>
                      <a:pt x="65" y="12"/>
                    </a:cubicBezTo>
                    <a:cubicBezTo>
                      <a:pt x="94" y="12"/>
                      <a:pt x="118" y="34"/>
                      <a:pt x="118" y="60"/>
                    </a:cubicBezTo>
                    <a:cubicBezTo>
                      <a:pt x="118" y="87"/>
                      <a:pt x="94" y="108"/>
                      <a:pt x="65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65" name="组合 464"/>
          <p:cNvGrpSpPr/>
          <p:nvPr/>
        </p:nvGrpSpPr>
        <p:grpSpPr>
          <a:xfrm>
            <a:off x="5915238" y="2937113"/>
            <a:ext cx="1514737" cy="784154"/>
            <a:chOff x="2863472" y="1956318"/>
            <a:chExt cx="1355696" cy="701821"/>
          </a:xfrm>
        </p:grpSpPr>
        <p:pic>
          <p:nvPicPr>
            <p:cNvPr id="466" name="图片 465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2863472" y="1956318"/>
              <a:ext cx="1355696" cy="701821"/>
            </a:xfrm>
            <a:prstGeom prst="rect">
              <a:avLst/>
            </a:prstGeom>
          </p:spPr>
        </p:pic>
        <p:grpSp>
          <p:nvGrpSpPr>
            <p:cNvPr id="463" name="组合 462"/>
            <p:cNvGrpSpPr/>
            <p:nvPr/>
          </p:nvGrpSpPr>
          <p:grpSpPr>
            <a:xfrm>
              <a:off x="3412998" y="2209568"/>
              <a:ext cx="325438" cy="312738"/>
              <a:chOff x="5039943" y="3197226"/>
              <a:chExt cx="325438" cy="312738"/>
            </a:xfrm>
          </p:grpSpPr>
          <p:sp>
            <p:nvSpPr>
              <p:cNvPr id="3098" name="Freeform 363"/>
              <p:cNvSpPr>
                <a:spLocks noEditPoints="1"/>
              </p:cNvSpPr>
              <p:nvPr/>
            </p:nvSpPr>
            <p:spPr bwMode="auto">
              <a:xfrm>
                <a:off x="5039943" y="3197226"/>
                <a:ext cx="325438" cy="312738"/>
              </a:xfrm>
              <a:custGeom>
                <a:avLst/>
                <a:gdLst>
                  <a:gd name="T0" fmla="*/ 202 w 234"/>
                  <a:gd name="T1" fmla="*/ 24 h 226"/>
                  <a:gd name="T2" fmla="*/ 143 w 234"/>
                  <a:gd name="T3" fmla="*/ 0 h 226"/>
                  <a:gd name="T4" fmla="*/ 84 w 234"/>
                  <a:gd name="T5" fmla="*/ 24 h 226"/>
                  <a:gd name="T6" fmla="*/ 81 w 234"/>
                  <a:gd name="T7" fmla="*/ 139 h 226"/>
                  <a:gd name="T8" fmla="*/ 63 w 234"/>
                  <a:gd name="T9" fmla="*/ 157 h 226"/>
                  <a:gd name="T10" fmla="*/ 56 w 234"/>
                  <a:gd name="T11" fmla="*/ 149 h 226"/>
                  <a:gd name="T12" fmla="*/ 50 w 234"/>
                  <a:gd name="T13" fmla="*/ 149 h 226"/>
                  <a:gd name="T14" fmla="*/ 4 w 234"/>
                  <a:gd name="T15" fmla="*/ 196 h 226"/>
                  <a:gd name="T16" fmla="*/ 0 w 234"/>
                  <a:gd name="T17" fmla="*/ 205 h 226"/>
                  <a:gd name="T18" fmla="*/ 4 w 234"/>
                  <a:gd name="T19" fmla="*/ 213 h 226"/>
                  <a:gd name="T20" fmla="*/ 12 w 234"/>
                  <a:gd name="T21" fmla="*/ 222 h 226"/>
                  <a:gd name="T22" fmla="*/ 21 w 234"/>
                  <a:gd name="T23" fmla="*/ 226 h 226"/>
                  <a:gd name="T24" fmla="*/ 29 w 234"/>
                  <a:gd name="T25" fmla="*/ 222 h 226"/>
                  <a:gd name="T26" fmla="*/ 76 w 234"/>
                  <a:gd name="T27" fmla="*/ 175 h 226"/>
                  <a:gd name="T28" fmla="*/ 76 w 234"/>
                  <a:gd name="T29" fmla="*/ 169 h 226"/>
                  <a:gd name="T30" fmla="*/ 69 w 234"/>
                  <a:gd name="T31" fmla="*/ 162 h 226"/>
                  <a:gd name="T32" fmla="*/ 87 w 234"/>
                  <a:gd name="T33" fmla="*/ 144 h 226"/>
                  <a:gd name="T34" fmla="*/ 143 w 234"/>
                  <a:gd name="T35" fmla="*/ 166 h 226"/>
                  <a:gd name="T36" fmla="*/ 202 w 234"/>
                  <a:gd name="T37" fmla="*/ 142 h 226"/>
                  <a:gd name="T38" fmla="*/ 202 w 234"/>
                  <a:gd name="T39" fmla="*/ 24 h 226"/>
                  <a:gd name="T40" fmla="*/ 24 w 234"/>
                  <a:gd name="T41" fmla="*/ 216 h 226"/>
                  <a:gd name="T42" fmla="*/ 18 w 234"/>
                  <a:gd name="T43" fmla="*/ 216 h 226"/>
                  <a:gd name="T44" fmla="*/ 9 w 234"/>
                  <a:gd name="T45" fmla="*/ 208 h 226"/>
                  <a:gd name="T46" fmla="*/ 8 w 234"/>
                  <a:gd name="T47" fmla="*/ 205 h 226"/>
                  <a:gd name="T48" fmla="*/ 9 w 234"/>
                  <a:gd name="T49" fmla="*/ 202 h 226"/>
                  <a:gd name="T50" fmla="*/ 53 w 234"/>
                  <a:gd name="T51" fmla="*/ 158 h 226"/>
                  <a:gd name="T52" fmla="*/ 68 w 234"/>
                  <a:gd name="T53" fmla="*/ 172 h 226"/>
                  <a:gd name="T54" fmla="*/ 24 w 234"/>
                  <a:gd name="T55" fmla="*/ 216 h 226"/>
                  <a:gd name="T56" fmla="*/ 196 w 234"/>
                  <a:gd name="T57" fmla="*/ 136 h 226"/>
                  <a:gd name="T58" fmla="*/ 143 w 234"/>
                  <a:gd name="T59" fmla="*/ 158 h 226"/>
                  <a:gd name="T60" fmla="*/ 90 w 234"/>
                  <a:gd name="T61" fmla="*/ 136 h 226"/>
                  <a:gd name="T62" fmla="*/ 90 w 234"/>
                  <a:gd name="T63" fmla="*/ 30 h 226"/>
                  <a:gd name="T64" fmla="*/ 143 w 234"/>
                  <a:gd name="T65" fmla="*/ 8 h 226"/>
                  <a:gd name="T66" fmla="*/ 196 w 234"/>
                  <a:gd name="T67" fmla="*/ 30 h 226"/>
                  <a:gd name="T68" fmla="*/ 196 w 234"/>
                  <a:gd name="T69" fmla="*/ 13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4" h="226">
                    <a:moveTo>
                      <a:pt x="202" y="24"/>
                    </a:moveTo>
                    <a:cubicBezTo>
                      <a:pt x="186" y="9"/>
                      <a:pt x="165" y="0"/>
                      <a:pt x="143" y="0"/>
                    </a:cubicBezTo>
                    <a:cubicBezTo>
                      <a:pt x="121" y="0"/>
                      <a:pt x="100" y="9"/>
                      <a:pt x="84" y="24"/>
                    </a:cubicBezTo>
                    <a:cubicBezTo>
                      <a:pt x="52" y="56"/>
                      <a:pt x="52" y="106"/>
                      <a:pt x="81" y="139"/>
                    </a:cubicBezTo>
                    <a:cubicBezTo>
                      <a:pt x="63" y="157"/>
                      <a:pt x="63" y="157"/>
                      <a:pt x="63" y="157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55" y="148"/>
                      <a:pt x="52" y="148"/>
                      <a:pt x="50" y="149"/>
                    </a:cubicBezTo>
                    <a:cubicBezTo>
                      <a:pt x="4" y="196"/>
                      <a:pt x="4" y="196"/>
                      <a:pt x="4" y="196"/>
                    </a:cubicBezTo>
                    <a:cubicBezTo>
                      <a:pt x="1" y="198"/>
                      <a:pt x="0" y="201"/>
                      <a:pt x="0" y="205"/>
                    </a:cubicBezTo>
                    <a:cubicBezTo>
                      <a:pt x="0" y="208"/>
                      <a:pt x="1" y="211"/>
                      <a:pt x="4" y="213"/>
                    </a:cubicBezTo>
                    <a:cubicBezTo>
                      <a:pt x="12" y="222"/>
                      <a:pt x="12" y="222"/>
                      <a:pt x="12" y="222"/>
                    </a:cubicBezTo>
                    <a:cubicBezTo>
                      <a:pt x="15" y="224"/>
                      <a:pt x="18" y="226"/>
                      <a:pt x="21" y="226"/>
                    </a:cubicBezTo>
                    <a:cubicBezTo>
                      <a:pt x="24" y="226"/>
                      <a:pt x="27" y="224"/>
                      <a:pt x="29" y="222"/>
                    </a:cubicBezTo>
                    <a:cubicBezTo>
                      <a:pt x="76" y="175"/>
                      <a:pt x="76" y="175"/>
                      <a:pt x="76" y="175"/>
                    </a:cubicBezTo>
                    <a:cubicBezTo>
                      <a:pt x="78" y="174"/>
                      <a:pt x="78" y="171"/>
                      <a:pt x="76" y="169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87" y="144"/>
                      <a:pt x="87" y="144"/>
                      <a:pt x="87" y="144"/>
                    </a:cubicBezTo>
                    <a:cubicBezTo>
                      <a:pt x="102" y="158"/>
                      <a:pt x="122" y="166"/>
                      <a:pt x="143" y="166"/>
                    </a:cubicBezTo>
                    <a:cubicBezTo>
                      <a:pt x="165" y="166"/>
                      <a:pt x="186" y="157"/>
                      <a:pt x="202" y="142"/>
                    </a:cubicBezTo>
                    <a:cubicBezTo>
                      <a:pt x="234" y="109"/>
                      <a:pt x="234" y="57"/>
                      <a:pt x="202" y="24"/>
                    </a:cubicBezTo>
                    <a:close/>
                    <a:moveTo>
                      <a:pt x="24" y="216"/>
                    </a:moveTo>
                    <a:cubicBezTo>
                      <a:pt x="22" y="218"/>
                      <a:pt x="19" y="218"/>
                      <a:pt x="18" y="216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8" y="207"/>
                      <a:pt x="8" y="206"/>
                      <a:pt x="8" y="205"/>
                    </a:cubicBezTo>
                    <a:cubicBezTo>
                      <a:pt x="8" y="204"/>
                      <a:pt x="8" y="203"/>
                      <a:pt x="9" y="202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68" y="172"/>
                      <a:pt x="68" y="172"/>
                      <a:pt x="68" y="172"/>
                    </a:cubicBezTo>
                    <a:lnTo>
                      <a:pt x="24" y="216"/>
                    </a:lnTo>
                    <a:close/>
                    <a:moveTo>
                      <a:pt x="196" y="136"/>
                    </a:moveTo>
                    <a:cubicBezTo>
                      <a:pt x="182" y="150"/>
                      <a:pt x="163" y="158"/>
                      <a:pt x="143" y="158"/>
                    </a:cubicBezTo>
                    <a:cubicBezTo>
                      <a:pt x="123" y="158"/>
                      <a:pt x="104" y="150"/>
                      <a:pt x="90" y="136"/>
                    </a:cubicBezTo>
                    <a:cubicBezTo>
                      <a:pt x="60" y="107"/>
                      <a:pt x="60" y="59"/>
                      <a:pt x="90" y="30"/>
                    </a:cubicBezTo>
                    <a:cubicBezTo>
                      <a:pt x="104" y="16"/>
                      <a:pt x="123" y="8"/>
                      <a:pt x="143" y="8"/>
                    </a:cubicBezTo>
                    <a:cubicBezTo>
                      <a:pt x="163" y="8"/>
                      <a:pt x="182" y="16"/>
                      <a:pt x="196" y="30"/>
                    </a:cubicBezTo>
                    <a:cubicBezTo>
                      <a:pt x="225" y="59"/>
                      <a:pt x="225" y="107"/>
                      <a:pt x="196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9" name="Freeform 364"/>
              <p:cNvSpPr>
                <a:spLocks noEditPoints="1"/>
              </p:cNvSpPr>
              <p:nvPr/>
            </p:nvSpPr>
            <p:spPr bwMode="auto">
              <a:xfrm>
                <a:off x="5160593" y="3233738"/>
                <a:ext cx="155575" cy="155575"/>
              </a:xfrm>
              <a:custGeom>
                <a:avLst/>
                <a:gdLst>
                  <a:gd name="T0" fmla="*/ 96 w 112"/>
                  <a:gd name="T1" fmla="*/ 16 h 112"/>
                  <a:gd name="T2" fmla="*/ 56 w 112"/>
                  <a:gd name="T3" fmla="*/ 0 h 112"/>
                  <a:gd name="T4" fmla="*/ 16 w 112"/>
                  <a:gd name="T5" fmla="*/ 16 h 112"/>
                  <a:gd name="T6" fmla="*/ 0 w 112"/>
                  <a:gd name="T7" fmla="*/ 56 h 112"/>
                  <a:gd name="T8" fmla="*/ 16 w 112"/>
                  <a:gd name="T9" fmla="*/ 96 h 112"/>
                  <a:gd name="T10" fmla="*/ 56 w 112"/>
                  <a:gd name="T11" fmla="*/ 112 h 112"/>
                  <a:gd name="T12" fmla="*/ 96 w 112"/>
                  <a:gd name="T13" fmla="*/ 96 h 112"/>
                  <a:gd name="T14" fmla="*/ 112 w 112"/>
                  <a:gd name="T15" fmla="*/ 56 h 112"/>
                  <a:gd name="T16" fmla="*/ 96 w 112"/>
                  <a:gd name="T17" fmla="*/ 16 h 112"/>
                  <a:gd name="T18" fmla="*/ 90 w 112"/>
                  <a:gd name="T19" fmla="*/ 90 h 112"/>
                  <a:gd name="T20" fmla="*/ 56 w 112"/>
                  <a:gd name="T21" fmla="*/ 104 h 112"/>
                  <a:gd name="T22" fmla="*/ 22 w 112"/>
                  <a:gd name="T23" fmla="*/ 90 h 112"/>
                  <a:gd name="T24" fmla="*/ 8 w 112"/>
                  <a:gd name="T25" fmla="*/ 56 h 112"/>
                  <a:gd name="T26" fmla="*/ 22 w 112"/>
                  <a:gd name="T27" fmla="*/ 22 h 112"/>
                  <a:gd name="T28" fmla="*/ 56 w 112"/>
                  <a:gd name="T29" fmla="*/ 8 h 112"/>
                  <a:gd name="T30" fmla="*/ 90 w 112"/>
                  <a:gd name="T31" fmla="*/ 22 h 112"/>
                  <a:gd name="T32" fmla="*/ 104 w 112"/>
                  <a:gd name="T33" fmla="*/ 56 h 112"/>
                  <a:gd name="T34" fmla="*/ 90 w 112"/>
                  <a:gd name="T35" fmla="*/ 9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12">
                    <a:moveTo>
                      <a:pt x="96" y="16"/>
                    </a:moveTo>
                    <a:cubicBezTo>
                      <a:pt x="85" y="6"/>
                      <a:pt x="71" y="0"/>
                      <a:pt x="56" y="0"/>
                    </a:cubicBezTo>
                    <a:cubicBezTo>
                      <a:pt x="41" y="0"/>
                      <a:pt x="27" y="6"/>
                      <a:pt x="16" y="16"/>
                    </a:cubicBezTo>
                    <a:cubicBezTo>
                      <a:pt x="6" y="27"/>
                      <a:pt x="0" y="41"/>
                      <a:pt x="0" y="56"/>
                    </a:cubicBezTo>
                    <a:cubicBezTo>
                      <a:pt x="0" y="71"/>
                      <a:pt x="6" y="85"/>
                      <a:pt x="16" y="96"/>
                    </a:cubicBezTo>
                    <a:cubicBezTo>
                      <a:pt x="27" y="106"/>
                      <a:pt x="41" y="112"/>
                      <a:pt x="56" y="112"/>
                    </a:cubicBezTo>
                    <a:cubicBezTo>
                      <a:pt x="71" y="112"/>
                      <a:pt x="85" y="106"/>
                      <a:pt x="96" y="96"/>
                    </a:cubicBezTo>
                    <a:cubicBezTo>
                      <a:pt x="106" y="85"/>
                      <a:pt x="112" y="71"/>
                      <a:pt x="112" y="56"/>
                    </a:cubicBezTo>
                    <a:cubicBezTo>
                      <a:pt x="112" y="41"/>
                      <a:pt x="106" y="27"/>
                      <a:pt x="96" y="16"/>
                    </a:cubicBezTo>
                    <a:close/>
                    <a:moveTo>
                      <a:pt x="90" y="90"/>
                    </a:moveTo>
                    <a:cubicBezTo>
                      <a:pt x="81" y="99"/>
                      <a:pt x="69" y="104"/>
                      <a:pt x="56" y="104"/>
                    </a:cubicBezTo>
                    <a:cubicBezTo>
                      <a:pt x="43" y="104"/>
                      <a:pt x="31" y="99"/>
                      <a:pt x="22" y="90"/>
                    </a:cubicBezTo>
                    <a:cubicBezTo>
                      <a:pt x="13" y="81"/>
                      <a:pt x="8" y="69"/>
                      <a:pt x="8" y="56"/>
                    </a:cubicBezTo>
                    <a:cubicBezTo>
                      <a:pt x="8" y="43"/>
                      <a:pt x="13" y="31"/>
                      <a:pt x="22" y="22"/>
                    </a:cubicBezTo>
                    <a:cubicBezTo>
                      <a:pt x="31" y="13"/>
                      <a:pt x="43" y="8"/>
                      <a:pt x="56" y="8"/>
                    </a:cubicBezTo>
                    <a:cubicBezTo>
                      <a:pt x="69" y="8"/>
                      <a:pt x="81" y="13"/>
                      <a:pt x="90" y="22"/>
                    </a:cubicBezTo>
                    <a:cubicBezTo>
                      <a:pt x="99" y="31"/>
                      <a:pt x="104" y="43"/>
                      <a:pt x="104" y="56"/>
                    </a:cubicBezTo>
                    <a:cubicBezTo>
                      <a:pt x="104" y="69"/>
                      <a:pt x="99" y="81"/>
                      <a:pt x="90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529875" y="3590740"/>
            <a:ext cx="1207542" cy="625124"/>
            <a:chOff x="8529875" y="3590740"/>
            <a:chExt cx="1207542" cy="625124"/>
          </a:xfrm>
        </p:grpSpPr>
        <p:pic>
          <p:nvPicPr>
            <p:cNvPr id="470" name="图片 469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8529875" y="3590740"/>
              <a:ext cx="1207542" cy="625124"/>
            </a:xfrm>
            <a:prstGeom prst="rect">
              <a:avLst/>
            </a:prstGeom>
          </p:spPr>
        </p:pic>
        <p:grpSp>
          <p:nvGrpSpPr>
            <p:cNvPr id="467" name="组合 466"/>
            <p:cNvGrpSpPr/>
            <p:nvPr/>
          </p:nvGrpSpPr>
          <p:grpSpPr>
            <a:xfrm>
              <a:off x="9049331" y="3799771"/>
              <a:ext cx="277041" cy="274062"/>
              <a:chOff x="7062418" y="3914776"/>
              <a:chExt cx="295275" cy="292100"/>
            </a:xfrm>
          </p:grpSpPr>
          <p:sp>
            <p:nvSpPr>
              <p:cNvPr id="3100" name="Freeform 365"/>
              <p:cNvSpPr>
                <a:spLocks noEditPoints="1"/>
              </p:cNvSpPr>
              <p:nvPr/>
            </p:nvSpPr>
            <p:spPr bwMode="auto">
              <a:xfrm>
                <a:off x="7062418" y="3914776"/>
                <a:ext cx="295275" cy="292100"/>
              </a:xfrm>
              <a:custGeom>
                <a:avLst/>
                <a:gdLst>
                  <a:gd name="T0" fmla="*/ 183 w 212"/>
                  <a:gd name="T1" fmla="*/ 0 h 210"/>
                  <a:gd name="T2" fmla="*/ 44 w 212"/>
                  <a:gd name="T3" fmla="*/ 89 h 210"/>
                  <a:gd name="T4" fmla="*/ 0 w 212"/>
                  <a:gd name="T5" fmla="*/ 123 h 210"/>
                  <a:gd name="T6" fmla="*/ 10 w 212"/>
                  <a:gd name="T7" fmla="*/ 130 h 210"/>
                  <a:gd name="T8" fmla="*/ 38 w 212"/>
                  <a:gd name="T9" fmla="*/ 129 h 210"/>
                  <a:gd name="T10" fmla="*/ 42 w 212"/>
                  <a:gd name="T11" fmla="*/ 131 h 210"/>
                  <a:gd name="T12" fmla="*/ 21 w 212"/>
                  <a:gd name="T13" fmla="*/ 190 h 210"/>
                  <a:gd name="T14" fmla="*/ 33 w 212"/>
                  <a:gd name="T15" fmla="*/ 193 h 210"/>
                  <a:gd name="T16" fmla="*/ 82 w 212"/>
                  <a:gd name="T17" fmla="*/ 170 h 210"/>
                  <a:gd name="T18" fmla="*/ 82 w 212"/>
                  <a:gd name="T19" fmla="*/ 193 h 210"/>
                  <a:gd name="T20" fmla="*/ 88 w 212"/>
                  <a:gd name="T21" fmla="*/ 210 h 210"/>
                  <a:gd name="T22" fmla="*/ 106 w 212"/>
                  <a:gd name="T23" fmla="*/ 199 h 210"/>
                  <a:gd name="T24" fmla="*/ 132 w 212"/>
                  <a:gd name="T25" fmla="*/ 161 h 210"/>
                  <a:gd name="T26" fmla="*/ 204 w 212"/>
                  <a:gd name="T27" fmla="*/ 8 h 210"/>
                  <a:gd name="T28" fmla="*/ 11 w 212"/>
                  <a:gd name="T29" fmla="*/ 120 h 210"/>
                  <a:gd name="T30" fmla="*/ 41 w 212"/>
                  <a:gd name="T31" fmla="*/ 99 h 210"/>
                  <a:gd name="T32" fmla="*/ 17 w 212"/>
                  <a:gd name="T33" fmla="*/ 120 h 210"/>
                  <a:gd name="T34" fmla="*/ 28 w 212"/>
                  <a:gd name="T35" fmla="*/ 183 h 210"/>
                  <a:gd name="T36" fmla="*/ 47 w 212"/>
                  <a:gd name="T37" fmla="*/ 139 h 210"/>
                  <a:gd name="T38" fmla="*/ 56 w 212"/>
                  <a:gd name="T39" fmla="*/ 148 h 210"/>
                  <a:gd name="T40" fmla="*/ 47 w 212"/>
                  <a:gd name="T41" fmla="*/ 163 h 210"/>
                  <a:gd name="T42" fmla="*/ 54 w 212"/>
                  <a:gd name="T43" fmla="*/ 163 h 210"/>
                  <a:gd name="T44" fmla="*/ 72 w 212"/>
                  <a:gd name="T45" fmla="*/ 164 h 210"/>
                  <a:gd name="T46" fmla="*/ 32 w 212"/>
                  <a:gd name="T47" fmla="*/ 184 h 210"/>
                  <a:gd name="T48" fmla="*/ 91 w 212"/>
                  <a:gd name="T49" fmla="*/ 200 h 210"/>
                  <a:gd name="T50" fmla="*/ 92 w 212"/>
                  <a:gd name="T51" fmla="*/ 172 h 210"/>
                  <a:gd name="T52" fmla="*/ 112 w 212"/>
                  <a:gd name="T53" fmla="*/ 170 h 210"/>
                  <a:gd name="T54" fmla="*/ 127 w 212"/>
                  <a:gd name="T55" fmla="*/ 153 h 210"/>
                  <a:gd name="T56" fmla="*/ 79 w 212"/>
                  <a:gd name="T57" fmla="*/ 157 h 210"/>
                  <a:gd name="T58" fmla="*/ 85 w 212"/>
                  <a:gd name="T59" fmla="*/ 133 h 210"/>
                  <a:gd name="T60" fmla="*/ 78 w 212"/>
                  <a:gd name="T61" fmla="*/ 126 h 210"/>
                  <a:gd name="T62" fmla="*/ 54 w 212"/>
                  <a:gd name="T63" fmla="*/ 132 h 210"/>
                  <a:gd name="T64" fmla="*/ 136 w 212"/>
                  <a:gd name="T65" fmla="*/ 25 h 210"/>
                  <a:gd name="T66" fmla="*/ 186 w 212"/>
                  <a:gd name="T67" fmla="*/ 75 h 210"/>
                  <a:gd name="T68" fmla="*/ 202 w 212"/>
                  <a:gd name="T69" fmla="*/ 31 h 210"/>
                  <a:gd name="T70" fmla="*/ 144 w 212"/>
                  <a:gd name="T71" fmla="*/ 21 h 210"/>
                  <a:gd name="T72" fmla="*/ 197 w 212"/>
                  <a:gd name="T73" fmla="*/ 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2" h="210">
                    <a:moveTo>
                      <a:pt x="204" y="8"/>
                    </a:moveTo>
                    <a:cubicBezTo>
                      <a:pt x="199" y="3"/>
                      <a:pt x="192" y="0"/>
                      <a:pt x="183" y="0"/>
                    </a:cubicBezTo>
                    <a:cubicBezTo>
                      <a:pt x="141" y="0"/>
                      <a:pt x="68" y="55"/>
                      <a:pt x="51" y="78"/>
                    </a:cubicBezTo>
                    <a:cubicBezTo>
                      <a:pt x="49" y="81"/>
                      <a:pt x="46" y="85"/>
                      <a:pt x="44" y="89"/>
                    </a:cubicBezTo>
                    <a:cubicBezTo>
                      <a:pt x="33" y="89"/>
                      <a:pt x="19" y="99"/>
                      <a:pt x="11" y="105"/>
                    </a:cubicBezTo>
                    <a:cubicBezTo>
                      <a:pt x="6" y="110"/>
                      <a:pt x="0" y="117"/>
                      <a:pt x="0" y="123"/>
                    </a:cubicBezTo>
                    <a:cubicBezTo>
                      <a:pt x="1" y="125"/>
                      <a:pt x="2" y="127"/>
                      <a:pt x="3" y="128"/>
                    </a:cubicBezTo>
                    <a:cubicBezTo>
                      <a:pt x="5" y="129"/>
                      <a:pt x="7" y="130"/>
                      <a:pt x="10" y="130"/>
                    </a:cubicBezTo>
                    <a:cubicBezTo>
                      <a:pt x="12" y="130"/>
                      <a:pt x="15" y="129"/>
                      <a:pt x="18" y="129"/>
                    </a:cubicBezTo>
                    <a:cubicBezTo>
                      <a:pt x="24" y="128"/>
                      <a:pt x="32" y="127"/>
                      <a:pt x="38" y="129"/>
                    </a:cubicBezTo>
                    <a:cubicBezTo>
                      <a:pt x="39" y="129"/>
                      <a:pt x="40" y="129"/>
                      <a:pt x="41" y="128"/>
                    </a:cubicBezTo>
                    <a:cubicBezTo>
                      <a:pt x="41" y="129"/>
                      <a:pt x="41" y="130"/>
                      <a:pt x="42" y="131"/>
                    </a:cubicBezTo>
                    <a:cubicBezTo>
                      <a:pt x="33" y="139"/>
                      <a:pt x="19" y="164"/>
                      <a:pt x="18" y="178"/>
                    </a:cubicBezTo>
                    <a:cubicBezTo>
                      <a:pt x="17" y="183"/>
                      <a:pt x="19" y="187"/>
                      <a:pt x="21" y="190"/>
                    </a:cubicBezTo>
                    <a:cubicBezTo>
                      <a:pt x="23" y="192"/>
                      <a:pt x="27" y="193"/>
                      <a:pt x="31" y="193"/>
                    </a:cubicBezTo>
                    <a:cubicBezTo>
                      <a:pt x="31" y="193"/>
                      <a:pt x="32" y="193"/>
                      <a:pt x="33" y="193"/>
                    </a:cubicBezTo>
                    <a:cubicBezTo>
                      <a:pt x="47" y="192"/>
                      <a:pt x="71" y="178"/>
                      <a:pt x="80" y="169"/>
                    </a:cubicBezTo>
                    <a:cubicBezTo>
                      <a:pt x="81" y="170"/>
                      <a:pt x="82" y="170"/>
                      <a:pt x="82" y="170"/>
                    </a:cubicBezTo>
                    <a:cubicBezTo>
                      <a:pt x="82" y="171"/>
                      <a:pt x="82" y="172"/>
                      <a:pt x="82" y="172"/>
                    </a:cubicBezTo>
                    <a:cubicBezTo>
                      <a:pt x="84" y="179"/>
                      <a:pt x="83" y="187"/>
                      <a:pt x="82" y="193"/>
                    </a:cubicBezTo>
                    <a:cubicBezTo>
                      <a:pt x="81" y="200"/>
                      <a:pt x="81" y="205"/>
                      <a:pt x="83" y="208"/>
                    </a:cubicBezTo>
                    <a:cubicBezTo>
                      <a:pt x="84" y="209"/>
                      <a:pt x="86" y="210"/>
                      <a:pt x="88" y="210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94" y="210"/>
                      <a:pt x="101" y="204"/>
                      <a:pt x="106" y="199"/>
                    </a:cubicBezTo>
                    <a:cubicBezTo>
                      <a:pt x="112" y="192"/>
                      <a:pt x="122" y="178"/>
                      <a:pt x="122" y="167"/>
                    </a:cubicBezTo>
                    <a:cubicBezTo>
                      <a:pt x="126" y="165"/>
                      <a:pt x="129" y="163"/>
                      <a:pt x="132" y="161"/>
                    </a:cubicBezTo>
                    <a:cubicBezTo>
                      <a:pt x="157" y="143"/>
                      <a:pt x="208" y="72"/>
                      <a:pt x="211" y="32"/>
                    </a:cubicBezTo>
                    <a:cubicBezTo>
                      <a:pt x="212" y="21"/>
                      <a:pt x="209" y="13"/>
                      <a:pt x="204" y="8"/>
                    </a:cubicBezTo>
                    <a:close/>
                    <a:moveTo>
                      <a:pt x="17" y="120"/>
                    </a:moveTo>
                    <a:cubicBezTo>
                      <a:pt x="15" y="120"/>
                      <a:pt x="13" y="120"/>
                      <a:pt x="11" y="120"/>
                    </a:cubicBezTo>
                    <a:cubicBezTo>
                      <a:pt x="12" y="118"/>
                      <a:pt x="16" y="113"/>
                      <a:pt x="23" y="108"/>
                    </a:cubicBezTo>
                    <a:cubicBezTo>
                      <a:pt x="29" y="103"/>
                      <a:pt x="36" y="100"/>
                      <a:pt x="41" y="99"/>
                    </a:cubicBezTo>
                    <a:cubicBezTo>
                      <a:pt x="39" y="105"/>
                      <a:pt x="38" y="113"/>
                      <a:pt x="39" y="119"/>
                    </a:cubicBezTo>
                    <a:cubicBezTo>
                      <a:pt x="31" y="118"/>
                      <a:pt x="23" y="119"/>
                      <a:pt x="17" y="120"/>
                    </a:cubicBezTo>
                    <a:close/>
                    <a:moveTo>
                      <a:pt x="32" y="184"/>
                    </a:moveTo>
                    <a:cubicBezTo>
                      <a:pt x="30" y="184"/>
                      <a:pt x="28" y="183"/>
                      <a:pt x="28" y="183"/>
                    </a:cubicBezTo>
                    <a:cubicBezTo>
                      <a:pt x="27" y="183"/>
                      <a:pt x="27" y="181"/>
                      <a:pt x="27" y="179"/>
                    </a:cubicBezTo>
                    <a:cubicBezTo>
                      <a:pt x="28" y="167"/>
                      <a:pt x="40" y="146"/>
                      <a:pt x="47" y="139"/>
                    </a:cubicBezTo>
                    <a:cubicBezTo>
                      <a:pt x="47" y="139"/>
                      <a:pt x="47" y="139"/>
                      <a:pt x="47" y="139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47" y="157"/>
                      <a:pt x="47" y="157"/>
                      <a:pt x="47" y="157"/>
                    </a:cubicBezTo>
                    <a:cubicBezTo>
                      <a:pt x="46" y="159"/>
                      <a:pt x="46" y="162"/>
                      <a:pt x="47" y="163"/>
                    </a:cubicBezTo>
                    <a:cubicBezTo>
                      <a:pt x="48" y="164"/>
                      <a:pt x="50" y="165"/>
                      <a:pt x="51" y="165"/>
                    </a:cubicBezTo>
                    <a:cubicBezTo>
                      <a:pt x="52" y="165"/>
                      <a:pt x="53" y="164"/>
                      <a:pt x="54" y="163"/>
                    </a:cubicBezTo>
                    <a:cubicBezTo>
                      <a:pt x="63" y="155"/>
                      <a:pt x="63" y="155"/>
                      <a:pt x="63" y="155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64" y="171"/>
                      <a:pt x="44" y="183"/>
                      <a:pt x="32" y="184"/>
                    </a:cubicBezTo>
                    <a:close/>
                    <a:moveTo>
                      <a:pt x="103" y="188"/>
                    </a:moveTo>
                    <a:cubicBezTo>
                      <a:pt x="98" y="195"/>
                      <a:pt x="93" y="198"/>
                      <a:pt x="91" y="200"/>
                    </a:cubicBezTo>
                    <a:cubicBezTo>
                      <a:pt x="91" y="198"/>
                      <a:pt x="91" y="196"/>
                      <a:pt x="91" y="194"/>
                    </a:cubicBezTo>
                    <a:cubicBezTo>
                      <a:pt x="92" y="187"/>
                      <a:pt x="93" y="180"/>
                      <a:pt x="92" y="172"/>
                    </a:cubicBezTo>
                    <a:cubicBezTo>
                      <a:pt x="93" y="173"/>
                      <a:pt x="95" y="173"/>
                      <a:pt x="96" y="173"/>
                    </a:cubicBezTo>
                    <a:cubicBezTo>
                      <a:pt x="101" y="173"/>
                      <a:pt x="107" y="172"/>
                      <a:pt x="112" y="170"/>
                    </a:cubicBezTo>
                    <a:cubicBezTo>
                      <a:pt x="111" y="175"/>
                      <a:pt x="108" y="182"/>
                      <a:pt x="103" y="188"/>
                    </a:cubicBezTo>
                    <a:close/>
                    <a:moveTo>
                      <a:pt x="127" y="153"/>
                    </a:moveTo>
                    <a:cubicBezTo>
                      <a:pt x="120" y="158"/>
                      <a:pt x="108" y="163"/>
                      <a:pt x="96" y="163"/>
                    </a:cubicBezTo>
                    <a:cubicBezTo>
                      <a:pt x="89" y="163"/>
                      <a:pt x="83" y="161"/>
                      <a:pt x="79" y="157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7" y="131"/>
                      <a:pt x="87" y="128"/>
                      <a:pt x="85" y="126"/>
                    </a:cubicBezTo>
                    <a:cubicBezTo>
                      <a:pt x="83" y="124"/>
                      <a:pt x="80" y="124"/>
                      <a:pt x="78" y="126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4" y="132"/>
                      <a:pt x="54" y="132"/>
                      <a:pt x="54" y="132"/>
                    </a:cubicBezTo>
                    <a:cubicBezTo>
                      <a:pt x="42" y="120"/>
                      <a:pt x="50" y="94"/>
                      <a:pt x="58" y="84"/>
                    </a:cubicBezTo>
                    <a:cubicBezTo>
                      <a:pt x="70" y="69"/>
                      <a:pt x="103" y="42"/>
                      <a:pt x="136" y="2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6" y="75"/>
                      <a:pt x="186" y="75"/>
                      <a:pt x="186" y="75"/>
                    </a:cubicBezTo>
                    <a:cubicBezTo>
                      <a:pt x="169" y="108"/>
                      <a:pt x="142" y="142"/>
                      <a:pt x="127" y="153"/>
                    </a:cubicBezTo>
                    <a:close/>
                    <a:moveTo>
                      <a:pt x="202" y="31"/>
                    </a:moveTo>
                    <a:cubicBezTo>
                      <a:pt x="201" y="41"/>
                      <a:pt x="197" y="54"/>
                      <a:pt x="190" y="67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59" y="14"/>
                      <a:pt x="173" y="10"/>
                      <a:pt x="183" y="10"/>
                    </a:cubicBezTo>
                    <a:cubicBezTo>
                      <a:pt x="189" y="10"/>
                      <a:pt x="194" y="11"/>
                      <a:pt x="197" y="14"/>
                    </a:cubicBezTo>
                    <a:cubicBezTo>
                      <a:pt x="201" y="18"/>
                      <a:pt x="202" y="23"/>
                      <a:pt x="202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08" name="Freeform 366"/>
              <p:cNvSpPr>
                <a:spLocks noEditPoints="1"/>
              </p:cNvSpPr>
              <p:nvPr/>
            </p:nvSpPr>
            <p:spPr bwMode="auto">
              <a:xfrm>
                <a:off x="7205293" y="3995738"/>
                <a:ext cx="71438" cy="71438"/>
              </a:xfrm>
              <a:custGeom>
                <a:avLst/>
                <a:gdLst>
                  <a:gd name="T0" fmla="*/ 26 w 52"/>
                  <a:gd name="T1" fmla="*/ 0 h 51"/>
                  <a:gd name="T2" fmla="*/ 8 w 52"/>
                  <a:gd name="T3" fmla="*/ 7 h 51"/>
                  <a:gd name="T4" fmla="*/ 0 w 52"/>
                  <a:gd name="T5" fmla="*/ 25 h 51"/>
                  <a:gd name="T6" fmla="*/ 8 w 52"/>
                  <a:gd name="T7" fmla="*/ 44 h 51"/>
                  <a:gd name="T8" fmla="*/ 26 w 52"/>
                  <a:gd name="T9" fmla="*/ 51 h 51"/>
                  <a:gd name="T10" fmla="*/ 44 w 52"/>
                  <a:gd name="T11" fmla="*/ 44 h 51"/>
                  <a:gd name="T12" fmla="*/ 52 w 52"/>
                  <a:gd name="T13" fmla="*/ 25 h 51"/>
                  <a:gd name="T14" fmla="*/ 44 w 52"/>
                  <a:gd name="T15" fmla="*/ 7 h 51"/>
                  <a:gd name="T16" fmla="*/ 26 w 52"/>
                  <a:gd name="T17" fmla="*/ 0 h 51"/>
                  <a:gd name="T18" fmla="*/ 37 w 52"/>
                  <a:gd name="T19" fmla="*/ 37 h 51"/>
                  <a:gd name="T20" fmla="*/ 14 w 52"/>
                  <a:gd name="T21" fmla="*/ 37 h 51"/>
                  <a:gd name="T22" fmla="*/ 10 w 52"/>
                  <a:gd name="T23" fmla="*/ 25 h 51"/>
                  <a:gd name="T24" fmla="*/ 14 w 52"/>
                  <a:gd name="T25" fmla="*/ 14 h 51"/>
                  <a:gd name="T26" fmla="*/ 26 w 52"/>
                  <a:gd name="T27" fmla="*/ 9 h 51"/>
                  <a:gd name="T28" fmla="*/ 37 w 52"/>
                  <a:gd name="T29" fmla="*/ 14 h 51"/>
                  <a:gd name="T30" fmla="*/ 42 w 52"/>
                  <a:gd name="T31" fmla="*/ 25 h 51"/>
                  <a:gd name="T32" fmla="*/ 37 w 52"/>
                  <a:gd name="T3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9" y="0"/>
                      <a:pt x="13" y="2"/>
                      <a:pt x="8" y="7"/>
                    </a:cubicBezTo>
                    <a:cubicBezTo>
                      <a:pt x="3" y="12"/>
                      <a:pt x="0" y="19"/>
                      <a:pt x="0" y="25"/>
                    </a:cubicBezTo>
                    <a:cubicBezTo>
                      <a:pt x="0" y="32"/>
                      <a:pt x="3" y="39"/>
                      <a:pt x="8" y="44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3" y="51"/>
                      <a:pt x="39" y="48"/>
                      <a:pt x="44" y="44"/>
                    </a:cubicBezTo>
                    <a:cubicBezTo>
                      <a:pt x="49" y="39"/>
                      <a:pt x="52" y="32"/>
                      <a:pt x="52" y="25"/>
                    </a:cubicBezTo>
                    <a:cubicBezTo>
                      <a:pt x="52" y="19"/>
                      <a:pt x="49" y="12"/>
                      <a:pt x="44" y="7"/>
                    </a:cubicBezTo>
                    <a:cubicBezTo>
                      <a:pt x="39" y="2"/>
                      <a:pt x="33" y="0"/>
                      <a:pt x="26" y="0"/>
                    </a:cubicBezTo>
                    <a:close/>
                    <a:moveTo>
                      <a:pt x="37" y="37"/>
                    </a:moveTo>
                    <a:cubicBezTo>
                      <a:pt x="31" y="43"/>
                      <a:pt x="20" y="43"/>
                      <a:pt x="14" y="37"/>
                    </a:cubicBezTo>
                    <a:cubicBezTo>
                      <a:pt x="11" y="34"/>
                      <a:pt x="10" y="30"/>
                      <a:pt x="10" y="25"/>
                    </a:cubicBezTo>
                    <a:cubicBezTo>
                      <a:pt x="10" y="21"/>
                      <a:pt x="11" y="17"/>
                      <a:pt x="14" y="14"/>
                    </a:cubicBezTo>
                    <a:cubicBezTo>
                      <a:pt x="17" y="11"/>
                      <a:pt x="22" y="9"/>
                      <a:pt x="26" y="9"/>
                    </a:cubicBezTo>
                    <a:cubicBezTo>
                      <a:pt x="30" y="9"/>
                      <a:pt x="34" y="11"/>
                      <a:pt x="37" y="14"/>
                    </a:cubicBezTo>
                    <a:cubicBezTo>
                      <a:pt x="41" y="17"/>
                      <a:pt x="42" y="21"/>
                      <a:pt x="42" y="25"/>
                    </a:cubicBezTo>
                    <a:cubicBezTo>
                      <a:pt x="42" y="30"/>
                      <a:pt x="41" y="34"/>
                      <a:pt x="37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428103" y="4818280"/>
            <a:ext cx="1207542" cy="625124"/>
            <a:chOff x="9428103" y="4818280"/>
            <a:chExt cx="1207542" cy="625124"/>
          </a:xfrm>
        </p:grpSpPr>
        <p:pic>
          <p:nvPicPr>
            <p:cNvPr id="472" name="图片 471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9428103" y="4818280"/>
              <a:ext cx="1207542" cy="625124"/>
            </a:xfrm>
            <a:prstGeom prst="rect">
              <a:avLst/>
            </a:prstGeom>
          </p:spPr>
        </p:pic>
        <p:grpSp>
          <p:nvGrpSpPr>
            <p:cNvPr id="468" name="组合 467"/>
            <p:cNvGrpSpPr/>
            <p:nvPr/>
          </p:nvGrpSpPr>
          <p:grpSpPr>
            <a:xfrm>
              <a:off x="9858934" y="4984649"/>
              <a:ext cx="345879" cy="358294"/>
              <a:chOff x="8022855" y="4897438"/>
              <a:chExt cx="309563" cy="320675"/>
            </a:xfrm>
          </p:grpSpPr>
          <p:sp>
            <p:nvSpPr>
              <p:cNvPr id="3096" name="Freeform 361"/>
              <p:cNvSpPr>
                <a:spLocks noEditPoints="1"/>
              </p:cNvSpPr>
              <p:nvPr/>
            </p:nvSpPr>
            <p:spPr bwMode="auto">
              <a:xfrm>
                <a:off x="8022855" y="4897438"/>
                <a:ext cx="309563" cy="320675"/>
              </a:xfrm>
              <a:custGeom>
                <a:avLst/>
                <a:gdLst>
                  <a:gd name="T0" fmla="*/ 206 w 223"/>
                  <a:gd name="T1" fmla="*/ 0 h 232"/>
                  <a:gd name="T2" fmla="*/ 17 w 223"/>
                  <a:gd name="T3" fmla="*/ 0 h 232"/>
                  <a:gd name="T4" fmla="*/ 0 w 223"/>
                  <a:gd name="T5" fmla="*/ 17 h 232"/>
                  <a:gd name="T6" fmla="*/ 0 w 223"/>
                  <a:gd name="T7" fmla="*/ 158 h 232"/>
                  <a:gd name="T8" fmla="*/ 17 w 223"/>
                  <a:gd name="T9" fmla="*/ 175 h 232"/>
                  <a:gd name="T10" fmla="*/ 99 w 223"/>
                  <a:gd name="T11" fmla="*/ 175 h 232"/>
                  <a:gd name="T12" fmla="*/ 99 w 223"/>
                  <a:gd name="T13" fmla="*/ 201 h 232"/>
                  <a:gd name="T14" fmla="*/ 85 w 223"/>
                  <a:gd name="T15" fmla="*/ 201 h 232"/>
                  <a:gd name="T16" fmla="*/ 63 w 223"/>
                  <a:gd name="T17" fmla="*/ 224 h 232"/>
                  <a:gd name="T18" fmla="*/ 63 w 223"/>
                  <a:gd name="T19" fmla="*/ 228 h 232"/>
                  <a:gd name="T20" fmla="*/ 67 w 223"/>
                  <a:gd name="T21" fmla="*/ 232 h 232"/>
                  <a:gd name="T22" fmla="*/ 156 w 223"/>
                  <a:gd name="T23" fmla="*/ 232 h 232"/>
                  <a:gd name="T24" fmla="*/ 160 w 223"/>
                  <a:gd name="T25" fmla="*/ 228 h 232"/>
                  <a:gd name="T26" fmla="*/ 160 w 223"/>
                  <a:gd name="T27" fmla="*/ 224 h 232"/>
                  <a:gd name="T28" fmla="*/ 137 w 223"/>
                  <a:gd name="T29" fmla="*/ 201 h 232"/>
                  <a:gd name="T30" fmla="*/ 124 w 223"/>
                  <a:gd name="T31" fmla="*/ 201 h 232"/>
                  <a:gd name="T32" fmla="*/ 124 w 223"/>
                  <a:gd name="T33" fmla="*/ 175 h 232"/>
                  <a:gd name="T34" fmla="*/ 206 w 223"/>
                  <a:gd name="T35" fmla="*/ 175 h 232"/>
                  <a:gd name="T36" fmla="*/ 223 w 223"/>
                  <a:gd name="T37" fmla="*/ 158 h 232"/>
                  <a:gd name="T38" fmla="*/ 223 w 223"/>
                  <a:gd name="T39" fmla="*/ 17 h 232"/>
                  <a:gd name="T40" fmla="*/ 206 w 223"/>
                  <a:gd name="T41" fmla="*/ 0 h 232"/>
                  <a:gd name="T42" fmla="*/ 151 w 223"/>
                  <a:gd name="T43" fmla="*/ 224 h 232"/>
                  <a:gd name="T44" fmla="*/ 71 w 223"/>
                  <a:gd name="T45" fmla="*/ 224 h 232"/>
                  <a:gd name="T46" fmla="*/ 85 w 223"/>
                  <a:gd name="T47" fmla="*/ 210 h 232"/>
                  <a:gd name="T48" fmla="*/ 137 w 223"/>
                  <a:gd name="T49" fmla="*/ 210 h 232"/>
                  <a:gd name="T50" fmla="*/ 151 w 223"/>
                  <a:gd name="T51" fmla="*/ 224 h 232"/>
                  <a:gd name="T52" fmla="*/ 116 w 223"/>
                  <a:gd name="T53" fmla="*/ 201 h 232"/>
                  <a:gd name="T54" fmla="*/ 107 w 223"/>
                  <a:gd name="T55" fmla="*/ 201 h 232"/>
                  <a:gd name="T56" fmla="*/ 107 w 223"/>
                  <a:gd name="T57" fmla="*/ 175 h 232"/>
                  <a:gd name="T58" fmla="*/ 116 w 223"/>
                  <a:gd name="T59" fmla="*/ 175 h 232"/>
                  <a:gd name="T60" fmla="*/ 116 w 223"/>
                  <a:gd name="T61" fmla="*/ 201 h 232"/>
                  <a:gd name="T62" fmla="*/ 215 w 223"/>
                  <a:gd name="T63" fmla="*/ 158 h 232"/>
                  <a:gd name="T64" fmla="*/ 206 w 223"/>
                  <a:gd name="T65" fmla="*/ 167 h 232"/>
                  <a:gd name="T66" fmla="*/ 17 w 223"/>
                  <a:gd name="T67" fmla="*/ 167 h 232"/>
                  <a:gd name="T68" fmla="*/ 8 w 223"/>
                  <a:gd name="T69" fmla="*/ 158 h 232"/>
                  <a:gd name="T70" fmla="*/ 8 w 223"/>
                  <a:gd name="T71" fmla="*/ 17 h 232"/>
                  <a:gd name="T72" fmla="*/ 17 w 223"/>
                  <a:gd name="T73" fmla="*/ 9 h 232"/>
                  <a:gd name="T74" fmla="*/ 206 w 223"/>
                  <a:gd name="T75" fmla="*/ 9 h 232"/>
                  <a:gd name="T76" fmla="*/ 215 w 223"/>
                  <a:gd name="T77" fmla="*/ 17 h 232"/>
                  <a:gd name="T78" fmla="*/ 215 w 223"/>
                  <a:gd name="T79" fmla="*/ 15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3" h="232">
                    <a:moveTo>
                      <a:pt x="20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8"/>
                      <a:pt x="7" y="175"/>
                      <a:pt x="17" y="175"/>
                    </a:cubicBezTo>
                    <a:cubicBezTo>
                      <a:pt x="99" y="175"/>
                      <a:pt x="99" y="175"/>
                      <a:pt x="99" y="175"/>
                    </a:cubicBezTo>
                    <a:cubicBezTo>
                      <a:pt x="99" y="201"/>
                      <a:pt x="99" y="201"/>
                      <a:pt x="99" y="201"/>
                    </a:cubicBezTo>
                    <a:cubicBezTo>
                      <a:pt x="85" y="201"/>
                      <a:pt x="85" y="201"/>
                      <a:pt x="85" y="201"/>
                    </a:cubicBezTo>
                    <a:cubicBezTo>
                      <a:pt x="73" y="201"/>
                      <a:pt x="63" y="212"/>
                      <a:pt x="63" y="224"/>
                    </a:cubicBezTo>
                    <a:cubicBezTo>
                      <a:pt x="63" y="228"/>
                      <a:pt x="63" y="228"/>
                      <a:pt x="63" y="228"/>
                    </a:cubicBezTo>
                    <a:cubicBezTo>
                      <a:pt x="63" y="230"/>
                      <a:pt x="65" y="232"/>
                      <a:pt x="67" y="232"/>
                    </a:cubicBezTo>
                    <a:cubicBezTo>
                      <a:pt x="156" y="232"/>
                      <a:pt x="156" y="232"/>
                      <a:pt x="156" y="232"/>
                    </a:cubicBezTo>
                    <a:cubicBezTo>
                      <a:pt x="158" y="232"/>
                      <a:pt x="160" y="230"/>
                      <a:pt x="160" y="228"/>
                    </a:cubicBezTo>
                    <a:cubicBezTo>
                      <a:pt x="160" y="224"/>
                      <a:pt x="160" y="224"/>
                      <a:pt x="160" y="224"/>
                    </a:cubicBezTo>
                    <a:cubicBezTo>
                      <a:pt x="160" y="212"/>
                      <a:pt x="150" y="201"/>
                      <a:pt x="137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206" y="175"/>
                      <a:pt x="206" y="175"/>
                      <a:pt x="206" y="175"/>
                    </a:cubicBezTo>
                    <a:cubicBezTo>
                      <a:pt x="216" y="175"/>
                      <a:pt x="223" y="168"/>
                      <a:pt x="223" y="158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3" y="8"/>
                      <a:pt x="216" y="0"/>
                      <a:pt x="206" y="0"/>
                    </a:cubicBezTo>
                    <a:close/>
                    <a:moveTo>
                      <a:pt x="151" y="224"/>
                    </a:moveTo>
                    <a:cubicBezTo>
                      <a:pt x="71" y="224"/>
                      <a:pt x="71" y="224"/>
                      <a:pt x="71" y="224"/>
                    </a:cubicBezTo>
                    <a:cubicBezTo>
                      <a:pt x="71" y="216"/>
                      <a:pt x="78" y="210"/>
                      <a:pt x="85" y="210"/>
                    </a:cubicBezTo>
                    <a:cubicBezTo>
                      <a:pt x="137" y="210"/>
                      <a:pt x="137" y="210"/>
                      <a:pt x="137" y="210"/>
                    </a:cubicBezTo>
                    <a:cubicBezTo>
                      <a:pt x="145" y="210"/>
                      <a:pt x="151" y="216"/>
                      <a:pt x="151" y="224"/>
                    </a:cubicBezTo>
                    <a:close/>
                    <a:moveTo>
                      <a:pt x="116" y="201"/>
                    </a:moveTo>
                    <a:cubicBezTo>
                      <a:pt x="107" y="201"/>
                      <a:pt x="107" y="201"/>
                      <a:pt x="107" y="201"/>
                    </a:cubicBezTo>
                    <a:cubicBezTo>
                      <a:pt x="107" y="175"/>
                      <a:pt x="107" y="175"/>
                      <a:pt x="107" y="175"/>
                    </a:cubicBezTo>
                    <a:cubicBezTo>
                      <a:pt x="116" y="175"/>
                      <a:pt x="116" y="175"/>
                      <a:pt x="116" y="175"/>
                    </a:cubicBezTo>
                    <a:lnTo>
                      <a:pt x="116" y="201"/>
                    </a:lnTo>
                    <a:close/>
                    <a:moveTo>
                      <a:pt x="215" y="158"/>
                    </a:moveTo>
                    <a:cubicBezTo>
                      <a:pt x="215" y="163"/>
                      <a:pt x="211" y="167"/>
                      <a:pt x="20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2" y="167"/>
                      <a:pt x="8" y="163"/>
                      <a:pt x="8" y="15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12" y="9"/>
                      <a:pt x="17" y="9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11" y="9"/>
                      <a:pt x="215" y="13"/>
                      <a:pt x="215" y="17"/>
                    </a:cubicBezTo>
                    <a:lnTo>
                      <a:pt x="21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7" name="Freeform 362"/>
              <p:cNvSpPr>
                <a:spLocks noEditPoints="1"/>
              </p:cNvSpPr>
              <p:nvPr/>
            </p:nvSpPr>
            <p:spPr bwMode="auto">
              <a:xfrm>
                <a:off x="8060955" y="4933951"/>
                <a:ext cx="233363" cy="161925"/>
              </a:xfrm>
              <a:custGeom>
                <a:avLst/>
                <a:gdLst>
                  <a:gd name="T0" fmla="*/ 164 w 168"/>
                  <a:gd name="T1" fmla="*/ 108 h 116"/>
                  <a:gd name="T2" fmla="*/ 159 w 168"/>
                  <a:gd name="T3" fmla="*/ 108 h 116"/>
                  <a:gd name="T4" fmla="*/ 159 w 168"/>
                  <a:gd name="T5" fmla="*/ 47 h 116"/>
                  <a:gd name="T6" fmla="*/ 151 w 168"/>
                  <a:gd name="T7" fmla="*/ 38 h 116"/>
                  <a:gd name="T8" fmla="*/ 132 w 168"/>
                  <a:gd name="T9" fmla="*/ 38 h 116"/>
                  <a:gd name="T10" fmla="*/ 123 w 168"/>
                  <a:gd name="T11" fmla="*/ 47 h 116"/>
                  <a:gd name="T12" fmla="*/ 123 w 168"/>
                  <a:gd name="T13" fmla="*/ 108 h 116"/>
                  <a:gd name="T14" fmla="*/ 103 w 168"/>
                  <a:gd name="T15" fmla="*/ 108 h 116"/>
                  <a:gd name="T16" fmla="*/ 103 w 168"/>
                  <a:gd name="T17" fmla="*/ 9 h 116"/>
                  <a:gd name="T18" fmla="*/ 94 w 168"/>
                  <a:gd name="T19" fmla="*/ 0 h 116"/>
                  <a:gd name="T20" fmla="*/ 75 w 168"/>
                  <a:gd name="T21" fmla="*/ 0 h 116"/>
                  <a:gd name="T22" fmla="*/ 66 w 168"/>
                  <a:gd name="T23" fmla="*/ 9 h 116"/>
                  <a:gd name="T24" fmla="*/ 66 w 168"/>
                  <a:gd name="T25" fmla="*/ 108 h 116"/>
                  <a:gd name="T26" fmla="*/ 46 w 168"/>
                  <a:gd name="T27" fmla="*/ 108 h 116"/>
                  <a:gd name="T28" fmla="*/ 46 w 168"/>
                  <a:gd name="T29" fmla="*/ 65 h 116"/>
                  <a:gd name="T30" fmla="*/ 37 w 168"/>
                  <a:gd name="T31" fmla="*/ 56 h 116"/>
                  <a:gd name="T32" fmla="*/ 18 w 168"/>
                  <a:gd name="T33" fmla="*/ 56 h 116"/>
                  <a:gd name="T34" fmla="*/ 9 w 168"/>
                  <a:gd name="T35" fmla="*/ 65 h 116"/>
                  <a:gd name="T36" fmla="*/ 9 w 168"/>
                  <a:gd name="T37" fmla="*/ 108 h 116"/>
                  <a:gd name="T38" fmla="*/ 5 w 168"/>
                  <a:gd name="T39" fmla="*/ 108 h 116"/>
                  <a:gd name="T40" fmla="*/ 0 w 168"/>
                  <a:gd name="T41" fmla="*/ 112 h 116"/>
                  <a:gd name="T42" fmla="*/ 5 w 168"/>
                  <a:gd name="T43" fmla="*/ 116 h 116"/>
                  <a:gd name="T44" fmla="*/ 164 w 168"/>
                  <a:gd name="T45" fmla="*/ 116 h 116"/>
                  <a:gd name="T46" fmla="*/ 168 w 168"/>
                  <a:gd name="T47" fmla="*/ 112 h 116"/>
                  <a:gd name="T48" fmla="*/ 164 w 168"/>
                  <a:gd name="T49" fmla="*/ 108 h 116"/>
                  <a:gd name="T50" fmla="*/ 132 w 168"/>
                  <a:gd name="T51" fmla="*/ 46 h 116"/>
                  <a:gd name="T52" fmla="*/ 151 w 168"/>
                  <a:gd name="T53" fmla="*/ 47 h 116"/>
                  <a:gd name="T54" fmla="*/ 151 w 168"/>
                  <a:gd name="T55" fmla="*/ 108 h 116"/>
                  <a:gd name="T56" fmla="*/ 131 w 168"/>
                  <a:gd name="T57" fmla="*/ 108 h 116"/>
                  <a:gd name="T58" fmla="*/ 132 w 168"/>
                  <a:gd name="T59" fmla="*/ 46 h 116"/>
                  <a:gd name="T60" fmla="*/ 75 w 168"/>
                  <a:gd name="T61" fmla="*/ 9 h 116"/>
                  <a:gd name="T62" fmla="*/ 94 w 168"/>
                  <a:gd name="T63" fmla="*/ 9 h 116"/>
                  <a:gd name="T64" fmla="*/ 94 w 168"/>
                  <a:gd name="T65" fmla="*/ 108 h 116"/>
                  <a:gd name="T66" fmla="*/ 75 w 168"/>
                  <a:gd name="T67" fmla="*/ 108 h 116"/>
                  <a:gd name="T68" fmla="*/ 75 w 168"/>
                  <a:gd name="T69" fmla="*/ 9 h 116"/>
                  <a:gd name="T70" fmla="*/ 18 w 168"/>
                  <a:gd name="T71" fmla="*/ 65 h 116"/>
                  <a:gd name="T72" fmla="*/ 37 w 168"/>
                  <a:gd name="T73" fmla="*/ 65 h 116"/>
                  <a:gd name="T74" fmla="*/ 37 w 168"/>
                  <a:gd name="T75" fmla="*/ 108 h 116"/>
                  <a:gd name="T76" fmla="*/ 18 w 168"/>
                  <a:gd name="T77" fmla="*/ 108 h 116"/>
                  <a:gd name="T78" fmla="*/ 18 w 168"/>
                  <a:gd name="T79" fmla="*/ 6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" h="116">
                    <a:moveTo>
                      <a:pt x="164" y="108"/>
                    </a:move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59" y="42"/>
                      <a:pt x="155" y="38"/>
                      <a:pt x="151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27" y="38"/>
                      <a:pt x="123" y="42"/>
                      <a:pt x="123" y="47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3" y="4"/>
                      <a:pt x="99" y="0"/>
                      <a:pt x="94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0" y="0"/>
                      <a:pt x="66" y="4"/>
                      <a:pt x="66" y="9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0"/>
                      <a:pt x="42" y="56"/>
                      <a:pt x="37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3" y="56"/>
                      <a:pt x="9" y="60"/>
                      <a:pt x="9" y="65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2" y="108"/>
                      <a:pt x="0" y="110"/>
                      <a:pt x="0" y="112"/>
                    </a:cubicBezTo>
                    <a:cubicBezTo>
                      <a:pt x="0" y="114"/>
                      <a:pt x="2" y="116"/>
                      <a:pt x="5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7" y="116"/>
                      <a:pt x="168" y="114"/>
                      <a:pt x="168" y="112"/>
                    </a:cubicBezTo>
                    <a:cubicBezTo>
                      <a:pt x="168" y="110"/>
                      <a:pt x="167" y="108"/>
                      <a:pt x="164" y="108"/>
                    </a:cubicBezTo>
                    <a:close/>
                    <a:moveTo>
                      <a:pt x="132" y="46"/>
                    </a:moveTo>
                    <a:cubicBezTo>
                      <a:pt x="151" y="47"/>
                      <a:pt x="151" y="47"/>
                      <a:pt x="151" y="47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lnTo>
                      <a:pt x="132" y="46"/>
                    </a:lnTo>
                    <a:close/>
                    <a:moveTo>
                      <a:pt x="75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75" y="108"/>
                      <a:pt x="75" y="108"/>
                      <a:pt x="75" y="108"/>
                    </a:cubicBezTo>
                    <a:lnTo>
                      <a:pt x="75" y="9"/>
                    </a:lnTo>
                    <a:close/>
                    <a:moveTo>
                      <a:pt x="18" y="65"/>
                    </a:move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8" y="108"/>
                      <a:pt x="18" y="108"/>
                      <a:pt x="18" y="108"/>
                    </a:cubicBezTo>
                    <a:lnTo>
                      <a:pt x="18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496311" y="2259356"/>
            <a:ext cx="2073258" cy="333553"/>
            <a:chOff x="1496311" y="2259356"/>
            <a:chExt cx="2073258" cy="333553"/>
          </a:xfrm>
        </p:grpSpPr>
        <p:sp>
          <p:nvSpPr>
            <p:cNvPr id="475" name="圆角矩形 37"/>
            <p:cNvSpPr/>
            <p:nvPr/>
          </p:nvSpPr>
          <p:spPr>
            <a:xfrm rot="10800000" flipH="1" flipV="1">
              <a:off x="1496311" y="228034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76" name="矩形 475"/>
            <p:cNvSpPr/>
            <p:nvPr/>
          </p:nvSpPr>
          <p:spPr>
            <a:xfrm>
              <a:off x="1735681" y="225935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6624" y="2971962"/>
            <a:ext cx="2505962" cy="461665"/>
            <a:chOff x="1376624" y="2971962"/>
            <a:chExt cx="2505962" cy="461665"/>
          </a:xfrm>
        </p:grpSpPr>
        <p:grpSp>
          <p:nvGrpSpPr>
            <p:cNvPr id="477" name="组合 476"/>
            <p:cNvGrpSpPr/>
            <p:nvPr/>
          </p:nvGrpSpPr>
          <p:grpSpPr>
            <a:xfrm>
              <a:off x="1376624" y="3102989"/>
              <a:ext cx="239371" cy="239371"/>
              <a:chOff x="692720" y="2438979"/>
              <a:chExt cx="108000" cy="108000"/>
            </a:xfrm>
          </p:grpSpPr>
          <p:sp>
            <p:nvSpPr>
              <p:cNvPr id="478" name="椭圆 47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9" name="椭圆 47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6" name="文本框 485"/>
            <p:cNvSpPr txBox="1"/>
            <p:nvPr/>
          </p:nvSpPr>
          <p:spPr>
            <a:xfrm>
              <a:off x="1697372" y="297196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76624" y="3644168"/>
            <a:ext cx="2466983" cy="461665"/>
            <a:chOff x="1376624" y="3644168"/>
            <a:chExt cx="2466983" cy="461665"/>
          </a:xfrm>
        </p:grpSpPr>
        <p:grpSp>
          <p:nvGrpSpPr>
            <p:cNvPr id="480" name="组合 479"/>
            <p:cNvGrpSpPr/>
            <p:nvPr/>
          </p:nvGrpSpPr>
          <p:grpSpPr>
            <a:xfrm>
              <a:off x="1376624" y="3727800"/>
              <a:ext cx="239371" cy="239371"/>
              <a:chOff x="692720" y="2916020"/>
              <a:chExt cx="108000" cy="108000"/>
            </a:xfrm>
          </p:grpSpPr>
          <p:sp>
            <p:nvSpPr>
              <p:cNvPr id="481" name="椭圆 480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2" name="椭圆 481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7" name="文本框 486"/>
            <p:cNvSpPr txBox="1"/>
            <p:nvPr/>
          </p:nvSpPr>
          <p:spPr>
            <a:xfrm>
              <a:off x="1658393" y="364416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67777" y="4241459"/>
            <a:ext cx="2466655" cy="461665"/>
            <a:chOff x="1367777" y="4241459"/>
            <a:chExt cx="2466655" cy="461665"/>
          </a:xfrm>
        </p:grpSpPr>
        <p:grpSp>
          <p:nvGrpSpPr>
            <p:cNvPr id="483" name="组合 482"/>
            <p:cNvGrpSpPr/>
            <p:nvPr/>
          </p:nvGrpSpPr>
          <p:grpSpPr>
            <a:xfrm>
              <a:off x="1367777" y="4352610"/>
              <a:ext cx="239371" cy="239371"/>
              <a:chOff x="692720" y="3169062"/>
              <a:chExt cx="108000" cy="108000"/>
            </a:xfrm>
          </p:grpSpPr>
          <p:sp>
            <p:nvSpPr>
              <p:cNvPr id="484" name="椭圆 483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8" name="文本框 487"/>
            <p:cNvSpPr txBox="1"/>
            <p:nvPr/>
          </p:nvSpPr>
          <p:spPr>
            <a:xfrm>
              <a:off x="1649218" y="424145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5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8291988" y="4292155"/>
            <a:ext cx="468580" cy="755173"/>
            <a:chOff x="8291988" y="4292155"/>
            <a:chExt cx="468580" cy="755173"/>
          </a:xfrm>
        </p:grpSpPr>
        <p:sp>
          <p:nvSpPr>
            <p:cNvPr id="6" name="Freeform 5"/>
            <p:cNvSpPr/>
            <p:nvPr/>
          </p:nvSpPr>
          <p:spPr bwMode="auto">
            <a:xfrm>
              <a:off x="8442449" y="4912629"/>
              <a:ext cx="169090" cy="47288"/>
            </a:xfrm>
            <a:custGeom>
              <a:avLst/>
              <a:gdLst>
                <a:gd name="T0" fmla="*/ 0 w 78"/>
                <a:gd name="T1" fmla="*/ 18 h 22"/>
                <a:gd name="T2" fmla="*/ 4 w 78"/>
                <a:gd name="T3" fmla="*/ 22 h 22"/>
                <a:gd name="T4" fmla="*/ 9 w 78"/>
                <a:gd name="T5" fmla="*/ 22 h 22"/>
                <a:gd name="T6" fmla="*/ 75 w 78"/>
                <a:gd name="T7" fmla="*/ 6 h 22"/>
                <a:gd name="T8" fmla="*/ 78 w 7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">
                  <a:moveTo>
                    <a:pt x="0" y="18"/>
                  </a:moveTo>
                  <a:cubicBezTo>
                    <a:pt x="0" y="20"/>
                    <a:pt x="1" y="22"/>
                    <a:pt x="4" y="22"/>
                  </a:cubicBezTo>
                  <a:cubicBezTo>
                    <a:pt x="5" y="22"/>
                    <a:pt x="7" y="22"/>
                    <a:pt x="9" y="22"/>
                  </a:cubicBezTo>
                  <a:cubicBezTo>
                    <a:pt x="33" y="22"/>
                    <a:pt x="55" y="16"/>
                    <a:pt x="75" y="6"/>
                  </a:cubicBezTo>
                  <a:cubicBezTo>
                    <a:pt x="77" y="5"/>
                    <a:pt x="78" y="2"/>
                    <a:pt x="7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442449" y="4955618"/>
              <a:ext cx="169090" cy="47288"/>
            </a:xfrm>
            <a:custGeom>
              <a:avLst/>
              <a:gdLst>
                <a:gd name="T0" fmla="*/ 0 w 78"/>
                <a:gd name="T1" fmla="*/ 18 h 22"/>
                <a:gd name="T2" fmla="*/ 4 w 78"/>
                <a:gd name="T3" fmla="*/ 22 h 22"/>
                <a:gd name="T4" fmla="*/ 9 w 78"/>
                <a:gd name="T5" fmla="*/ 22 h 22"/>
                <a:gd name="T6" fmla="*/ 75 w 78"/>
                <a:gd name="T7" fmla="*/ 6 h 22"/>
                <a:gd name="T8" fmla="*/ 78 w 7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">
                  <a:moveTo>
                    <a:pt x="0" y="18"/>
                  </a:moveTo>
                  <a:cubicBezTo>
                    <a:pt x="0" y="20"/>
                    <a:pt x="2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33" y="22"/>
                    <a:pt x="55" y="16"/>
                    <a:pt x="75" y="6"/>
                  </a:cubicBezTo>
                  <a:cubicBezTo>
                    <a:pt x="77" y="5"/>
                    <a:pt x="78" y="2"/>
                    <a:pt x="7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494035" y="5014369"/>
              <a:ext cx="75948" cy="32959"/>
            </a:xfrm>
            <a:custGeom>
              <a:avLst/>
              <a:gdLst>
                <a:gd name="T0" fmla="*/ 0 w 35"/>
                <a:gd name="T1" fmla="*/ 8 h 15"/>
                <a:gd name="T2" fmla="*/ 15 w 35"/>
                <a:gd name="T3" fmla="*/ 15 h 15"/>
                <a:gd name="T4" fmla="*/ 35 w 3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5">
                  <a:moveTo>
                    <a:pt x="0" y="8"/>
                  </a:moveTo>
                  <a:cubicBezTo>
                    <a:pt x="3" y="12"/>
                    <a:pt x="9" y="15"/>
                    <a:pt x="15" y="15"/>
                  </a:cubicBezTo>
                  <a:cubicBezTo>
                    <a:pt x="24" y="15"/>
                    <a:pt x="32" y="8"/>
                    <a:pt x="35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291988" y="4292155"/>
              <a:ext cx="468580" cy="624772"/>
            </a:xfrm>
            <a:custGeom>
              <a:avLst/>
              <a:gdLst>
                <a:gd name="T0" fmla="*/ 73 w 216"/>
                <a:gd name="T1" fmla="*/ 287 h 288"/>
                <a:gd name="T2" fmla="*/ 78 w 216"/>
                <a:gd name="T3" fmla="*/ 288 h 288"/>
                <a:gd name="T4" fmla="*/ 129 w 216"/>
                <a:gd name="T5" fmla="*/ 278 h 288"/>
                <a:gd name="T6" fmla="*/ 135 w 216"/>
                <a:gd name="T7" fmla="*/ 276 h 288"/>
                <a:gd name="T8" fmla="*/ 144 w 216"/>
                <a:gd name="T9" fmla="*/ 272 h 288"/>
                <a:gd name="T10" fmla="*/ 147 w 216"/>
                <a:gd name="T11" fmla="*/ 269 h 288"/>
                <a:gd name="T12" fmla="*/ 170 w 216"/>
                <a:gd name="T13" fmla="*/ 220 h 288"/>
                <a:gd name="T14" fmla="*/ 216 w 216"/>
                <a:gd name="T15" fmla="*/ 108 h 288"/>
                <a:gd name="T16" fmla="*/ 108 w 216"/>
                <a:gd name="T17" fmla="*/ 0 h 288"/>
                <a:gd name="T18" fmla="*/ 0 w 216"/>
                <a:gd name="T19" fmla="*/ 108 h 288"/>
                <a:gd name="T20" fmla="*/ 46 w 216"/>
                <a:gd name="T21" fmla="*/ 220 h 288"/>
                <a:gd name="T22" fmla="*/ 69 w 216"/>
                <a:gd name="T23" fmla="*/ 2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288">
                  <a:moveTo>
                    <a:pt x="73" y="287"/>
                  </a:moveTo>
                  <a:cubicBezTo>
                    <a:pt x="74" y="288"/>
                    <a:pt x="76" y="288"/>
                    <a:pt x="78" y="288"/>
                  </a:cubicBezTo>
                  <a:cubicBezTo>
                    <a:pt x="96" y="288"/>
                    <a:pt x="113" y="284"/>
                    <a:pt x="129" y="278"/>
                  </a:cubicBezTo>
                  <a:cubicBezTo>
                    <a:pt x="131" y="278"/>
                    <a:pt x="133" y="277"/>
                    <a:pt x="135" y="276"/>
                  </a:cubicBezTo>
                  <a:cubicBezTo>
                    <a:pt x="138" y="274"/>
                    <a:pt x="141" y="273"/>
                    <a:pt x="144" y="272"/>
                  </a:cubicBezTo>
                  <a:cubicBezTo>
                    <a:pt x="145" y="271"/>
                    <a:pt x="146" y="270"/>
                    <a:pt x="147" y="269"/>
                  </a:cubicBezTo>
                  <a:cubicBezTo>
                    <a:pt x="161" y="257"/>
                    <a:pt x="170" y="240"/>
                    <a:pt x="170" y="220"/>
                  </a:cubicBezTo>
                  <a:cubicBezTo>
                    <a:pt x="170" y="185"/>
                    <a:pt x="216" y="163"/>
                    <a:pt x="216" y="108"/>
                  </a:cubicBezTo>
                  <a:cubicBezTo>
                    <a:pt x="216" y="48"/>
                    <a:pt x="16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4"/>
                    <a:pt x="46" y="188"/>
                    <a:pt x="46" y="220"/>
                  </a:cubicBezTo>
                  <a:cubicBezTo>
                    <a:pt x="46" y="238"/>
                    <a:pt x="55" y="255"/>
                    <a:pt x="69" y="26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63516" y="1498146"/>
            <a:ext cx="690689" cy="540227"/>
            <a:chOff x="3663516" y="1498146"/>
            <a:chExt cx="690689" cy="540227"/>
          </a:xfrm>
        </p:grpSpPr>
        <p:sp>
          <p:nvSpPr>
            <p:cNvPr id="10" name="Freeform 9"/>
            <p:cNvSpPr/>
            <p:nvPr/>
          </p:nvSpPr>
          <p:spPr bwMode="auto">
            <a:xfrm>
              <a:off x="3836905" y="1498146"/>
              <a:ext cx="517300" cy="457116"/>
            </a:xfrm>
            <a:custGeom>
              <a:avLst/>
              <a:gdLst>
                <a:gd name="T0" fmla="*/ 239 w 239"/>
                <a:gd name="T1" fmla="*/ 92 h 211"/>
                <a:gd name="T2" fmla="*/ 119 w 239"/>
                <a:gd name="T3" fmla="*/ 0 h 211"/>
                <a:gd name="T4" fmla="*/ 0 w 239"/>
                <a:gd name="T5" fmla="*/ 92 h 211"/>
                <a:gd name="T6" fmla="*/ 119 w 239"/>
                <a:gd name="T7" fmla="*/ 183 h 211"/>
                <a:gd name="T8" fmla="*/ 163 w 239"/>
                <a:gd name="T9" fmla="*/ 177 h 211"/>
                <a:gd name="T10" fmla="*/ 226 w 239"/>
                <a:gd name="T11" fmla="*/ 211 h 211"/>
                <a:gd name="T12" fmla="*/ 211 w 239"/>
                <a:gd name="T13" fmla="*/ 151 h 211"/>
                <a:gd name="T14" fmla="*/ 239 w 239"/>
                <a:gd name="T15" fmla="*/ 9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11">
                  <a:moveTo>
                    <a:pt x="239" y="92"/>
                  </a:moveTo>
                  <a:cubicBezTo>
                    <a:pt x="239" y="41"/>
                    <a:pt x="185" y="0"/>
                    <a:pt x="119" y="0"/>
                  </a:cubicBezTo>
                  <a:cubicBezTo>
                    <a:pt x="53" y="0"/>
                    <a:pt x="0" y="41"/>
                    <a:pt x="0" y="92"/>
                  </a:cubicBezTo>
                  <a:cubicBezTo>
                    <a:pt x="0" y="142"/>
                    <a:pt x="53" y="183"/>
                    <a:pt x="119" y="183"/>
                  </a:cubicBezTo>
                  <a:cubicBezTo>
                    <a:pt x="135" y="183"/>
                    <a:pt x="149" y="181"/>
                    <a:pt x="163" y="177"/>
                  </a:cubicBezTo>
                  <a:cubicBezTo>
                    <a:pt x="226" y="211"/>
                    <a:pt x="226" y="211"/>
                    <a:pt x="226" y="21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28" y="135"/>
                    <a:pt x="239" y="114"/>
                    <a:pt x="239" y="92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663516" y="1688730"/>
              <a:ext cx="359674" cy="349643"/>
            </a:xfrm>
            <a:custGeom>
              <a:avLst/>
              <a:gdLst>
                <a:gd name="T0" fmla="*/ 166 w 166"/>
                <a:gd name="T1" fmla="*/ 124 h 161"/>
                <a:gd name="T2" fmla="*/ 104 w 166"/>
                <a:gd name="T3" fmla="*/ 139 h 161"/>
                <a:gd name="T4" fmla="*/ 67 w 166"/>
                <a:gd name="T5" fmla="*/ 134 h 161"/>
                <a:gd name="T6" fmla="*/ 12 w 166"/>
                <a:gd name="T7" fmla="*/ 161 h 161"/>
                <a:gd name="T8" fmla="*/ 25 w 166"/>
                <a:gd name="T9" fmla="*/ 112 h 161"/>
                <a:gd name="T10" fmla="*/ 0 w 166"/>
                <a:gd name="T11" fmla="*/ 63 h 161"/>
                <a:gd name="T12" fmla="*/ 46 w 16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1">
                  <a:moveTo>
                    <a:pt x="166" y="124"/>
                  </a:moveTo>
                  <a:cubicBezTo>
                    <a:pt x="149" y="133"/>
                    <a:pt x="128" y="139"/>
                    <a:pt x="104" y="139"/>
                  </a:cubicBezTo>
                  <a:cubicBezTo>
                    <a:pt x="91" y="139"/>
                    <a:pt x="79" y="137"/>
                    <a:pt x="67" y="134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10" y="99"/>
                    <a:pt x="0" y="81"/>
                    <a:pt x="0" y="63"/>
                  </a:cubicBezTo>
                  <a:cubicBezTo>
                    <a:pt x="0" y="37"/>
                    <a:pt x="19" y="13"/>
                    <a:pt x="46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48978" y="4308187"/>
            <a:ext cx="669194" cy="674926"/>
            <a:chOff x="2648978" y="4308187"/>
            <a:chExt cx="669194" cy="67492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48978" y="4312486"/>
              <a:ext cx="669194" cy="670627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22059" y="4308187"/>
              <a:ext cx="501537" cy="672060"/>
            </a:xfrm>
            <a:custGeom>
              <a:avLst/>
              <a:gdLst>
                <a:gd name="T0" fmla="*/ 21 w 231"/>
                <a:gd name="T1" fmla="*/ 40 h 310"/>
                <a:gd name="T2" fmla="*/ 0 w 231"/>
                <a:gd name="T3" fmla="*/ 99 h 310"/>
                <a:gd name="T4" fmla="*/ 22 w 231"/>
                <a:gd name="T5" fmla="*/ 156 h 310"/>
                <a:gd name="T6" fmla="*/ 89 w 231"/>
                <a:gd name="T7" fmla="*/ 201 h 310"/>
                <a:gd name="T8" fmla="*/ 85 w 231"/>
                <a:gd name="T9" fmla="*/ 227 h 310"/>
                <a:gd name="T10" fmla="*/ 105 w 231"/>
                <a:gd name="T11" fmla="*/ 260 h 310"/>
                <a:gd name="T12" fmla="*/ 108 w 231"/>
                <a:gd name="T13" fmla="*/ 291 h 310"/>
                <a:gd name="T14" fmla="*/ 106 w 231"/>
                <a:gd name="T15" fmla="*/ 310 h 310"/>
                <a:gd name="T16" fmla="*/ 123 w 231"/>
                <a:gd name="T17" fmla="*/ 310 h 310"/>
                <a:gd name="T18" fmla="*/ 176 w 231"/>
                <a:gd name="T19" fmla="*/ 273 h 310"/>
                <a:gd name="T20" fmla="*/ 224 w 231"/>
                <a:gd name="T21" fmla="*/ 225 h 310"/>
                <a:gd name="T22" fmla="*/ 186 w 231"/>
                <a:gd name="T23" fmla="*/ 217 h 310"/>
                <a:gd name="T24" fmla="*/ 161 w 231"/>
                <a:gd name="T25" fmla="*/ 197 h 310"/>
                <a:gd name="T26" fmla="*/ 122 w 231"/>
                <a:gd name="T27" fmla="*/ 186 h 310"/>
                <a:gd name="T28" fmla="*/ 89 w 231"/>
                <a:gd name="T29" fmla="*/ 194 h 310"/>
                <a:gd name="T30" fmla="*/ 68 w 231"/>
                <a:gd name="T31" fmla="*/ 158 h 310"/>
                <a:gd name="T32" fmla="*/ 38 w 231"/>
                <a:gd name="T33" fmla="*/ 154 h 310"/>
                <a:gd name="T34" fmla="*/ 73 w 231"/>
                <a:gd name="T35" fmla="*/ 123 h 310"/>
                <a:gd name="T36" fmla="*/ 92 w 231"/>
                <a:gd name="T37" fmla="*/ 139 h 310"/>
                <a:gd name="T38" fmla="*/ 151 w 231"/>
                <a:gd name="T39" fmla="*/ 81 h 310"/>
                <a:gd name="T40" fmla="*/ 124 w 231"/>
                <a:gd name="T41" fmla="*/ 53 h 310"/>
                <a:gd name="T42" fmla="*/ 133 w 231"/>
                <a:gd name="T43" fmla="*/ 37 h 310"/>
                <a:gd name="T44" fmla="*/ 159 w 231"/>
                <a:gd name="T45" fmla="*/ 26 h 310"/>
                <a:gd name="T46" fmla="*/ 113 w 231"/>
                <a:gd name="T4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310">
                  <a:moveTo>
                    <a:pt x="21" y="40"/>
                  </a:moveTo>
                  <a:cubicBezTo>
                    <a:pt x="21" y="40"/>
                    <a:pt x="0" y="82"/>
                    <a:pt x="0" y="99"/>
                  </a:cubicBezTo>
                  <a:cubicBezTo>
                    <a:pt x="0" y="117"/>
                    <a:pt x="15" y="149"/>
                    <a:pt x="22" y="156"/>
                  </a:cubicBezTo>
                  <a:cubicBezTo>
                    <a:pt x="29" y="163"/>
                    <a:pt x="84" y="201"/>
                    <a:pt x="89" y="201"/>
                  </a:cubicBezTo>
                  <a:cubicBezTo>
                    <a:pt x="93" y="201"/>
                    <a:pt x="85" y="216"/>
                    <a:pt x="85" y="227"/>
                  </a:cubicBezTo>
                  <a:cubicBezTo>
                    <a:pt x="85" y="237"/>
                    <a:pt x="100" y="257"/>
                    <a:pt x="105" y="260"/>
                  </a:cubicBezTo>
                  <a:cubicBezTo>
                    <a:pt x="111" y="263"/>
                    <a:pt x="114" y="279"/>
                    <a:pt x="108" y="291"/>
                  </a:cubicBezTo>
                  <a:cubicBezTo>
                    <a:pt x="101" y="303"/>
                    <a:pt x="106" y="310"/>
                    <a:pt x="106" y="310"/>
                  </a:cubicBezTo>
                  <a:cubicBezTo>
                    <a:pt x="123" y="310"/>
                    <a:pt x="123" y="310"/>
                    <a:pt x="123" y="310"/>
                  </a:cubicBezTo>
                  <a:cubicBezTo>
                    <a:pt x="123" y="310"/>
                    <a:pt x="173" y="282"/>
                    <a:pt x="176" y="273"/>
                  </a:cubicBezTo>
                  <a:cubicBezTo>
                    <a:pt x="178" y="264"/>
                    <a:pt x="231" y="243"/>
                    <a:pt x="224" y="225"/>
                  </a:cubicBezTo>
                  <a:cubicBezTo>
                    <a:pt x="217" y="208"/>
                    <a:pt x="201" y="221"/>
                    <a:pt x="186" y="217"/>
                  </a:cubicBezTo>
                  <a:cubicBezTo>
                    <a:pt x="171" y="213"/>
                    <a:pt x="177" y="199"/>
                    <a:pt x="161" y="197"/>
                  </a:cubicBezTo>
                  <a:cubicBezTo>
                    <a:pt x="146" y="196"/>
                    <a:pt x="141" y="185"/>
                    <a:pt x="122" y="186"/>
                  </a:cubicBezTo>
                  <a:cubicBezTo>
                    <a:pt x="104" y="187"/>
                    <a:pt x="97" y="199"/>
                    <a:pt x="89" y="194"/>
                  </a:cubicBezTo>
                  <a:cubicBezTo>
                    <a:pt x="81" y="190"/>
                    <a:pt x="67" y="170"/>
                    <a:pt x="68" y="158"/>
                  </a:cubicBezTo>
                  <a:cubicBezTo>
                    <a:pt x="69" y="146"/>
                    <a:pt x="38" y="173"/>
                    <a:pt x="38" y="154"/>
                  </a:cubicBezTo>
                  <a:cubicBezTo>
                    <a:pt x="38" y="135"/>
                    <a:pt x="64" y="116"/>
                    <a:pt x="73" y="123"/>
                  </a:cubicBezTo>
                  <a:cubicBezTo>
                    <a:pt x="83" y="130"/>
                    <a:pt x="93" y="148"/>
                    <a:pt x="92" y="139"/>
                  </a:cubicBezTo>
                  <a:cubicBezTo>
                    <a:pt x="90" y="130"/>
                    <a:pt x="130" y="83"/>
                    <a:pt x="151" y="81"/>
                  </a:cubicBezTo>
                  <a:cubicBezTo>
                    <a:pt x="172" y="79"/>
                    <a:pt x="135" y="58"/>
                    <a:pt x="124" y="53"/>
                  </a:cubicBezTo>
                  <a:cubicBezTo>
                    <a:pt x="113" y="48"/>
                    <a:pt x="127" y="35"/>
                    <a:pt x="133" y="37"/>
                  </a:cubicBezTo>
                  <a:cubicBezTo>
                    <a:pt x="140" y="40"/>
                    <a:pt x="166" y="33"/>
                    <a:pt x="159" y="26"/>
                  </a:cubicBezTo>
                  <a:cubicBezTo>
                    <a:pt x="152" y="18"/>
                    <a:pt x="113" y="0"/>
                    <a:pt x="113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071703" y="4326815"/>
              <a:ext cx="245037" cy="382602"/>
            </a:xfrm>
            <a:custGeom>
              <a:avLst/>
              <a:gdLst>
                <a:gd name="T0" fmla="*/ 0 w 113"/>
                <a:gd name="T1" fmla="*/ 0 h 176"/>
                <a:gd name="T2" fmla="*/ 38 w 113"/>
                <a:gd name="T3" fmla="*/ 40 h 176"/>
                <a:gd name="T4" fmla="*/ 63 w 113"/>
                <a:gd name="T5" fmla="*/ 57 h 176"/>
                <a:gd name="T6" fmla="*/ 80 w 113"/>
                <a:gd name="T7" fmla="*/ 150 h 176"/>
                <a:gd name="T8" fmla="*/ 100 w 113"/>
                <a:gd name="T9" fmla="*/ 174 h 176"/>
                <a:gd name="T10" fmla="*/ 113 w 113"/>
                <a:gd name="T11" fmla="*/ 13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76">
                  <a:moveTo>
                    <a:pt x="0" y="0"/>
                  </a:moveTo>
                  <a:cubicBezTo>
                    <a:pt x="6" y="8"/>
                    <a:pt x="36" y="34"/>
                    <a:pt x="38" y="40"/>
                  </a:cubicBezTo>
                  <a:cubicBezTo>
                    <a:pt x="40" y="47"/>
                    <a:pt x="60" y="53"/>
                    <a:pt x="63" y="57"/>
                  </a:cubicBezTo>
                  <a:cubicBezTo>
                    <a:pt x="66" y="61"/>
                    <a:pt x="76" y="143"/>
                    <a:pt x="80" y="150"/>
                  </a:cubicBezTo>
                  <a:cubicBezTo>
                    <a:pt x="84" y="157"/>
                    <a:pt x="99" y="171"/>
                    <a:pt x="100" y="174"/>
                  </a:cubicBezTo>
                  <a:cubicBezTo>
                    <a:pt x="101" y="176"/>
                    <a:pt x="113" y="141"/>
                    <a:pt x="113" y="13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73870" y="1326190"/>
            <a:ext cx="664895" cy="666328"/>
            <a:chOff x="7973870" y="1326190"/>
            <a:chExt cx="664895" cy="666328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973870" y="1326190"/>
              <a:ext cx="664895" cy="666328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279092" y="1447992"/>
              <a:ext cx="114637" cy="320984"/>
            </a:xfrm>
            <a:custGeom>
              <a:avLst/>
              <a:gdLst>
                <a:gd name="T0" fmla="*/ 0 w 80"/>
                <a:gd name="T1" fmla="*/ 0 h 224"/>
                <a:gd name="T2" fmla="*/ 0 w 80"/>
                <a:gd name="T3" fmla="*/ 162 h 224"/>
                <a:gd name="T4" fmla="*/ 80 w 8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24">
                  <a:moveTo>
                    <a:pt x="0" y="0"/>
                  </a:moveTo>
                  <a:lnTo>
                    <a:pt x="0" y="162"/>
                  </a:lnTo>
                  <a:lnTo>
                    <a:pt x="80" y="224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33562" y="5135504"/>
            <a:ext cx="875540" cy="623339"/>
            <a:chOff x="6207027" y="5183728"/>
            <a:chExt cx="875540" cy="623339"/>
          </a:xfrm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207027" y="5249644"/>
              <a:ext cx="553124" cy="557423"/>
            </a:xfrm>
            <a:custGeom>
              <a:avLst/>
              <a:gdLst>
                <a:gd name="T0" fmla="*/ 81 w 255"/>
                <a:gd name="T1" fmla="*/ 40 h 257"/>
                <a:gd name="T2" fmla="*/ 92 w 255"/>
                <a:gd name="T3" fmla="*/ 20 h 257"/>
                <a:gd name="T4" fmla="*/ 133 w 255"/>
                <a:gd name="T5" fmla="*/ 14 h 257"/>
                <a:gd name="T6" fmla="*/ 150 w 255"/>
                <a:gd name="T7" fmla="*/ 30 h 257"/>
                <a:gd name="T8" fmla="*/ 171 w 255"/>
                <a:gd name="T9" fmla="*/ 22 h 257"/>
                <a:gd name="T10" fmla="*/ 206 w 255"/>
                <a:gd name="T11" fmla="*/ 43 h 257"/>
                <a:gd name="T12" fmla="*/ 209 w 255"/>
                <a:gd name="T13" fmla="*/ 66 h 257"/>
                <a:gd name="T14" fmla="*/ 231 w 255"/>
                <a:gd name="T15" fmla="*/ 74 h 257"/>
                <a:gd name="T16" fmla="*/ 244 w 255"/>
                <a:gd name="T17" fmla="*/ 113 h 257"/>
                <a:gd name="T18" fmla="*/ 231 w 255"/>
                <a:gd name="T19" fmla="*/ 132 h 257"/>
                <a:gd name="T20" fmla="*/ 243 w 255"/>
                <a:gd name="T21" fmla="*/ 152 h 257"/>
                <a:gd name="T22" fmla="*/ 227 w 255"/>
                <a:gd name="T23" fmla="*/ 190 h 257"/>
                <a:gd name="T24" fmla="*/ 205 w 255"/>
                <a:gd name="T25" fmla="*/ 196 h 257"/>
                <a:gd name="T26" fmla="*/ 202 w 255"/>
                <a:gd name="T27" fmla="*/ 219 h 257"/>
                <a:gd name="T28" fmla="*/ 165 w 255"/>
                <a:gd name="T29" fmla="*/ 239 h 257"/>
                <a:gd name="T30" fmla="*/ 144 w 255"/>
                <a:gd name="T31" fmla="*/ 229 h 257"/>
                <a:gd name="T32" fmla="*/ 127 w 255"/>
                <a:gd name="T33" fmla="*/ 244 h 257"/>
                <a:gd name="T34" fmla="*/ 86 w 255"/>
                <a:gd name="T35" fmla="*/ 236 h 257"/>
                <a:gd name="T36" fmla="*/ 76 w 255"/>
                <a:gd name="T37" fmla="*/ 215 h 257"/>
                <a:gd name="T38" fmla="*/ 53 w 255"/>
                <a:gd name="T39" fmla="*/ 216 h 257"/>
                <a:gd name="T40" fmla="*/ 27 w 255"/>
                <a:gd name="T41" fmla="*/ 183 h 257"/>
                <a:gd name="T42" fmla="*/ 33 w 255"/>
                <a:gd name="T43" fmla="*/ 161 h 257"/>
                <a:gd name="T44" fmla="*/ 15 w 255"/>
                <a:gd name="T45" fmla="*/ 146 h 257"/>
                <a:gd name="T46" fmla="*/ 16 w 255"/>
                <a:gd name="T47" fmla="*/ 105 h 257"/>
                <a:gd name="T48" fmla="*/ 35 w 255"/>
                <a:gd name="T49" fmla="*/ 92 h 257"/>
                <a:gd name="T50" fmla="*/ 31 w 255"/>
                <a:gd name="T51" fmla="*/ 69 h 257"/>
                <a:gd name="T52" fmla="*/ 58 w 255"/>
                <a:gd name="T53" fmla="*/ 38 h 257"/>
                <a:gd name="T54" fmla="*/ 95 w 255"/>
                <a:gd name="T55" fmla="*/ 66 h 257"/>
                <a:gd name="T56" fmla="*/ 61 w 255"/>
                <a:gd name="T57" fmla="*/ 152 h 257"/>
                <a:gd name="T58" fmla="*/ 140 w 255"/>
                <a:gd name="T59" fmla="*/ 200 h 257"/>
                <a:gd name="T60" fmla="*/ 201 w 255"/>
                <a:gd name="T61" fmla="*/ 131 h 257"/>
                <a:gd name="T62" fmla="*/ 144 w 255"/>
                <a:gd name="T63" fmla="*/ 5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5" h="257">
                  <a:moveTo>
                    <a:pt x="76" y="43"/>
                  </a:moveTo>
                  <a:cubicBezTo>
                    <a:pt x="77" y="42"/>
                    <a:pt x="79" y="41"/>
                    <a:pt x="81" y="40"/>
                  </a:cubicBezTo>
                  <a:cubicBezTo>
                    <a:pt x="83" y="39"/>
                    <a:pt x="84" y="38"/>
                    <a:pt x="86" y="37"/>
                  </a:cubicBezTo>
                  <a:cubicBezTo>
                    <a:pt x="89" y="36"/>
                    <a:pt x="91" y="28"/>
                    <a:pt x="92" y="20"/>
                  </a:cubicBezTo>
                  <a:cubicBezTo>
                    <a:pt x="93" y="12"/>
                    <a:pt x="102" y="3"/>
                    <a:pt x="110" y="2"/>
                  </a:cubicBezTo>
                  <a:cubicBezTo>
                    <a:pt x="119" y="0"/>
                    <a:pt x="130" y="6"/>
                    <a:pt x="133" y="14"/>
                  </a:cubicBezTo>
                  <a:cubicBezTo>
                    <a:pt x="136" y="22"/>
                    <a:pt x="141" y="28"/>
                    <a:pt x="144" y="29"/>
                  </a:cubicBezTo>
                  <a:cubicBezTo>
                    <a:pt x="146" y="29"/>
                    <a:pt x="148" y="29"/>
                    <a:pt x="150" y="30"/>
                  </a:cubicBezTo>
                  <a:cubicBezTo>
                    <a:pt x="152" y="30"/>
                    <a:pt x="154" y="31"/>
                    <a:pt x="155" y="31"/>
                  </a:cubicBezTo>
                  <a:cubicBezTo>
                    <a:pt x="159" y="32"/>
                    <a:pt x="165" y="28"/>
                    <a:pt x="171" y="22"/>
                  </a:cubicBezTo>
                  <a:cubicBezTo>
                    <a:pt x="177" y="16"/>
                    <a:pt x="189" y="15"/>
                    <a:pt x="197" y="19"/>
                  </a:cubicBezTo>
                  <a:cubicBezTo>
                    <a:pt x="205" y="24"/>
                    <a:pt x="209" y="35"/>
                    <a:pt x="206" y="43"/>
                  </a:cubicBezTo>
                  <a:cubicBezTo>
                    <a:pt x="204" y="51"/>
                    <a:pt x="203" y="59"/>
                    <a:pt x="205" y="62"/>
                  </a:cubicBezTo>
                  <a:cubicBezTo>
                    <a:pt x="207" y="63"/>
                    <a:pt x="208" y="65"/>
                    <a:pt x="209" y="66"/>
                  </a:cubicBezTo>
                  <a:cubicBezTo>
                    <a:pt x="210" y="68"/>
                    <a:pt x="211" y="69"/>
                    <a:pt x="213" y="71"/>
                  </a:cubicBezTo>
                  <a:cubicBezTo>
                    <a:pt x="214" y="74"/>
                    <a:pt x="222" y="75"/>
                    <a:pt x="231" y="74"/>
                  </a:cubicBezTo>
                  <a:cubicBezTo>
                    <a:pt x="239" y="73"/>
                    <a:pt x="249" y="80"/>
                    <a:pt x="252" y="89"/>
                  </a:cubicBezTo>
                  <a:cubicBezTo>
                    <a:pt x="255" y="97"/>
                    <a:pt x="251" y="108"/>
                    <a:pt x="244" y="113"/>
                  </a:cubicBezTo>
                  <a:cubicBezTo>
                    <a:pt x="237" y="117"/>
                    <a:pt x="231" y="123"/>
                    <a:pt x="231" y="126"/>
                  </a:cubicBezTo>
                  <a:cubicBezTo>
                    <a:pt x="231" y="128"/>
                    <a:pt x="231" y="130"/>
                    <a:pt x="231" y="132"/>
                  </a:cubicBezTo>
                  <a:cubicBezTo>
                    <a:pt x="231" y="134"/>
                    <a:pt x="231" y="136"/>
                    <a:pt x="231" y="138"/>
                  </a:cubicBezTo>
                  <a:cubicBezTo>
                    <a:pt x="230" y="141"/>
                    <a:pt x="236" y="147"/>
                    <a:pt x="243" y="152"/>
                  </a:cubicBezTo>
                  <a:cubicBezTo>
                    <a:pt x="249" y="157"/>
                    <a:pt x="253" y="168"/>
                    <a:pt x="249" y="177"/>
                  </a:cubicBezTo>
                  <a:cubicBezTo>
                    <a:pt x="246" y="185"/>
                    <a:pt x="236" y="191"/>
                    <a:pt x="227" y="190"/>
                  </a:cubicBezTo>
                  <a:cubicBezTo>
                    <a:pt x="219" y="189"/>
                    <a:pt x="211" y="189"/>
                    <a:pt x="209" y="192"/>
                  </a:cubicBezTo>
                  <a:cubicBezTo>
                    <a:pt x="208" y="193"/>
                    <a:pt x="207" y="195"/>
                    <a:pt x="205" y="196"/>
                  </a:cubicBezTo>
                  <a:cubicBezTo>
                    <a:pt x="204" y="198"/>
                    <a:pt x="203" y="199"/>
                    <a:pt x="201" y="201"/>
                  </a:cubicBezTo>
                  <a:cubicBezTo>
                    <a:pt x="199" y="203"/>
                    <a:pt x="199" y="211"/>
                    <a:pt x="202" y="219"/>
                  </a:cubicBezTo>
                  <a:cubicBezTo>
                    <a:pt x="204" y="227"/>
                    <a:pt x="199" y="238"/>
                    <a:pt x="191" y="242"/>
                  </a:cubicBezTo>
                  <a:cubicBezTo>
                    <a:pt x="183" y="247"/>
                    <a:pt x="171" y="245"/>
                    <a:pt x="165" y="239"/>
                  </a:cubicBezTo>
                  <a:cubicBezTo>
                    <a:pt x="160" y="232"/>
                    <a:pt x="153" y="228"/>
                    <a:pt x="150" y="228"/>
                  </a:cubicBezTo>
                  <a:cubicBezTo>
                    <a:pt x="148" y="229"/>
                    <a:pt x="146" y="229"/>
                    <a:pt x="144" y="229"/>
                  </a:cubicBezTo>
                  <a:cubicBezTo>
                    <a:pt x="142" y="230"/>
                    <a:pt x="140" y="230"/>
                    <a:pt x="138" y="230"/>
                  </a:cubicBezTo>
                  <a:cubicBezTo>
                    <a:pt x="135" y="230"/>
                    <a:pt x="130" y="237"/>
                    <a:pt x="127" y="244"/>
                  </a:cubicBezTo>
                  <a:cubicBezTo>
                    <a:pt x="123" y="252"/>
                    <a:pt x="112" y="257"/>
                    <a:pt x="103" y="255"/>
                  </a:cubicBezTo>
                  <a:cubicBezTo>
                    <a:pt x="95" y="253"/>
                    <a:pt x="87" y="244"/>
                    <a:pt x="86" y="236"/>
                  </a:cubicBezTo>
                  <a:cubicBezTo>
                    <a:pt x="86" y="228"/>
                    <a:pt x="84" y="220"/>
                    <a:pt x="81" y="218"/>
                  </a:cubicBezTo>
                  <a:cubicBezTo>
                    <a:pt x="79" y="217"/>
                    <a:pt x="78" y="216"/>
                    <a:pt x="76" y="215"/>
                  </a:cubicBezTo>
                  <a:cubicBezTo>
                    <a:pt x="74" y="214"/>
                    <a:pt x="73" y="213"/>
                    <a:pt x="71" y="212"/>
                  </a:cubicBezTo>
                  <a:cubicBezTo>
                    <a:pt x="68" y="210"/>
                    <a:pt x="61" y="212"/>
                    <a:pt x="53" y="216"/>
                  </a:cubicBezTo>
                  <a:cubicBezTo>
                    <a:pt x="45" y="219"/>
                    <a:pt x="34" y="216"/>
                    <a:pt x="28" y="209"/>
                  </a:cubicBezTo>
                  <a:cubicBezTo>
                    <a:pt x="22" y="202"/>
                    <a:pt x="22" y="190"/>
                    <a:pt x="27" y="183"/>
                  </a:cubicBezTo>
                  <a:cubicBezTo>
                    <a:pt x="32" y="177"/>
                    <a:pt x="36" y="169"/>
                    <a:pt x="35" y="166"/>
                  </a:cubicBezTo>
                  <a:cubicBezTo>
                    <a:pt x="34" y="165"/>
                    <a:pt x="33" y="163"/>
                    <a:pt x="33" y="161"/>
                  </a:cubicBezTo>
                  <a:cubicBezTo>
                    <a:pt x="32" y="159"/>
                    <a:pt x="32" y="157"/>
                    <a:pt x="31" y="155"/>
                  </a:cubicBezTo>
                  <a:cubicBezTo>
                    <a:pt x="30" y="152"/>
                    <a:pt x="23" y="149"/>
                    <a:pt x="15" y="146"/>
                  </a:cubicBezTo>
                  <a:cubicBezTo>
                    <a:pt x="7" y="144"/>
                    <a:pt x="0" y="134"/>
                    <a:pt x="0" y="125"/>
                  </a:cubicBezTo>
                  <a:cubicBezTo>
                    <a:pt x="0" y="116"/>
                    <a:pt x="8" y="107"/>
                    <a:pt x="16" y="105"/>
                  </a:cubicBezTo>
                  <a:cubicBezTo>
                    <a:pt x="24" y="103"/>
                    <a:pt x="32" y="100"/>
                    <a:pt x="33" y="97"/>
                  </a:cubicBezTo>
                  <a:cubicBezTo>
                    <a:pt x="33" y="95"/>
                    <a:pt x="34" y="93"/>
                    <a:pt x="35" y="92"/>
                  </a:cubicBezTo>
                  <a:cubicBezTo>
                    <a:pt x="35" y="90"/>
                    <a:pt x="36" y="88"/>
                    <a:pt x="37" y="86"/>
                  </a:cubicBezTo>
                  <a:cubicBezTo>
                    <a:pt x="38" y="83"/>
                    <a:pt x="35" y="76"/>
                    <a:pt x="31" y="69"/>
                  </a:cubicBezTo>
                  <a:cubicBezTo>
                    <a:pt x="26" y="62"/>
                    <a:pt x="27" y="50"/>
                    <a:pt x="33" y="43"/>
                  </a:cubicBezTo>
                  <a:cubicBezTo>
                    <a:pt x="39" y="37"/>
                    <a:pt x="50" y="35"/>
                    <a:pt x="58" y="38"/>
                  </a:cubicBezTo>
                  <a:cubicBezTo>
                    <a:pt x="65" y="42"/>
                    <a:pt x="73" y="44"/>
                    <a:pt x="76" y="43"/>
                  </a:cubicBezTo>
                  <a:close/>
                  <a:moveTo>
                    <a:pt x="95" y="66"/>
                  </a:moveTo>
                  <a:cubicBezTo>
                    <a:pt x="80" y="74"/>
                    <a:pt x="68" y="87"/>
                    <a:pt x="62" y="103"/>
                  </a:cubicBezTo>
                  <a:cubicBezTo>
                    <a:pt x="56" y="118"/>
                    <a:pt x="55" y="136"/>
                    <a:pt x="61" y="152"/>
                  </a:cubicBezTo>
                  <a:cubicBezTo>
                    <a:pt x="66" y="168"/>
                    <a:pt x="77" y="181"/>
                    <a:pt x="92" y="190"/>
                  </a:cubicBezTo>
                  <a:cubicBezTo>
                    <a:pt x="106" y="199"/>
                    <a:pt x="123" y="202"/>
                    <a:pt x="140" y="200"/>
                  </a:cubicBezTo>
                  <a:cubicBezTo>
                    <a:pt x="156" y="198"/>
                    <a:pt x="172" y="189"/>
                    <a:pt x="183" y="177"/>
                  </a:cubicBezTo>
                  <a:cubicBezTo>
                    <a:pt x="194" y="164"/>
                    <a:pt x="201" y="148"/>
                    <a:pt x="201" y="131"/>
                  </a:cubicBezTo>
                  <a:cubicBezTo>
                    <a:pt x="202" y="114"/>
                    <a:pt x="196" y="98"/>
                    <a:pt x="186" y="85"/>
                  </a:cubicBezTo>
                  <a:cubicBezTo>
                    <a:pt x="175" y="71"/>
                    <a:pt x="160" y="62"/>
                    <a:pt x="144" y="59"/>
                  </a:cubicBezTo>
                  <a:cubicBezTo>
                    <a:pt x="127" y="55"/>
                    <a:pt x="110" y="58"/>
                    <a:pt x="95" y="66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18594" y="5183728"/>
              <a:ext cx="363973" cy="336747"/>
            </a:xfrm>
            <a:custGeom>
              <a:avLst/>
              <a:gdLst>
                <a:gd name="T0" fmla="*/ 65 w 168"/>
                <a:gd name="T1" fmla="*/ 143 h 155"/>
                <a:gd name="T2" fmla="*/ 40 w 168"/>
                <a:gd name="T3" fmla="*/ 148 h 155"/>
                <a:gd name="T4" fmla="*/ 34 w 168"/>
                <a:gd name="T5" fmla="*/ 124 h 155"/>
                <a:gd name="T6" fmla="*/ 39 w 168"/>
                <a:gd name="T7" fmla="*/ 107 h 155"/>
                <a:gd name="T8" fmla="*/ 37 w 168"/>
                <a:gd name="T9" fmla="*/ 103 h 155"/>
                <a:gd name="T10" fmla="*/ 35 w 168"/>
                <a:gd name="T11" fmla="*/ 99 h 155"/>
                <a:gd name="T12" fmla="*/ 17 w 168"/>
                <a:gd name="T13" fmla="*/ 94 h 155"/>
                <a:gd name="T14" fmla="*/ 0 w 168"/>
                <a:gd name="T15" fmla="*/ 75 h 155"/>
                <a:gd name="T16" fmla="*/ 18 w 168"/>
                <a:gd name="T17" fmla="*/ 57 h 155"/>
                <a:gd name="T18" fmla="*/ 36 w 168"/>
                <a:gd name="T19" fmla="*/ 54 h 155"/>
                <a:gd name="T20" fmla="*/ 38 w 168"/>
                <a:gd name="T21" fmla="*/ 50 h 155"/>
                <a:gd name="T22" fmla="*/ 41 w 168"/>
                <a:gd name="T23" fmla="*/ 46 h 155"/>
                <a:gd name="T24" fmla="*/ 36 w 168"/>
                <a:gd name="T25" fmla="*/ 28 h 155"/>
                <a:gd name="T26" fmla="*/ 44 w 168"/>
                <a:gd name="T27" fmla="*/ 4 h 155"/>
                <a:gd name="T28" fmla="*/ 68 w 168"/>
                <a:gd name="T29" fmla="*/ 11 h 155"/>
                <a:gd name="T30" fmla="*/ 81 w 168"/>
                <a:gd name="T31" fmla="*/ 24 h 155"/>
                <a:gd name="T32" fmla="*/ 85 w 168"/>
                <a:gd name="T33" fmla="*/ 24 h 155"/>
                <a:gd name="T34" fmla="*/ 90 w 168"/>
                <a:gd name="T35" fmla="*/ 25 h 155"/>
                <a:gd name="T36" fmla="*/ 103 w 168"/>
                <a:gd name="T37" fmla="*/ 12 h 155"/>
                <a:gd name="T38" fmla="*/ 128 w 168"/>
                <a:gd name="T39" fmla="*/ 7 h 155"/>
                <a:gd name="T40" fmla="*/ 134 w 168"/>
                <a:gd name="T41" fmla="*/ 31 h 155"/>
                <a:gd name="T42" fmla="*/ 128 w 168"/>
                <a:gd name="T43" fmla="*/ 48 h 155"/>
                <a:gd name="T44" fmla="*/ 131 w 168"/>
                <a:gd name="T45" fmla="*/ 52 h 155"/>
                <a:gd name="T46" fmla="*/ 133 w 168"/>
                <a:gd name="T47" fmla="*/ 56 h 155"/>
                <a:gd name="T48" fmla="*/ 151 w 168"/>
                <a:gd name="T49" fmla="*/ 61 h 155"/>
                <a:gd name="T50" fmla="*/ 168 w 168"/>
                <a:gd name="T51" fmla="*/ 80 h 155"/>
                <a:gd name="T52" fmla="*/ 150 w 168"/>
                <a:gd name="T53" fmla="*/ 98 h 155"/>
                <a:gd name="T54" fmla="*/ 132 w 168"/>
                <a:gd name="T55" fmla="*/ 101 h 155"/>
                <a:gd name="T56" fmla="*/ 129 w 168"/>
                <a:gd name="T57" fmla="*/ 105 h 155"/>
                <a:gd name="T58" fmla="*/ 127 w 168"/>
                <a:gd name="T59" fmla="*/ 109 h 155"/>
                <a:gd name="T60" fmla="*/ 131 w 168"/>
                <a:gd name="T61" fmla="*/ 127 h 155"/>
                <a:gd name="T62" fmla="*/ 124 w 168"/>
                <a:gd name="T63" fmla="*/ 151 h 155"/>
                <a:gd name="T64" fmla="*/ 99 w 168"/>
                <a:gd name="T65" fmla="*/ 144 h 155"/>
                <a:gd name="T66" fmla="*/ 87 w 168"/>
                <a:gd name="T67" fmla="*/ 131 h 155"/>
                <a:gd name="T68" fmla="*/ 82 w 168"/>
                <a:gd name="T69" fmla="*/ 131 h 155"/>
                <a:gd name="T70" fmla="*/ 78 w 168"/>
                <a:gd name="T71" fmla="*/ 130 h 155"/>
                <a:gd name="T72" fmla="*/ 65 w 168"/>
                <a:gd name="T73" fmla="*/ 143 h 155"/>
                <a:gd name="T74" fmla="*/ 83 w 168"/>
                <a:gd name="T75" fmla="*/ 101 h 155"/>
                <a:gd name="T76" fmla="*/ 104 w 168"/>
                <a:gd name="T77" fmla="*/ 90 h 155"/>
                <a:gd name="T78" fmla="*/ 105 w 168"/>
                <a:gd name="T79" fmla="*/ 66 h 155"/>
                <a:gd name="T80" fmla="*/ 85 w 168"/>
                <a:gd name="T81" fmla="*/ 54 h 155"/>
                <a:gd name="T82" fmla="*/ 64 w 168"/>
                <a:gd name="T83" fmla="*/ 65 h 155"/>
                <a:gd name="T84" fmla="*/ 63 w 168"/>
                <a:gd name="T85" fmla="*/ 89 h 155"/>
                <a:gd name="T86" fmla="*/ 83 w 168"/>
                <a:gd name="T87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55">
                  <a:moveTo>
                    <a:pt x="65" y="143"/>
                  </a:moveTo>
                  <a:cubicBezTo>
                    <a:pt x="59" y="150"/>
                    <a:pt x="47" y="153"/>
                    <a:pt x="40" y="148"/>
                  </a:cubicBezTo>
                  <a:cubicBezTo>
                    <a:pt x="33" y="144"/>
                    <a:pt x="30" y="132"/>
                    <a:pt x="34" y="124"/>
                  </a:cubicBezTo>
                  <a:cubicBezTo>
                    <a:pt x="38" y="116"/>
                    <a:pt x="41" y="109"/>
                    <a:pt x="39" y="107"/>
                  </a:cubicBezTo>
                  <a:cubicBezTo>
                    <a:pt x="38" y="105"/>
                    <a:pt x="38" y="104"/>
                    <a:pt x="37" y="103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4" y="96"/>
                    <a:pt x="26" y="95"/>
                    <a:pt x="17" y="94"/>
                  </a:cubicBezTo>
                  <a:cubicBezTo>
                    <a:pt x="8" y="93"/>
                    <a:pt x="0" y="84"/>
                    <a:pt x="0" y="75"/>
                  </a:cubicBezTo>
                  <a:cubicBezTo>
                    <a:pt x="0" y="66"/>
                    <a:pt x="9" y="58"/>
                    <a:pt x="18" y="57"/>
                  </a:cubicBezTo>
                  <a:cubicBezTo>
                    <a:pt x="27" y="57"/>
                    <a:pt x="35" y="56"/>
                    <a:pt x="36" y="54"/>
                  </a:cubicBezTo>
                  <a:cubicBezTo>
                    <a:pt x="37" y="52"/>
                    <a:pt x="38" y="51"/>
                    <a:pt x="38" y="50"/>
                  </a:cubicBezTo>
                  <a:cubicBezTo>
                    <a:pt x="39" y="48"/>
                    <a:pt x="40" y="47"/>
                    <a:pt x="41" y="46"/>
                  </a:cubicBezTo>
                  <a:cubicBezTo>
                    <a:pt x="43" y="44"/>
                    <a:pt x="40" y="36"/>
                    <a:pt x="36" y="28"/>
                  </a:cubicBezTo>
                  <a:cubicBezTo>
                    <a:pt x="33" y="20"/>
                    <a:pt x="37" y="8"/>
                    <a:pt x="44" y="4"/>
                  </a:cubicBezTo>
                  <a:cubicBezTo>
                    <a:pt x="52" y="0"/>
                    <a:pt x="64" y="3"/>
                    <a:pt x="68" y="11"/>
                  </a:cubicBezTo>
                  <a:cubicBezTo>
                    <a:pt x="73" y="18"/>
                    <a:pt x="78" y="25"/>
                    <a:pt x="81" y="24"/>
                  </a:cubicBezTo>
                  <a:cubicBezTo>
                    <a:pt x="82" y="24"/>
                    <a:pt x="84" y="24"/>
                    <a:pt x="85" y="24"/>
                  </a:cubicBezTo>
                  <a:cubicBezTo>
                    <a:pt x="87" y="24"/>
                    <a:pt x="89" y="25"/>
                    <a:pt x="90" y="25"/>
                  </a:cubicBezTo>
                  <a:cubicBezTo>
                    <a:pt x="93" y="25"/>
                    <a:pt x="98" y="19"/>
                    <a:pt x="103" y="12"/>
                  </a:cubicBezTo>
                  <a:cubicBezTo>
                    <a:pt x="108" y="5"/>
                    <a:pt x="120" y="2"/>
                    <a:pt x="128" y="7"/>
                  </a:cubicBezTo>
                  <a:cubicBezTo>
                    <a:pt x="135" y="11"/>
                    <a:pt x="138" y="23"/>
                    <a:pt x="134" y="31"/>
                  </a:cubicBezTo>
                  <a:cubicBezTo>
                    <a:pt x="130" y="39"/>
                    <a:pt x="127" y="46"/>
                    <a:pt x="128" y="48"/>
                  </a:cubicBezTo>
                  <a:cubicBezTo>
                    <a:pt x="129" y="50"/>
                    <a:pt x="130" y="51"/>
                    <a:pt x="131" y="52"/>
                  </a:cubicBezTo>
                  <a:cubicBezTo>
                    <a:pt x="132" y="54"/>
                    <a:pt x="132" y="55"/>
                    <a:pt x="133" y="56"/>
                  </a:cubicBezTo>
                  <a:cubicBezTo>
                    <a:pt x="134" y="59"/>
                    <a:pt x="142" y="60"/>
                    <a:pt x="151" y="61"/>
                  </a:cubicBezTo>
                  <a:cubicBezTo>
                    <a:pt x="160" y="62"/>
                    <a:pt x="168" y="71"/>
                    <a:pt x="168" y="80"/>
                  </a:cubicBezTo>
                  <a:cubicBezTo>
                    <a:pt x="167" y="89"/>
                    <a:pt x="159" y="97"/>
                    <a:pt x="150" y="98"/>
                  </a:cubicBezTo>
                  <a:cubicBezTo>
                    <a:pt x="141" y="98"/>
                    <a:pt x="133" y="99"/>
                    <a:pt x="132" y="101"/>
                  </a:cubicBezTo>
                  <a:cubicBezTo>
                    <a:pt x="131" y="103"/>
                    <a:pt x="130" y="104"/>
                    <a:pt x="129" y="105"/>
                  </a:cubicBezTo>
                  <a:cubicBezTo>
                    <a:pt x="129" y="107"/>
                    <a:pt x="128" y="108"/>
                    <a:pt x="127" y="109"/>
                  </a:cubicBezTo>
                  <a:cubicBezTo>
                    <a:pt x="125" y="111"/>
                    <a:pt x="128" y="119"/>
                    <a:pt x="131" y="127"/>
                  </a:cubicBezTo>
                  <a:cubicBezTo>
                    <a:pt x="135" y="135"/>
                    <a:pt x="131" y="147"/>
                    <a:pt x="124" y="151"/>
                  </a:cubicBezTo>
                  <a:cubicBezTo>
                    <a:pt x="116" y="155"/>
                    <a:pt x="104" y="152"/>
                    <a:pt x="99" y="144"/>
                  </a:cubicBezTo>
                  <a:cubicBezTo>
                    <a:pt x="94" y="137"/>
                    <a:pt x="90" y="130"/>
                    <a:pt x="87" y="131"/>
                  </a:cubicBezTo>
                  <a:cubicBezTo>
                    <a:pt x="85" y="131"/>
                    <a:pt x="84" y="131"/>
                    <a:pt x="82" y="131"/>
                  </a:cubicBezTo>
                  <a:cubicBezTo>
                    <a:pt x="81" y="131"/>
                    <a:pt x="79" y="130"/>
                    <a:pt x="78" y="130"/>
                  </a:cubicBezTo>
                  <a:cubicBezTo>
                    <a:pt x="75" y="130"/>
                    <a:pt x="70" y="136"/>
                    <a:pt x="65" y="143"/>
                  </a:cubicBezTo>
                  <a:close/>
                  <a:moveTo>
                    <a:pt x="83" y="101"/>
                  </a:moveTo>
                  <a:cubicBezTo>
                    <a:pt x="91" y="101"/>
                    <a:pt x="100" y="97"/>
                    <a:pt x="104" y="90"/>
                  </a:cubicBezTo>
                  <a:cubicBezTo>
                    <a:pt x="108" y="83"/>
                    <a:pt x="109" y="74"/>
                    <a:pt x="105" y="66"/>
                  </a:cubicBezTo>
                  <a:cubicBezTo>
                    <a:pt x="101" y="59"/>
                    <a:pt x="93" y="54"/>
                    <a:pt x="85" y="54"/>
                  </a:cubicBezTo>
                  <a:cubicBezTo>
                    <a:pt x="76" y="54"/>
                    <a:pt x="68" y="58"/>
                    <a:pt x="64" y="65"/>
                  </a:cubicBezTo>
                  <a:cubicBezTo>
                    <a:pt x="60" y="72"/>
                    <a:pt x="59" y="82"/>
                    <a:pt x="63" y="89"/>
                  </a:cubicBezTo>
                  <a:cubicBezTo>
                    <a:pt x="67" y="96"/>
                    <a:pt x="75" y="101"/>
                    <a:pt x="83" y="101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16314" y="2337399"/>
            <a:ext cx="348211" cy="868377"/>
            <a:chOff x="9016314" y="2337399"/>
            <a:chExt cx="348211" cy="868377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123787" y="2337399"/>
              <a:ext cx="131833" cy="134699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016314" y="2522252"/>
              <a:ext cx="348211" cy="683524"/>
            </a:xfrm>
            <a:custGeom>
              <a:avLst/>
              <a:gdLst>
                <a:gd name="T0" fmla="*/ 94 w 161"/>
                <a:gd name="T1" fmla="*/ 0 h 315"/>
                <a:gd name="T2" fmla="*/ 67 w 161"/>
                <a:gd name="T3" fmla="*/ 0 h 315"/>
                <a:gd name="T4" fmla="*/ 0 w 161"/>
                <a:gd name="T5" fmla="*/ 67 h 315"/>
                <a:gd name="T6" fmla="*/ 0 w 161"/>
                <a:gd name="T7" fmla="*/ 142 h 315"/>
                <a:gd name="T8" fmla="*/ 20 w 161"/>
                <a:gd name="T9" fmla="*/ 162 h 315"/>
                <a:gd name="T10" fmla="*/ 40 w 161"/>
                <a:gd name="T11" fmla="*/ 182 h 315"/>
                <a:gd name="T12" fmla="*/ 40 w 161"/>
                <a:gd name="T13" fmla="*/ 294 h 315"/>
                <a:gd name="T14" fmla="*/ 60 w 161"/>
                <a:gd name="T15" fmla="*/ 315 h 315"/>
                <a:gd name="T16" fmla="*/ 101 w 161"/>
                <a:gd name="T17" fmla="*/ 315 h 315"/>
                <a:gd name="T18" fmla="*/ 121 w 161"/>
                <a:gd name="T19" fmla="*/ 294 h 315"/>
                <a:gd name="T20" fmla="*/ 121 w 161"/>
                <a:gd name="T21" fmla="*/ 182 h 315"/>
                <a:gd name="T22" fmla="*/ 141 w 161"/>
                <a:gd name="T23" fmla="*/ 162 h 315"/>
                <a:gd name="T24" fmla="*/ 161 w 161"/>
                <a:gd name="T25" fmla="*/ 142 h 315"/>
                <a:gd name="T26" fmla="*/ 161 w 161"/>
                <a:gd name="T27" fmla="*/ 67 h 315"/>
                <a:gd name="T28" fmla="*/ 94 w 161"/>
                <a:gd name="T2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315">
                  <a:moveTo>
                    <a:pt x="94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3"/>
                    <a:pt x="9" y="162"/>
                    <a:pt x="20" y="162"/>
                  </a:cubicBezTo>
                  <a:cubicBezTo>
                    <a:pt x="31" y="162"/>
                    <a:pt x="40" y="171"/>
                    <a:pt x="40" y="182"/>
                  </a:cubicBezTo>
                  <a:cubicBezTo>
                    <a:pt x="40" y="294"/>
                    <a:pt x="40" y="294"/>
                    <a:pt x="40" y="294"/>
                  </a:cubicBezTo>
                  <a:cubicBezTo>
                    <a:pt x="40" y="306"/>
                    <a:pt x="49" y="315"/>
                    <a:pt x="60" y="315"/>
                  </a:cubicBezTo>
                  <a:cubicBezTo>
                    <a:pt x="101" y="315"/>
                    <a:pt x="101" y="315"/>
                    <a:pt x="101" y="315"/>
                  </a:cubicBezTo>
                  <a:cubicBezTo>
                    <a:pt x="112" y="315"/>
                    <a:pt x="121" y="306"/>
                    <a:pt x="121" y="294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1" y="171"/>
                    <a:pt x="130" y="162"/>
                    <a:pt x="141" y="162"/>
                  </a:cubicBezTo>
                  <a:cubicBezTo>
                    <a:pt x="152" y="162"/>
                    <a:pt x="161" y="153"/>
                    <a:pt x="161" y="142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30"/>
                    <a:pt x="131" y="0"/>
                    <a:pt x="94" y="0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4731074" y="1840624"/>
            <a:ext cx="3171149" cy="796728"/>
          </a:xfrm>
          <a:custGeom>
            <a:avLst/>
            <a:gdLst>
              <a:gd name="T0" fmla="*/ 0 w 1463"/>
              <a:gd name="T1" fmla="*/ 354 h 367"/>
              <a:gd name="T2" fmla="*/ 298 w 1463"/>
              <a:gd name="T3" fmla="*/ 250 h 367"/>
              <a:gd name="T4" fmla="*/ 611 w 1463"/>
              <a:gd name="T5" fmla="*/ 367 h 367"/>
              <a:gd name="T6" fmla="*/ 977 w 1463"/>
              <a:gd name="T7" fmla="*/ 0 h 367"/>
              <a:gd name="T8" fmla="*/ 1463 w 1463"/>
              <a:gd name="T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" h="367">
                <a:moveTo>
                  <a:pt x="0" y="354"/>
                </a:moveTo>
                <a:cubicBezTo>
                  <a:pt x="82" y="289"/>
                  <a:pt x="185" y="250"/>
                  <a:pt x="298" y="250"/>
                </a:cubicBezTo>
                <a:cubicBezTo>
                  <a:pt x="418" y="250"/>
                  <a:pt x="527" y="294"/>
                  <a:pt x="611" y="367"/>
                </a:cubicBezTo>
                <a:cubicBezTo>
                  <a:pt x="977" y="0"/>
                  <a:pt x="977" y="0"/>
                  <a:pt x="977" y="0"/>
                </a:cubicBezTo>
                <a:cubicBezTo>
                  <a:pt x="1463" y="0"/>
                  <a:pt x="1463" y="0"/>
                  <a:pt x="1463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138244" y="2717598"/>
            <a:ext cx="2543511" cy="654865"/>
          </a:xfrm>
          <a:custGeom>
            <a:avLst/>
            <a:gdLst>
              <a:gd name="T0" fmla="*/ 0 w 1174"/>
              <a:gd name="T1" fmla="*/ 0 h 302"/>
              <a:gd name="T2" fmla="*/ 81 w 1174"/>
              <a:gd name="T3" fmla="*/ 121 h 302"/>
              <a:gd name="T4" fmla="*/ 232 w 1174"/>
              <a:gd name="T5" fmla="*/ 87 h 302"/>
              <a:gd name="T6" fmla="*/ 557 w 1174"/>
              <a:gd name="T7" fmla="*/ 302 h 302"/>
              <a:gd name="T8" fmla="*/ 672 w 1174"/>
              <a:gd name="T9" fmla="*/ 188 h 302"/>
              <a:gd name="T10" fmla="*/ 1174 w 1174"/>
              <a:gd name="T11" fmla="*/ 18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302">
                <a:moveTo>
                  <a:pt x="0" y="0"/>
                </a:moveTo>
                <a:cubicBezTo>
                  <a:pt x="33" y="36"/>
                  <a:pt x="60" y="76"/>
                  <a:pt x="81" y="121"/>
                </a:cubicBezTo>
                <a:cubicBezTo>
                  <a:pt x="127" y="99"/>
                  <a:pt x="178" y="87"/>
                  <a:pt x="232" y="87"/>
                </a:cubicBezTo>
                <a:cubicBezTo>
                  <a:pt x="378" y="87"/>
                  <a:pt x="504" y="176"/>
                  <a:pt x="557" y="302"/>
                </a:cubicBezTo>
                <a:cubicBezTo>
                  <a:pt x="672" y="188"/>
                  <a:pt x="672" y="188"/>
                  <a:pt x="672" y="188"/>
                </a:cubicBezTo>
                <a:cubicBezTo>
                  <a:pt x="1174" y="188"/>
                  <a:pt x="1174" y="188"/>
                  <a:pt x="1174" y="188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380623" y="3472769"/>
            <a:ext cx="1447293" cy="1715258"/>
          </a:xfrm>
          <a:custGeom>
            <a:avLst/>
            <a:gdLst>
              <a:gd name="T0" fmla="*/ 0 w 668"/>
              <a:gd name="T1" fmla="*/ 0 h 791"/>
              <a:gd name="T2" fmla="*/ 12 w 668"/>
              <a:gd name="T3" fmla="*/ 91 h 791"/>
              <a:gd name="T4" fmla="*/ 0 w 668"/>
              <a:gd name="T5" fmla="*/ 181 h 791"/>
              <a:gd name="T6" fmla="*/ 44 w 668"/>
              <a:gd name="T7" fmla="*/ 177 h 791"/>
              <a:gd name="T8" fmla="*/ 290 w 668"/>
              <a:gd name="T9" fmla="*/ 423 h 791"/>
              <a:gd name="T10" fmla="*/ 93 w 668"/>
              <a:gd name="T11" fmla="*/ 664 h 791"/>
              <a:gd name="T12" fmla="*/ 220 w 668"/>
              <a:gd name="T13" fmla="*/ 791 h 791"/>
              <a:gd name="T14" fmla="*/ 668 w 668"/>
              <a:gd name="T15" fmla="*/ 791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8" h="791">
                <a:moveTo>
                  <a:pt x="0" y="0"/>
                </a:moveTo>
                <a:cubicBezTo>
                  <a:pt x="7" y="29"/>
                  <a:pt x="12" y="60"/>
                  <a:pt x="12" y="91"/>
                </a:cubicBezTo>
                <a:cubicBezTo>
                  <a:pt x="12" y="122"/>
                  <a:pt x="7" y="152"/>
                  <a:pt x="0" y="181"/>
                </a:cubicBezTo>
                <a:cubicBezTo>
                  <a:pt x="14" y="178"/>
                  <a:pt x="29" y="177"/>
                  <a:pt x="44" y="177"/>
                </a:cubicBezTo>
                <a:cubicBezTo>
                  <a:pt x="180" y="177"/>
                  <a:pt x="290" y="287"/>
                  <a:pt x="290" y="423"/>
                </a:cubicBezTo>
                <a:cubicBezTo>
                  <a:pt x="290" y="542"/>
                  <a:pt x="205" y="641"/>
                  <a:pt x="93" y="664"/>
                </a:cubicBezTo>
                <a:cubicBezTo>
                  <a:pt x="220" y="791"/>
                  <a:pt x="220" y="791"/>
                  <a:pt x="220" y="791"/>
                </a:cubicBezTo>
                <a:cubicBezTo>
                  <a:pt x="668" y="791"/>
                  <a:pt x="668" y="791"/>
                  <a:pt x="668" y="791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13873" y="4839816"/>
            <a:ext cx="4161326" cy="590381"/>
          </a:xfrm>
          <a:custGeom>
            <a:avLst/>
            <a:gdLst>
              <a:gd name="T0" fmla="*/ 1920 w 1920"/>
              <a:gd name="T1" fmla="*/ 39 h 272"/>
              <a:gd name="T2" fmla="*/ 430 w 1920"/>
              <a:gd name="T3" fmla="*/ 39 h 272"/>
              <a:gd name="T4" fmla="*/ 271 w 1920"/>
              <a:gd name="T5" fmla="*/ 0 h 272"/>
              <a:gd name="T6" fmla="*/ 0 w 1920"/>
              <a:gd name="T7" fmla="*/ 272 h 272"/>
              <a:gd name="T8" fmla="*/ 666 w 1920"/>
              <a:gd name="T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72">
                <a:moveTo>
                  <a:pt x="1920" y="39"/>
                </a:moveTo>
                <a:cubicBezTo>
                  <a:pt x="430" y="39"/>
                  <a:pt x="430" y="39"/>
                  <a:pt x="430" y="39"/>
                </a:cubicBezTo>
                <a:cubicBezTo>
                  <a:pt x="373" y="39"/>
                  <a:pt x="319" y="25"/>
                  <a:pt x="271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666" y="272"/>
                  <a:pt x="666" y="272"/>
                  <a:pt x="666" y="272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514279" y="3232031"/>
            <a:ext cx="1544735" cy="1541869"/>
          </a:xfrm>
          <a:custGeom>
            <a:avLst/>
            <a:gdLst>
              <a:gd name="T0" fmla="*/ 593 w 713"/>
              <a:gd name="T1" fmla="*/ 711 h 711"/>
              <a:gd name="T2" fmla="*/ 457 w 713"/>
              <a:gd name="T3" fmla="*/ 438 h 711"/>
              <a:gd name="T4" fmla="*/ 713 w 713"/>
              <a:gd name="T5" fmla="*/ 106 h 711"/>
              <a:gd name="T6" fmla="*/ 607 w 713"/>
              <a:gd name="T7" fmla="*/ 0 h 711"/>
              <a:gd name="T8" fmla="*/ 0 w 713"/>
              <a:gd name="T9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711">
                <a:moveTo>
                  <a:pt x="593" y="711"/>
                </a:moveTo>
                <a:cubicBezTo>
                  <a:pt x="510" y="648"/>
                  <a:pt x="457" y="549"/>
                  <a:pt x="457" y="438"/>
                </a:cubicBezTo>
                <a:cubicBezTo>
                  <a:pt x="457" y="278"/>
                  <a:pt x="566" y="144"/>
                  <a:pt x="713" y="106"/>
                </a:cubicBezTo>
                <a:cubicBezTo>
                  <a:pt x="607" y="0"/>
                  <a:pt x="607" y="0"/>
                  <a:pt x="607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752151" y="2157309"/>
            <a:ext cx="1931635" cy="1286801"/>
          </a:xfrm>
          <a:custGeom>
            <a:avLst/>
            <a:gdLst>
              <a:gd name="T0" fmla="*/ 660 w 891"/>
              <a:gd name="T1" fmla="*/ 591 h 593"/>
              <a:gd name="T2" fmla="*/ 689 w 891"/>
              <a:gd name="T3" fmla="*/ 590 h 593"/>
              <a:gd name="T4" fmla="*/ 734 w 891"/>
              <a:gd name="T5" fmla="*/ 593 h 593"/>
              <a:gd name="T6" fmla="*/ 734 w 891"/>
              <a:gd name="T7" fmla="*/ 580 h 593"/>
              <a:gd name="T8" fmla="*/ 881 w 891"/>
              <a:gd name="T9" fmla="*/ 237 h 593"/>
              <a:gd name="T10" fmla="*/ 891 w 891"/>
              <a:gd name="T11" fmla="*/ 227 h 593"/>
              <a:gd name="T12" fmla="*/ 663 w 891"/>
              <a:gd name="T13" fmla="*/ 0 h 593"/>
              <a:gd name="T14" fmla="*/ 0 w 891"/>
              <a:gd name="T15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1" h="593">
                <a:moveTo>
                  <a:pt x="660" y="591"/>
                </a:moveTo>
                <a:cubicBezTo>
                  <a:pt x="670" y="590"/>
                  <a:pt x="679" y="590"/>
                  <a:pt x="689" y="590"/>
                </a:cubicBezTo>
                <a:cubicBezTo>
                  <a:pt x="705" y="590"/>
                  <a:pt x="720" y="591"/>
                  <a:pt x="734" y="593"/>
                </a:cubicBezTo>
                <a:cubicBezTo>
                  <a:pt x="734" y="589"/>
                  <a:pt x="734" y="585"/>
                  <a:pt x="734" y="580"/>
                </a:cubicBezTo>
                <a:cubicBezTo>
                  <a:pt x="734" y="445"/>
                  <a:pt x="790" y="323"/>
                  <a:pt x="881" y="237"/>
                </a:cubicBezTo>
                <a:cubicBezTo>
                  <a:pt x="884" y="233"/>
                  <a:pt x="887" y="230"/>
                  <a:pt x="891" y="227"/>
                </a:cubicBezTo>
                <a:cubicBezTo>
                  <a:pt x="663" y="0"/>
                  <a:pt x="663" y="0"/>
                  <a:pt x="6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10616" y="1701193"/>
            <a:ext cx="2185214" cy="980365"/>
            <a:chOff x="1910616" y="1701193"/>
            <a:chExt cx="2185214" cy="980365"/>
          </a:xfrm>
        </p:grpSpPr>
        <p:sp>
          <p:nvSpPr>
            <p:cNvPr id="27" name="矩形 26"/>
            <p:cNvSpPr/>
            <p:nvPr/>
          </p:nvSpPr>
          <p:spPr>
            <a:xfrm>
              <a:off x="2050069" y="1701193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10616" y="2219893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025710" y="2904143"/>
            <a:ext cx="144142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1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48022" y="334502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2311" y="1411846"/>
            <a:ext cx="2469176" cy="1032760"/>
            <a:chOff x="6382311" y="1411846"/>
            <a:chExt cx="2469176" cy="1032760"/>
          </a:xfrm>
        </p:grpSpPr>
        <p:sp>
          <p:nvSpPr>
            <p:cNvPr id="31" name="矩形 30"/>
            <p:cNvSpPr/>
            <p:nvPr/>
          </p:nvSpPr>
          <p:spPr>
            <a:xfrm>
              <a:off x="6382311" y="1411846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66273" y="19829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83559" y="2747478"/>
            <a:ext cx="2315525" cy="928442"/>
            <a:chOff x="7383559" y="2747478"/>
            <a:chExt cx="2315525" cy="928442"/>
          </a:xfrm>
        </p:grpSpPr>
        <p:sp>
          <p:nvSpPr>
            <p:cNvPr id="33" name="矩形 32"/>
            <p:cNvSpPr/>
            <p:nvPr/>
          </p:nvSpPr>
          <p:spPr>
            <a:xfrm>
              <a:off x="7383559" y="2747478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13870" y="3214255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13383" y="5272768"/>
            <a:ext cx="2445701" cy="737038"/>
            <a:chOff x="7713383" y="5272768"/>
            <a:chExt cx="2445701" cy="737038"/>
          </a:xfrm>
        </p:grpSpPr>
        <p:sp>
          <p:nvSpPr>
            <p:cNvPr id="36" name="矩形 35"/>
            <p:cNvSpPr/>
            <p:nvPr/>
          </p:nvSpPr>
          <p:spPr>
            <a:xfrm>
              <a:off x="7713383" y="5272768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73870" y="55481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848927" y="5036829"/>
            <a:ext cx="144142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1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27674" y="547453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15439" y="3665905"/>
            <a:ext cx="2350322" cy="359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2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  <p:bldP spid="30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endCxn id="15" idx="6"/>
          </p:cNvCxnSpPr>
          <p:nvPr/>
        </p:nvCxnSpPr>
        <p:spPr>
          <a:xfrm flipV="1">
            <a:off x="1759984" y="4300262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V="1">
            <a:off x="3778068" y="4307014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6073739" y="4300246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8154560" y="4289308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20613" y="4180592"/>
            <a:ext cx="239371" cy="239371"/>
            <a:chOff x="692720" y="2438979"/>
            <a:chExt cx="108000" cy="108000"/>
          </a:xfrm>
        </p:grpSpPr>
        <p:sp>
          <p:nvSpPr>
            <p:cNvPr id="5" name="椭圆 4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4949" y="4180580"/>
            <a:ext cx="239371" cy="239371"/>
            <a:chOff x="692720" y="2438979"/>
            <a:chExt cx="108000" cy="108000"/>
          </a:xfrm>
        </p:grpSpPr>
        <p:sp>
          <p:nvSpPr>
            <p:cNvPr id="14" name="椭圆 13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89285" y="4187336"/>
            <a:ext cx="239371" cy="239371"/>
            <a:chOff x="692720" y="2438979"/>
            <a:chExt cx="108000" cy="108000"/>
          </a:xfrm>
        </p:grpSpPr>
        <p:sp>
          <p:nvSpPr>
            <p:cNvPr id="17" name="椭圆 16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73621" y="4166500"/>
            <a:ext cx="239371" cy="239371"/>
            <a:chOff x="692720" y="2438979"/>
            <a:chExt cx="108000" cy="108000"/>
          </a:xfrm>
        </p:grpSpPr>
        <p:sp>
          <p:nvSpPr>
            <p:cNvPr id="20" name="椭圆 19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57958" y="4183460"/>
            <a:ext cx="239371" cy="239371"/>
            <a:chOff x="692720" y="2438979"/>
            <a:chExt cx="108000" cy="108000"/>
          </a:xfrm>
        </p:grpSpPr>
        <p:sp>
          <p:nvSpPr>
            <p:cNvPr id="23" name="椭圆 22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1373159" y="4539649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592952" y="453964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816087" y="4500004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980534" y="447060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144981" y="446885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7664" y="2996515"/>
            <a:ext cx="1557431" cy="988387"/>
            <a:chOff x="908142" y="2997219"/>
            <a:chExt cx="1557431" cy="988387"/>
          </a:xfrm>
        </p:grpSpPr>
        <p:grpSp>
          <p:nvGrpSpPr>
            <p:cNvPr id="26" name="组合 331"/>
            <p:cNvGrpSpPr/>
            <p:nvPr/>
          </p:nvGrpSpPr>
          <p:grpSpPr>
            <a:xfrm>
              <a:off x="908142" y="2997219"/>
              <a:ext cx="1557431" cy="988387"/>
              <a:chOff x="8928898" y="3014468"/>
              <a:chExt cx="1434738" cy="910522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4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5" name="直接连接符 335"/>
              <p:cNvCxnSpPr>
                <a:stCxn id="39" idx="4"/>
                <a:endCxn id="37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3" name="矩形 82"/>
            <p:cNvSpPr/>
            <p:nvPr/>
          </p:nvSpPr>
          <p:spPr>
            <a:xfrm>
              <a:off x="1216538" y="3269599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44402" y="2572746"/>
            <a:ext cx="2097801" cy="1331320"/>
            <a:chOff x="7144402" y="2572746"/>
            <a:chExt cx="2097801" cy="1331320"/>
          </a:xfrm>
        </p:grpSpPr>
        <p:grpSp>
          <p:nvGrpSpPr>
            <p:cNvPr id="59" name="组合 331"/>
            <p:cNvGrpSpPr/>
            <p:nvPr/>
          </p:nvGrpSpPr>
          <p:grpSpPr>
            <a:xfrm>
              <a:off x="7144402" y="2572746"/>
              <a:ext cx="2097801" cy="1331320"/>
              <a:chOff x="8928898" y="3014468"/>
              <a:chExt cx="1434738" cy="910522"/>
            </a:xfrm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61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62" name="直接连接符 335"/>
              <p:cNvCxnSpPr>
                <a:stCxn id="66" idx="4"/>
                <a:endCxn id="64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6" name="矩形 85"/>
            <p:cNvSpPr/>
            <p:nvPr/>
          </p:nvSpPr>
          <p:spPr>
            <a:xfrm>
              <a:off x="7641716" y="2932543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45915" y="2277749"/>
            <a:ext cx="1557431" cy="1356442"/>
            <a:chOff x="3045915" y="2277749"/>
            <a:chExt cx="1557431" cy="135644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3045915" y="2277749"/>
              <a:ext cx="1557431" cy="806256"/>
            </a:xfrm>
            <a:prstGeom prst="rect">
              <a:avLst/>
            </a:prstGeom>
          </p:spPr>
        </p:pic>
        <p:grpSp>
          <p:nvGrpSpPr>
            <p:cNvPr id="43" name="组合 334"/>
            <p:cNvGrpSpPr/>
            <p:nvPr/>
          </p:nvGrpSpPr>
          <p:grpSpPr>
            <a:xfrm>
              <a:off x="3772537" y="2990037"/>
              <a:ext cx="90778" cy="90779"/>
              <a:chOff x="5499358" y="2787861"/>
              <a:chExt cx="245551" cy="24555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499358" y="2787861"/>
                <a:ext cx="245551" cy="24555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574366" y="2862871"/>
                <a:ext cx="95531" cy="9553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44" name="直接连接符 335"/>
            <p:cNvCxnSpPr>
              <a:stCxn id="48" idx="4"/>
              <a:endCxn id="46" idx="0"/>
            </p:cNvCxnSpPr>
            <p:nvPr/>
          </p:nvCxnSpPr>
          <p:spPr>
            <a:xfrm flipH="1">
              <a:off x="3813526" y="3080815"/>
              <a:ext cx="4394" cy="94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336"/>
            <p:cNvGrpSpPr/>
            <p:nvPr/>
          </p:nvGrpSpPr>
          <p:grpSpPr>
            <a:xfrm>
              <a:off x="3768137" y="3175357"/>
              <a:ext cx="90778" cy="90779"/>
              <a:chOff x="5485909" y="2875716"/>
              <a:chExt cx="245551" cy="245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485909" y="2875716"/>
                <a:ext cx="245551" cy="24555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560918" y="2950729"/>
                <a:ext cx="95531" cy="9553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>
              <a:off x="3368417" y="2474032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3767458" y="3267992"/>
              <a:ext cx="95178" cy="366199"/>
              <a:chOff x="3602358" y="3826792"/>
              <a:chExt cx="95178" cy="366199"/>
            </a:xfrm>
          </p:grpSpPr>
          <p:grpSp>
            <p:nvGrpSpPr>
              <p:cNvPr id="88" name="组合 334"/>
              <p:cNvGrpSpPr/>
              <p:nvPr/>
            </p:nvGrpSpPr>
            <p:grpSpPr>
              <a:xfrm>
                <a:off x="3606758" y="3916892"/>
                <a:ext cx="90778" cy="90779"/>
                <a:chOff x="5499358" y="2787861"/>
                <a:chExt cx="245551" cy="245550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1" name="直接连接符 335"/>
              <p:cNvCxnSpPr>
                <a:stCxn id="89" idx="4"/>
                <a:endCxn id="93" idx="0"/>
              </p:cNvCxnSpPr>
              <p:nvPr/>
            </p:nvCxnSpPr>
            <p:spPr>
              <a:xfrm flipH="1">
                <a:off x="3647747" y="40076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组合 336"/>
              <p:cNvGrpSpPr/>
              <p:nvPr/>
            </p:nvGrpSpPr>
            <p:grpSpPr>
              <a:xfrm>
                <a:off x="3602358" y="4102212"/>
                <a:ext cx="90778" cy="90779"/>
                <a:chOff x="5485909" y="2875716"/>
                <a:chExt cx="245551" cy="245551"/>
              </a:xfrm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5" name="直接连接符 335"/>
              <p:cNvCxnSpPr/>
              <p:nvPr/>
            </p:nvCxnSpPr>
            <p:spPr>
              <a:xfrm flipH="1">
                <a:off x="3649605" y="38267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4986673" y="1759239"/>
            <a:ext cx="2082447" cy="1810284"/>
            <a:chOff x="4986673" y="1759239"/>
            <a:chExt cx="2082447" cy="1810284"/>
          </a:xfrm>
        </p:grpSpPr>
        <p:grpSp>
          <p:nvGrpSpPr>
            <p:cNvPr id="50" name="组合 331"/>
            <p:cNvGrpSpPr/>
            <p:nvPr/>
          </p:nvGrpSpPr>
          <p:grpSpPr>
            <a:xfrm>
              <a:off x="4986673" y="1759239"/>
              <a:ext cx="2082447" cy="1321576"/>
              <a:chOff x="8928898" y="3014468"/>
              <a:chExt cx="1434738" cy="910522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52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53" name="直接连接符 335"/>
              <p:cNvCxnSpPr>
                <a:stCxn id="57" idx="4"/>
                <a:endCxn id="55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5" name="矩形 84"/>
            <p:cNvSpPr/>
            <p:nvPr/>
          </p:nvSpPr>
          <p:spPr>
            <a:xfrm>
              <a:off x="5457763" y="2123684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5930449" y="3103020"/>
              <a:ext cx="121248" cy="466503"/>
              <a:chOff x="3754758" y="3979192"/>
              <a:chExt cx="95178" cy="366199"/>
            </a:xfrm>
          </p:grpSpPr>
          <p:grpSp>
            <p:nvGrpSpPr>
              <p:cNvPr id="96" name="组合 334"/>
              <p:cNvGrpSpPr/>
              <p:nvPr/>
            </p:nvGrpSpPr>
            <p:grpSpPr>
              <a:xfrm>
                <a:off x="3759158" y="4069292"/>
                <a:ext cx="90778" cy="90779"/>
                <a:chOff x="5499358" y="2787861"/>
                <a:chExt cx="245551" cy="245550"/>
              </a:xfrm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9" name="直接连接符 335"/>
              <p:cNvCxnSpPr>
                <a:stCxn id="97" idx="4"/>
                <a:endCxn id="101" idx="0"/>
              </p:cNvCxnSpPr>
              <p:nvPr/>
            </p:nvCxnSpPr>
            <p:spPr>
              <a:xfrm flipH="1">
                <a:off x="3800147" y="41600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组合 336"/>
              <p:cNvGrpSpPr/>
              <p:nvPr/>
            </p:nvGrpSpPr>
            <p:grpSpPr>
              <a:xfrm>
                <a:off x="3754758" y="4254612"/>
                <a:ext cx="90778" cy="90779"/>
                <a:chOff x="5485909" y="2875716"/>
                <a:chExt cx="245551" cy="245551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03" name="直接连接符 335"/>
              <p:cNvCxnSpPr/>
              <p:nvPr/>
            </p:nvCxnSpPr>
            <p:spPr>
              <a:xfrm flipH="1">
                <a:off x="3802005" y="39791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9519098" y="2029381"/>
            <a:ext cx="1557431" cy="1353055"/>
            <a:chOff x="9519098" y="2029381"/>
            <a:chExt cx="1557431" cy="1353055"/>
          </a:xfrm>
        </p:grpSpPr>
        <p:grpSp>
          <p:nvGrpSpPr>
            <p:cNvPr id="68" name="组合 331"/>
            <p:cNvGrpSpPr/>
            <p:nvPr/>
          </p:nvGrpSpPr>
          <p:grpSpPr>
            <a:xfrm>
              <a:off x="9519098" y="2029381"/>
              <a:ext cx="1557431" cy="988387"/>
              <a:chOff x="8928898" y="3014468"/>
              <a:chExt cx="1434738" cy="910522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7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71" name="直接连接符 335"/>
              <p:cNvCxnSpPr>
                <a:stCxn id="75" idx="4"/>
                <a:endCxn id="7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7" name="矩形 86"/>
            <p:cNvSpPr/>
            <p:nvPr/>
          </p:nvSpPr>
          <p:spPr>
            <a:xfrm>
              <a:off x="9797835" y="2273269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235899" y="3016237"/>
              <a:ext cx="95178" cy="366199"/>
              <a:chOff x="3602358" y="3826792"/>
              <a:chExt cx="95178" cy="366199"/>
            </a:xfrm>
          </p:grpSpPr>
          <p:grpSp>
            <p:nvGrpSpPr>
              <p:cNvPr id="110" name="组合 334"/>
              <p:cNvGrpSpPr/>
              <p:nvPr/>
            </p:nvGrpSpPr>
            <p:grpSpPr>
              <a:xfrm>
                <a:off x="3606758" y="3916892"/>
                <a:ext cx="90778" cy="90779"/>
                <a:chOff x="5499358" y="2787861"/>
                <a:chExt cx="245551" cy="24555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11" name="直接连接符 335"/>
              <p:cNvCxnSpPr>
                <a:stCxn id="116" idx="4"/>
                <a:endCxn id="114" idx="0"/>
              </p:cNvCxnSpPr>
              <p:nvPr/>
            </p:nvCxnSpPr>
            <p:spPr>
              <a:xfrm flipH="1">
                <a:off x="3647747" y="40076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组合 336"/>
              <p:cNvGrpSpPr/>
              <p:nvPr/>
            </p:nvGrpSpPr>
            <p:grpSpPr>
              <a:xfrm>
                <a:off x="3602358" y="4102212"/>
                <a:ext cx="90778" cy="90779"/>
                <a:chOff x="5485909" y="2875716"/>
                <a:chExt cx="245551" cy="245551"/>
              </a:xfrm>
            </p:grpSpPr>
            <p:sp>
              <p:nvSpPr>
                <p:cNvPr id="114" name="椭圆 113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13" name="直接连接符 335"/>
              <p:cNvCxnSpPr/>
              <p:nvPr/>
            </p:nvCxnSpPr>
            <p:spPr>
              <a:xfrm flipH="1">
                <a:off x="3649605" y="38267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67263" y="3711576"/>
            <a:ext cx="1909763" cy="1981200"/>
            <a:chOff x="4767263" y="3711576"/>
            <a:chExt cx="1909763" cy="1981200"/>
          </a:xfrm>
        </p:grpSpPr>
        <p:sp>
          <p:nvSpPr>
            <p:cNvPr id="6" name="Freeform 6"/>
            <p:cNvSpPr/>
            <p:nvPr/>
          </p:nvSpPr>
          <p:spPr bwMode="auto">
            <a:xfrm>
              <a:off x="5246688" y="3711576"/>
              <a:ext cx="479425" cy="863600"/>
            </a:xfrm>
            <a:custGeom>
              <a:avLst/>
              <a:gdLst>
                <a:gd name="T0" fmla="*/ 0 w 302"/>
                <a:gd name="T1" fmla="*/ 173 h 544"/>
                <a:gd name="T2" fmla="*/ 0 w 302"/>
                <a:gd name="T3" fmla="*/ 544 h 544"/>
                <a:gd name="T4" fmla="*/ 302 w 302"/>
                <a:gd name="T5" fmla="*/ 370 h 544"/>
                <a:gd name="T6" fmla="*/ 302 w 302"/>
                <a:gd name="T7" fmla="*/ 0 h 544"/>
                <a:gd name="T8" fmla="*/ 0 w 302"/>
                <a:gd name="T9" fmla="*/ 1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544">
                  <a:moveTo>
                    <a:pt x="0" y="173"/>
                  </a:moveTo>
                  <a:lnTo>
                    <a:pt x="0" y="544"/>
                  </a:lnTo>
                  <a:lnTo>
                    <a:pt x="302" y="370"/>
                  </a:lnTo>
                  <a:lnTo>
                    <a:pt x="302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99188" y="4843463"/>
              <a:ext cx="477838" cy="849313"/>
            </a:xfrm>
            <a:custGeom>
              <a:avLst/>
              <a:gdLst>
                <a:gd name="T0" fmla="*/ 0 w 301"/>
                <a:gd name="T1" fmla="*/ 169 h 535"/>
                <a:gd name="T2" fmla="*/ 297 w 301"/>
                <a:gd name="T3" fmla="*/ 0 h 535"/>
                <a:gd name="T4" fmla="*/ 301 w 301"/>
                <a:gd name="T5" fmla="*/ 361 h 535"/>
                <a:gd name="T6" fmla="*/ 0 w 301"/>
                <a:gd name="T7" fmla="*/ 535 h 535"/>
                <a:gd name="T8" fmla="*/ 0 w 301"/>
                <a:gd name="T9" fmla="*/ 16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5">
                  <a:moveTo>
                    <a:pt x="0" y="169"/>
                  </a:moveTo>
                  <a:lnTo>
                    <a:pt x="297" y="0"/>
                  </a:lnTo>
                  <a:lnTo>
                    <a:pt x="301" y="361"/>
                  </a:lnTo>
                  <a:lnTo>
                    <a:pt x="0" y="53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767263" y="3711576"/>
              <a:ext cx="1431925" cy="1981200"/>
            </a:xfrm>
            <a:custGeom>
              <a:avLst/>
              <a:gdLst>
                <a:gd name="T0" fmla="*/ 0 w 902"/>
                <a:gd name="T1" fmla="*/ 0 h 1248"/>
                <a:gd name="T2" fmla="*/ 302 w 902"/>
                <a:gd name="T3" fmla="*/ 173 h 1248"/>
                <a:gd name="T4" fmla="*/ 302 w 902"/>
                <a:gd name="T5" fmla="*/ 544 h 1248"/>
                <a:gd name="T6" fmla="*/ 902 w 902"/>
                <a:gd name="T7" fmla="*/ 882 h 1248"/>
                <a:gd name="T8" fmla="*/ 902 w 902"/>
                <a:gd name="T9" fmla="*/ 1248 h 1248"/>
                <a:gd name="T10" fmla="*/ 5 w 902"/>
                <a:gd name="T11" fmla="*/ 731 h 1248"/>
                <a:gd name="T12" fmla="*/ 0 w 902"/>
                <a:gd name="T1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2" h="1248">
                  <a:moveTo>
                    <a:pt x="0" y="0"/>
                  </a:moveTo>
                  <a:lnTo>
                    <a:pt x="302" y="173"/>
                  </a:lnTo>
                  <a:lnTo>
                    <a:pt x="302" y="544"/>
                  </a:lnTo>
                  <a:lnTo>
                    <a:pt x="902" y="882"/>
                  </a:lnTo>
                  <a:lnTo>
                    <a:pt x="902" y="1248"/>
                  </a:lnTo>
                  <a:lnTo>
                    <a:pt x="5" y="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254625" y="4298951"/>
              <a:ext cx="1416050" cy="812800"/>
            </a:xfrm>
            <a:custGeom>
              <a:avLst/>
              <a:gdLst>
                <a:gd name="T0" fmla="*/ 293 w 892"/>
                <a:gd name="T1" fmla="*/ 0 h 512"/>
                <a:gd name="T2" fmla="*/ 892 w 892"/>
                <a:gd name="T3" fmla="*/ 343 h 512"/>
                <a:gd name="T4" fmla="*/ 595 w 892"/>
                <a:gd name="T5" fmla="*/ 512 h 512"/>
                <a:gd name="T6" fmla="*/ 0 w 892"/>
                <a:gd name="T7" fmla="*/ 174 h 512"/>
                <a:gd name="T8" fmla="*/ 293 w 892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512">
                  <a:moveTo>
                    <a:pt x="293" y="0"/>
                  </a:moveTo>
                  <a:lnTo>
                    <a:pt x="892" y="343"/>
                  </a:lnTo>
                  <a:lnTo>
                    <a:pt x="595" y="512"/>
                  </a:lnTo>
                  <a:lnTo>
                    <a:pt x="0" y="17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FD2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1250" y="2862263"/>
            <a:ext cx="1422400" cy="2554288"/>
            <a:chOff x="6191250" y="2862263"/>
            <a:chExt cx="1422400" cy="2554288"/>
          </a:xfrm>
        </p:grpSpPr>
        <p:sp>
          <p:nvSpPr>
            <p:cNvPr id="5" name="Freeform 5"/>
            <p:cNvSpPr/>
            <p:nvPr/>
          </p:nvSpPr>
          <p:spPr bwMode="auto">
            <a:xfrm>
              <a:off x="6670675" y="3144838"/>
              <a:ext cx="479425" cy="1430338"/>
            </a:xfrm>
            <a:custGeom>
              <a:avLst/>
              <a:gdLst>
                <a:gd name="T0" fmla="*/ 302 w 302"/>
                <a:gd name="T1" fmla="*/ 901 h 901"/>
                <a:gd name="T2" fmla="*/ 4 w 302"/>
                <a:gd name="T3" fmla="*/ 727 h 901"/>
                <a:gd name="T4" fmla="*/ 0 w 302"/>
                <a:gd name="T5" fmla="*/ 0 h 901"/>
                <a:gd name="T6" fmla="*/ 297 w 302"/>
                <a:gd name="T7" fmla="*/ 169 h 901"/>
                <a:gd name="T8" fmla="*/ 302 w 302"/>
                <a:gd name="T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901">
                  <a:moveTo>
                    <a:pt x="302" y="901"/>
                  </a:moveTo>
                  <a:lnTo>
                    <a:pt x="4" y="727"/>
                  </a:lnTo>
                  <a:lnTo>
                    <a:pt x="0" y="0"/>
                  </a:lnTo>
                  <a:lnTo>
                    <a:pt x="297" y="169"/>
                  </a:lnTo>
                  <a:lnTo>
                    <a:pt x="302" y="90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191250" y="4298951"/>
              <a:ext cx="958850" cy="544513"/>
            </a:xfrm>
            <a:custGeom>
              <a:avLst/>
              <a:gdLst>
                <a:gd name="T0" fmla="*/ 306 w 604"/>
                <a:gd name="T1" fmla="*/ 0 h 343"/>
                <a:gd name="T2" fmla="*/ 0 w 604"/>
                <a:gd name="T3" fmla="*/ 169 h 343"/>
                <a:gd name="T4" fmla="*/ 302 w 604"/>
                <a:gd name="T5" fmla="*/ 343 h 343"/>
                <a:gd name="T6" fmla="*/ 604 w 604"/>
                <a:gd name="T7" fmla="*/ 174 h 343"/>
                <a:gd name="T8" fmla="*/ 306 w 60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343">
                  <a:moveTo>
                    <a:pt x="306" y="0"/>
                  </a:moveTo>
                  <a:lnTo>
                    <a:pt x="0" y="169"/>
                  </a:lnTo>
                  <a:lnTo>
                    <a:pt x="302" y="343"/>
                  </a:lnTo>
                  <a:lnTo>
                    <a:pt x="604" y="17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70675" y="2862263"/>
              <a:ext cx="936625" cy="550863"/>
            </a:xfrm>
            <a:custGeom>
              <a:avLst/>
              <a:gdLst>
                <a:gd name="T0" fmla="*/ 0 w 590"/>
                <a:gd name="T1" fmla="*/ 178 h 347"/>
                <a:gd name="T2" fmla="*/ 297 w 590"/>
                <a:gd name="T3" fmla="*/ 0 h 347"/>
                <a:gd name="T4" fmla="*/ 590 w 590"/>
                <a:gd name="T5" fmla="*/ 173 h 347"/>
                <a:gd name="T6" fmla="*/ 297 w 590"/>
                <a:gd name="T7" fmla="*/ 347 h 347"/>
                <a:gd name="T8" fmla="*/ 0 w 590"/>
                <a:gd name="T9" fmla="*/ 17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347">
                  <a:moveTo>
                    <a:pt x="0" y="178"/>
                  </a:moveTo>
                  <a:lnTo>
                    <a:pt x="297" y="0"/>
                  </a:lnTo>
                  <a:lnTo>
                    <a:pt x="590" y="173"/>
                  </a:lnTo>
                  <a:lnTo>
                    <a:pt x="297" y="347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670675" y="3136901"/>
              <a:ext cx="942975" cy="2279650"/>
            </a:xfrm>
            <a:custGeom>
              <a:avLst/>
              <a:gdLst>
                <a:gd name="T0" fmla="*/ 594 w 594"/>
                <a:gd name="T1" fmla="*/ 1093 h 1436"/>
                <a:gd name="T2" fmla="*/ 4 w 594"/>
                <a:gd name="T3" fmla="*/ 1436 h 1436"/>
                <a:gd name="T4" fmla="*/ 0 w 594"/>
                <a:gd name="T5" fmla="*/ 1075 h 1436"/>
                <a:gd name="T6" fmla="*/ 302 w 594"/>
                <a:gd name="T7" fmla="*/ 906 h 1436"/>
                <a:gd name="T8" fmla="*/ 297 w 594"/>
                <a:gd name="T9" fmla="*/ 174 h 1436"/>
                <a:gd name="T10" fmla="*/ 590 w 594"/>
                <a:gd name="T11" fmla="*/ 0 h 1436"/>
                <a:gd name="T12" fmla="*/ 594 w 594"/>
                <a:gd name="T13" fmla="*/ 109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1436">
                  <a:moveTo>
                    <a:pt x="594" y="1093"/>
                  </a:moveTo>
                  <a:lnTo>
                    <a:pt x="4" y="1436"/>
                  </a:lnTo>
                  <a:lnTo>
                    <a:pt x="0" y="1075"/>
                  </a:lnTo>
                  <a:lnTo>
                    <a:pt x="302" y="906"/>
                  </a:lnTo>
                  <a:lnTo>
                    <a:pt x="297" y="174"/>
                  </a:lnTo>
                  <a:lnTo>
                    <a:pt x="590" y="0"/>
                  </a:lnTo>
                  <a:lnTo>
                    <a:pt x="594" y="10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67263" y="2317751"/>
            <a:ext cx="2374900" cy="1668463"/>
            <a:chOff x="4767263" y="2317751"/>
            <a:chExt cx="2374900" cy="1668463"/>
          </a:xfrm>
        </p:grpSpPr>
        <p:sp>
          <p:nvSpPr>
            <p:cNvPr id="14" name="Freeform 14"/>
            <p:cNvSpPr/>
            <p:nvPr/>
          </p:nvSpPr>
          <p:spPr bwMode="auto">
            <a:xfrm>
              <a:off x="4767263" y="3136901"/>
              <a:ext cx="487363" cy="849313"/>
            </a:xfrm>
            <a:custGeom>
              <a:avLst/>
              <a:gdLst>
                <a:gd name="T0" fmla="*/ 5 w 307"/>
                <a:gd name="T1" fmla="*/ 0 h 535"/>
                <a:gd name="T2" fmla="*/ 298 w 307"/>
                <a:gd name="T3" fmla="*/ 170 h 535"/>
                <a:gd name="T4" fmla="*/ 307 w 307"/>
                <a:gd name="T5" fmla="*/ 535 h 535"/>
                <a:gd name="T6" fmla="*/ 0 w 307"/>
                <a:gd name="T7" fmla="*/ 362 h 535"/>
                <a:gd name="T8" fmla="*/ 5 w 30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535">
                  <a:moveTo>
                    <a:pt x="5" y="0"/>
                  </a:moveTo>
                  <a:lnTo>
                    <a:pt x="298" y="170"/>
                  </a:lnTo>
                  <a:lnTo>
                    <a:pt x="307" y="535"/>
                  </a:lnTo>
                  <a:lnTo>
                    <a:pt x="0" y="36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75200" y="2317751"/>
              <a:ext cx="2366963" cy="1668462"/>
              <a:chOff x="4775200" y="2317751"/>
              <a:chExt cx="2366963" cy="1668462"/>
            </a:xfrm>
          </p:grpSpPr>
          <p:sp>
            <p:nvSpPr>
              <p:cNvPr id="13" name="Freeform 13"/>
              <p:cNvSpPr/>
              <p:nvPr/>
            </p:nvSpPr>
            <p:spPr bwMode="auto">
              <a:xfrm>
                <a:off x="6183313" y="2862263"/>
                <a:ext cx="487363" cy="849313"/>
              </a:xfrm>
              <a:custGeom>
                <a:avLst/>
                <a:gdLst>
                  <a:gd name="T0" fmla="*/ 307 w 307"/>
                  <a:gd name="T1" fmla="*/ 535 h 535"/>
                  <a:gd name="T2" fmla="*/ 0 w 307"/>
                  <a:gd name="T3" fmla="*/ 361 h 535"/>
                  <a:gd name="T4" fmla="*/ 0 w 307"/>
                  <a:gd name="T5" fmla="*/ 0 h 535"/>
                  <a:gd name="T6" fmla="*/ 307 w 307"/>
                  <a:gd name="T7" fmla="*/ 178 h 535"/>
                  <a:gd name="T8" fmla="*/ 307 w 307"/>
                  <a:gd name="T9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35">
                    <a:moveTo>
                      <a:pt x="307" y="535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307" y="178"/>
                    </a:lnTo>
                    <a:lnTo>
                      <a:pt x="307" y="5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4775200" y="2317751"/>
                <a:ext cx="2366963" cy="1089025"/>
              </a:xfrm>
              <a:custGeom>
                <a:avLst/>
                <a:gdLst>
                  <a:gd name="T0" fmla="*/ 1491 w 1491"/>
                  <a:gd name="T1" fmla="*/ 343 h 686"/>
                  <a:gd name="T2" fmla="*/ 1194 w 1491"/>
                  <a:gd name="T3" fmla="*/ 521 h 686"/>
                  <a:gd name="T4" fmla="*/ 887 w 1491"/>
                  <a:gd name="T5" fmla="*/ 343 h 686"/>
                  <a:gd name="T6" fmla="*/ 293 w 1491"/>
                  <a:gd name="T7" fmla="*/ 686 h 686"/>
                  <a:gd name="T8" fmla="*/ 0 w 1491"/>
                  <a:gd name="T9" fmla="*/ 516 h 686"/>
                  <a:gd name="T10" fmla="*/ 892 w 1491"/>
                  <a:gd name="T11" fmla="*/ 0 h 686"/>
                  <a:gd name="T12" fmla="*/ 1491 w 1491"/>
                  <a:gd name="T13" fmla="*/ 34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1" h="686">
                    <a:moveTo>
                      <a:pt x="1491" y="343"/>
                    </a:moveTo>
                    <a:lnTo>
                      <a:pt x="1194" y="521"/>
                    </a:lnTo>
                    <a:lnTo>
                      <a:pt x="887" y="343"/>
                    </a:lnTo>
                    <a:lnTo>
                      <a:pt x="293" y="686"/>
                    </a:lnTo>
                    <a:lnTo>
                      <a:pt x="0" y="516"/>
                    </a:lnTo>
                    <a:lnTo>
                      <a:pt x="892" y="0"/>
                    </a:lnTo>
                    <a:lnTo>
                      <a:pt x="1491" y="3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5240338" y="2862263"/>
                <a:ext cx="942975" cy="1123950"/>
              </a:xfrm>
              <a:custGeom>
                <a:avLst/>
                <a:gdLst>
                  <a:gd name="T0" fmla="*/ 0 w 594"/>
                  <a:gd name="T1" fmla="*/ 343 h 708"/>
                  <a:gd name="T2" fmla="*/ 594 w 594"/>
                  <a:gd name="T3" fmla="*/ 0 h 708"/>
                  <a:gd name="T4" fmla="*/ 594 w 594"/>
                  <a:gd name="T5" fmla="*/ 361 h 708"/>
                  <a:gd name="T6" fmla="*/ 4 w 594"/>
                  <a:gd name="T7" fmla="*/ 708 h 708"/>
                  <a:gd name="T8" fmla="*/ 0 w 594"/>
                  <a:gd name="T9" fmla="*/ 34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708">
                    <a:moveTo>
                      <a:pt x="0" y="343"/>
                    </a:moveTo>
                    <a:lnTo>
                      <a:pt x="594" y="0"/>
                    </a:lnTo>
                    <a:lnTo>
                      <a:pt x="594" y="361"/>
                    </a:lnTo>
                    <a:lnTo>
                      <a:pt x="4" y="708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38977" y="1848814"/>
            <a:ext cx="2160245" cy="805486"/>
            <a:chOff x="7038977" y="1848814"/>
            <a:chExt cx="2160245" cy="805486"/>
          </a:xfrm>
        </p:grpSpPr>
        <p:cxnSp>
          <p:nvCxnSpPr>
            <p:cNvPr id="18" name="连接符: 肘形 17"/>
            <p:cNvCxnSpPr/>
            <p:nvPr/>
          </p:nvCxnSpPr>
          <p:spPr>
            <a:xfrm flipV="1">
              <a:off x="7038977" y="1968500"/>
              <a:ext cx="1920874" cy="6858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8959851" y="1848814"/>
              <a:ext cx="239371" cy="239371"/>
              <a:chOff x="692720" y="2438979"/>
              <a:chExt cx="108000" cy="108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72400" y="4575176"/>
            <a:ext cx="1859961" cy="1237285"/>
            <a:chOff x="7772400" y="4575176"/>
            <a:chExt cx="1859961" cy="1237285"/>
          </a:xfrm>
        </p:grpSpPr>
        <p:cxnSp>
          <p:nvCxnSpPr>
            <p:cNvPr id="20" name="连接符: 肘形 19"/>
            <p:cNvCxnSpPr/>
            <p:nvPr/>
          </p:nvCxnSpPr>
          <p:spPr>
            <a:xfrm>
              <a:off x="7772400" y="4575176"/>
              <a:ext cx="1638300" cy="11176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9392990" y="5573090"/>
              <a:ext cx="239371" cy="239371"/>
              <a:chOff x="692720" y="2438979"/>
              <a:chExt cx="108000" cy="108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2732427" y="3286919"/>
            <a:ext cx="2131673" cy="1824833"/>
            <a:chOff x="2732427" y="3286919"/>
            <a:chExt cx="2131673" cy="1824833"/>
          </a:xfrm>
        </p:grpSpPr>
        <p:cxnSp>
          <p:nvCxnSpPr>
            <p:cNvPr id="22" name="连接符: 肘形 21"/>
            <p:cNvCxnSpPr/>
            <p:nvPr/>
          </p:nvCxnSpPr>
          <p:spPr>
            <a:xfrm rot="10800000">
              <a:off x="2971800" y="3413127"/>
              <a:ext cx="1892300" cy="169862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2732427" y="3286919"/>
              <a:ext cx="239371" cy="239371"/>
              <a:chOff x="692720" y="2438979"/>
              <a:chExt cx="108000" cy="1080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586280" y="2862263"/>
            <a:ext cx="2331669" cy="1203701"/>
            <a:chOff x="1586280" y="2862263"/>
            <a:chExt cx="2331669" cy="1203701"/>
          </a:xfrm>
        </p:grpSpPr>
        <p:sp>
          <p:nvSpPr>
            <p:cNvPr id="32" name="矩形 31"/>
            <p:cNvSpPr/>
            <p:nvPr/>
          </p:nvSpPr>
          <p:spPr>
            <a:xfrm>
              <a:off x="2117456" y="2862263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86280" y="360429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09024" y="4396800"/>
            <a:ext cx="2185214" cy="844644"/>
            <a:chOff x="8709024" y="4396800"/>
            <a:chExt cx="2185214" cy="844644"/>
          </a:xfrm>
        </p:grpSpPr>
        <p:sp>
          <p:nvSpPr>
            <p:cNvPr id="34" name="矩形 33"/>
            <p:cNvSpPr/>
            <p:nvPr/>
          </p:nvSpPr>
          <p:spPr>
            <a:xfrm>
              <a:off x="8732114" y="4396800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09024" y="477977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02759" y="2154862"/>
            <a:ext cx="2185214" cy="844644"/>
            <a:chOff x="8202759" y="2154862"/>
            <a:chExt cx="2185214" cy="844644"/>
          </a:xfrm>
        </p:grpSpPr>
        <p:sp>
          <p:nvSpPr>
            <p:cNvPr id="37" name="矩形 36"/>
            <p:cNvSpPr/>
            <p:nvPr/>
          </p:nvSpPr>
          <p:spPr>
            <a:xfrm>
              <a:off x="8225849" y="2154862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02759" y="25378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6183313" y="1815750"/>
            <a:ext cx="1" cy="2044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065677" y="3807259"/>
            <a:ext cx="239371" cy="239371"/>
            <a:chOff x="692720" y="2438979"/>
            <a:chExt cx="108000" cy="108000"/>
          </a:xfrm>
        </p:grpSpPr>
        <p:sp>
          <p:nvSpPr>
            <p:cNvPr id="66" name="椭圆 65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22742" y="1120077"/>
            <a:ext cx="1737016" cy="899224"/>
            <a:chOff x="5322742" y="1120077"/>
            <a:chExt cx="1737016" cy="8992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5322742" y="1120077"/>
              <a:ext cx="1737016" cy="899224"/>
            </a:xfrm>
            <a:prstGeom prst="rect">
              <a:avLst/>
            </a:prstGeom>
          </p:spPr>
        </p:pic>
        <p:sp>
          <p:nvSpPr>
            <p:cNvPr id="68" name="Freeform 79"/>
            <p:cNvSpPr>
              <a:spLocks noEditPoints="1"/>
            </p:cNvSpPr>
            <p:nvPr/>
          </p:nvSpPr>
          <p:spPr bwMode="auto">
            <a:xfrm>
              <a:off x="5998503" y="1348959"/>
              <a:ext cx="466837" cy="428939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 rot="10800000" flipH="1" flipV="1">
            <a:off x="1051867" y="46996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 dirty="0">
              <a:solidFill>
                <a:srgbClr val="0B3B57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34613" y="2116050"/>
            <a:ext cx="3138403" cy="2583594"/>
            <a:chOff x="7634613" y="2116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634613" y="2116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926277" y="2223033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118"/>
            <p:cNvSpPr/>
            <p:nvPr/>
          </p:nvSpPr>
          <p:spPr>
            <a:xfrm>
              <a:off x="7643837" y="2606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80120" y="2850591"/>
            <a:ext cx="1661544" cy="1661544"/>
            <a:chOff x="8380120" y="2850591"/>
            <a:chExt cx="1661544" cy="1661544"/>
          </a:xfrm>
        </p:grpSpPr>
        <p:sp>
          <p:nvSpPr>
            <p:cNvPr id="58" name="椭圆 57"/>
            <p:cNvSpPr/>
            <p:nvPr/>
          </p:nvSpPr>
          <p:spPr>
            <a:xfrm>
              <a:off x="8380120" y="2850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62" name="组合 7"/>
            <p:cNvGrpSpPr/>
            <p:nvPr/>
          </p:nvGrpSpPr>
          <p:grpSpPr>
            <a:xfrm>
              <a:off x="9024012" y="3247999"/>
              <a:ext cx="447093" cy="769164"/>
              <a:chOff x="9473005" y="3659071"/>
              <a:chExt cx="176486" cy="321991"/>
            </a:xfrm>
          </p:grpSpPr>
          <p:sp>
            <p:nvSpPr>
              <p:cNvPr id="63" name="上下箭头 6"/>
              <p:cNvSpPr/>
              <p:nvPr/>
            </p:nvSpPr>
            <p:spPr>
              <a:xfrm>
                <a:off x="9473005" y="3659071"/>
                <a:ext cx="176486" cy="321991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上下箭头 125"/>
              <p:cNvSpPr/>
              <p:nvPr/>
            </p:nvSpPr>
            <p:spPr>
              <a:xfrm>
                <a:off x="9489255" y="3674787"/>
                <a:ext cx="144000" cy="288000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48785" y="2116050"/>
            <a:ext cx="3135360" cy="2558112"/>
            <a:chOff x="1048785" y="2116050"/>
            <a:chExt cx="3135360" cy="2558112"/>
          </a:xfrm>
        </p:grpSpPr>
        <p:sp>
          <p:nvSpPr>
            <p:cNvPr id="108" name="圆角矩形 107"/>
            <p:cNvSpPr/>
            <p:nvPr/>
          </p:nvSpPr>
          <p:spPr>
            <a:xfrm rot="10800000" flipH="1" flipV="1">
              <a:off x="1048785" y="2116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9" name="矩形 32"/>
            <p:cNvSpPr/>
            <p:nvPr/>
          </p:nvSpPr>
          <p:spPr>
            <a:xfrm>
              <a:off x="1055406" y="2637912"/>
              <a:ext cx="3128739" cy="2036250"/>
            </a:xfrm>
            <a:prstGeom prst="rect">
              <a:avLst/>
            </a:prstGeom>
            <a:solidFill>
              <a:srgbClr val="244A58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0" name="矩形 36"/>
            <p:cNvSpPr/>
            <p:nvPr/>
          </p:nvSpPr>
          <p:spPr>
            <a:xfrm>
              <a:off x="1337405" y="2205764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98261" y="2819442"/>
            <a:ext cx="900000" cy="900000"/>
            <a:chOff x="1598261" y="2819442"/>
            <a:chExt cx="900000" cy="900000"/>
          </a:xfrm>
        </p:grpSpPr>
        <p:sp>
          <p:nvSpPr>
            <p:cNvPr id="111" name="椭圆 110"/>
            <p:cNvSpPr/>
            <p:nvPr/>
          </p:nvSpPr>
          <p:spPr>
            <a:xfrm>
              <a:off x="1598261" y="281944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3" name="圆角矩形 79"/>
            <p:cNvSpPr/>
            <p:nvPr/>
          </p:nvSpPr>
          <p:spPr>
            <a:xfrm>
              <a:off x="1861232" y="3135099"/>
              <a:ext cx="396948" cy="268685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58274" y="2819442"/>
            <a:ext cx="900000" cy="900000"/>
            <a:chOff x="2558274" y="2819442"/>
            <a:chExt cx="900000" cy="900000"/>
          </a:xfrm>
        </p:grpSpPr>
        <p:sp>
          <p:nvSpPr>
            <p:cNvPr id="114" name="椭圆 113"/>
            <p:cNvSpPr/>
            <p:nvPr/>
          </p:nvSpPr>
          <p:spPr>
            <a:xfrm>
              <a:off x="2558274" y="281944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837244" y="3091381"/>
              <a:ext cx="397300" cy="316961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565">
                  <a:defRPr/>
                </a:pPr>
                <a:endParaRPr 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565">
                  <a:defRPr/>
                </a:pPr>
                <a:endParaRPr 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084760" y="3652439"/>
            <a:ext cx="900000" cy="900000"/>
            <a:chOff x="2084760" y="3652439"/>
            <a:chExt cx="900000" cy="900000"/>
          </a:xfrm>
        </p:grpSpPr>
        <p:sp>
          <p:nvSpPr>
            <p:cNvPr id="113" name="椭圆 112"/>
            <p:cNvSpPr/>
            <p:nvPr/>
          </p:nvSpPr>
          <p:spPr>
            <a:xfrm>
              <a:off x="2084760" y="3652439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41841" y="3924684"/>
              <a:ext cx="385838" cy="354515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68068" y="2125274"/>
            <a:ext cx="3129937" cy="2574370"/>
            <a:chOff x="4342403" y="2116051"/>
            <a:chExt cx="3129937" cy="2574370"/>
          </a:xfrm>
        </p:grpSpPr>
        <p:sp>
          <p:nvSpPr>
            <p:cNvPr id="126" name="圆角矩形 125"/>
            <p:cNvSpPr/>
            <p:nvPr/>
          </p:nvSpPr>
          <p:spPr>
            <a:xfrm rot="10800000" flipH="1" flipV="1">
              <a:off x="4342403" y="2116051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7" name="矩形 92"/>
            <p:cNvSpPr/>
            <p:nvPr/>
          </p:nvSpPr>
          <p:spPr>
            <a:xfrm>
              <a:off x="4629827" y="2203877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矩形 93"/>
            <p:cNvSpPr/>
            <p:nvPr/>
          </p:nvSpPr>
          <p:spPr>
            <a:xfrm>
              <a:off x="4355657" y="2624389"/>
              <a:ext cx="3113078" cy="2066032"/>
            </a:xfrm>
            <a:prstGeom prst="rect">
              <a:avLst/>
            </a:prstGeom>
            <a:solidFill>
              <a:srgbClr val="0598BC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1812" y="2739930"/>
            <a:ext cx="900000" cy="900000"/>
            <a:chOff x="4981812" y="2739930"/>
            <a:chExt cx="900000" cy="900000"/>
          </a:xfrm>
        </p:grpSpPr>
        <p:sp>
          <p:nvSpPr>
            <p:cNvPr id="132" name="椭圆 131"/>
            <p:cNvSpPr/>
            <p:nvPr/>
          </p:nvSpPr>
          <p:spPr>
            <a:xfrm>
              <a:off x="4981812" y="273993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19" name="组合 167"/>
            <p:cNvGrpSpPr/>
            <p:nvPr/>
          </p:nvGrpSpPr>
          <p:grpSpPr>
            <a:xfrm>
              <a:off x="5233995" y="2959941"/>
              <a:ext cx="333531" cy="359521"/>
              <a:chOff x="4935538" y="3908425"/>
              <a:chExt cx="488950" cy="527050"/>
            </a:xfrm>
          </p:grpSpPr>
          <p:sp>
            <p:nvSpPr>
              <p:cNvPr id="123" name="Freeform 85"/>
              <p:cNvSpPr/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24" name="Freeform 86"/>
              <p:cNvSpPr/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25" name="Freeform 87"/>
              <p:cNvSpPr/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935668" y="2739930"/>
            <a:ext cx="900000" cy="900000"/>
            <a:chOff x="5935668" y="2739930"/>
            <a:chExt cx="900000" cy="900000"/>
          </a:xfrm>
        </p:grpSpPr>
        <p:sp>
          <p:nvSpPr>
            <p:cNvPr id="131" name="椭圆 130"/>
            <p:cNvSpPr/>
            <p:nvPr/>
          </p:nvSpPr>
          <p:spPr>
            <a:xfrm>
              <a:off x="5935668" y="273993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210140" y="2941509"/>
              <a:ext cx="351055" cy="444696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81812" y="3681363"/>
            <a:ext cx="900000" cy="900000"/>
            <a:chOff x="4981812" y="3681363"/>
            <a:chExt cx="900000" cy="900000"/>
          </a:xfrm>
        </p:grpSpPr>
        <p:sp>
          <p:nvSpPr>
            <p:cNvPr id="129" name="椭圆 128"/>
            <p:cNvSpPr/>
            <p:nvPr/>
          </p:nvSpPr>
          <p:spPr>
            <a:xfrm>
              <a:off x="4981812" y="368136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87270" y="3904415"/>
              <a:ext cx="320110" cy="471364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35668" y="3681363"/>
            <a:ext cx="900000" cy="900000"/>
            <a:chOff x="5935668" y="3681363"/>
            <a:chExt cx="900000" cy="900000"/>
          </a:xfrm>
        </p:grpSpPr>
        <p:sp>
          <p:nvSpPr>
            <p:cNvPr id="130" name="椭圆 129"/>
            <p:cNvSpPr/>
            <p:nvPr/>
          </p:nvSpPr>
          <p:spPr>
            <a:xfrm>
              <a:off x="5935668" y="368136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209238" y="3900421"/>
              <a:ext cx="352860" cy="489079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55063" y="4775021"/>
            <a:ext cx="9275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请在此处填入你需要的内容。请在此处填入你需要的内容。请在此处填入你需要的内容。请在此处填入你需要的内容。</a:t>
            </a:r>
            <a:endParaRPr lang="zh-CN" altLang="en-US" sz="1400" dirty="0">
              <a:solidFill>
                <a:srgbClr val="14546D"/>
              </a:solidFill>
              <a:latin typeface="印品黑体" panose="00000500000000000000" pitchFamily="2" charset="-122"/>
            </a:endParaRPr>
          </a:p>
          <a:p>
            <a:endParaRPr lang="zh-CN" altLang="en-US" sz="140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3073</Words>
  <Application>WPS 演示</Application>
  <PresentationFormat>自定义</PresentationFormat>
  <Paragraphs>502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方正书宋_GBK</vt:lpstr>
      <vt:lpstr>Wingdings</vt:lpstr>
      <vt:lpstr>印品黑体</vt:lpstr>
      <vt:lpstr>Calibri</vt:lpstr>
      <vt:lpstr>宋体</vt:lpstr>
      <vt:lpstr>华文细黑</vt:lpstr>
      <vt:lpstr>微软雅黑</vt:lpstr>
      <vt:lpstr>Consolas</vt:lpstr>
      <vt:lpstr>苹方-简</vt:lpstr>
      <vt:lpstr>汉仪旗黑KW</vt:lpstr>
      <vt:lpstr>宋体</vt:lpstr>
      <vt:lpstr>Arial Unicode MS</vt:lpstr>
      <vt:lpstr>汉仪书宋二KW</vt:lpstr>
      <vt:lpstr>Helvetica Neue</vt:lpstr>
      <vt:lpstr>黑体-简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davidxiong</cp:lastModifiedBy>
  <cp:revision>1298</cp:revision>
  <dcterms:created xsi:type="dcterms:W3CDTF">2019-09-02T06:16:35Z</dcterms:created>
  <dcterms:modified xsi:type="dcterms:W3CDTF">2019-09-02T06:16:35Z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2052-1.5.0.2161</vt:lpwstr>
  </property>
</Properties>
</file>