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67" r:id="rId4"/>
    <p:sldId id="269" r:id="rId5"/>
    <p:sldId id="270" r:id="rId6"/>
    <p:sldId id="268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888888"/>
    <a:srgbClr val="2E2E2E"/>
    <a:srgbClr val="4B4B4B"/>
    <a:srgbClr val="C8C7C6"/>
    <a:srgbClr val="3D3C3C"/>
    <a:srgbClr val="3D3D3C"/>
    <a:srgbClr val="7A7979"/>
    <a:srgbClr val="797979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22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9" Type="http://schemas.microsoft.com/office/2011/relationships/chartColorStyle" Target="colors1.xml"/><Relationship Id="rId8" Type="http://schemas.microsoft.com/office/2011/relationships/chartStyle" Target="style1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Microsoft%20PowerPoint%20&#20013;&#30340;&#22270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GRAPHIC DESIGN</c:v>
                </c:pt>
                <c:pt idx="1">
                  <c:v>GRAPHIC DESIGN</c:v>
                </c:pt>
                <c:pt idx="2">
                  <c:v>GRAPHIC DESIGN</c:v>
                </c:pt>
                <c:pt idx="3">
                  <c:v>GRAPHIC DESIGN</c:v>
                </c:pt>
                <c:pt idx="4">
                  <c:v>GRAPHIC DESIGN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GRAPHIC DESIGN</c:v>
                </c:pt>
                <c:pt idx="1">
                  <c:v>GRAPHIC DESIGN</c:v>
                </c:pt>
                <c:pt idx="2">
                  <c:v>GRAPHIC DESIGN</c:v>
                </c:pt>
                <c:pt idx="3">
                  <c:v>GRAPHIC DESIGN</c:v>
                </c:pt>
                <c:pt idx="4">
                  <c:v>GRAPHIC DESIGN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3.5</c:v>
                </c:pt>
                <c:pt idx="1">
                  <c:v>2.5</c:v>
                </c:pt>
                <c:pt idx="2">
                  <c:v>4.8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-1372667184"/>
        <c:axId val="-1372688944"/>
      </c:barChart>
      <c:catAx>
        <c:axId val="-1372667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2688944"/>
        <c:crosses val="autoZero"/>
        <c:auto val="1"/>
        <c:lblAlgn val="ctr"/>
        <c:lblOffset val="100"/>
        <c:noMultiLvlLbl val="0"/>
      </c:catAx>
      <c:valAx>
        <c:axId val="-1372688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372667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dirty="0">
                <a:solidFill>
                  <a:srgbClr val="7B7B74"/>
                </a:solidFill>
                <a:latin typeface="Lato" panose="020F0502020204030203" pitchFamily="34" charset="0"/>
              </a:rPr>
              <a:t>June</a:t>
            </a:r>
            <a:endParaRPr lang="zh-CN" altLang="en-US" sz="1800" dirty="0">
              <a:solidFill>
                <a:srgbClr val="7B7B74"/>
              </a:solidFill>
              <a:latin typeface="Lato" panose="020F050202020403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'[Microsoft PowerPoint 中的图表]Sheet1'!$B$1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5C5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'[Microsoft PowerPoint 中的图表]Sheet1'!$B$2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'[Microsoft PowerPoint 中的图表]Sheet1'!$C$1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8781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'[Microsoft PowerPoint 中的图表]Sheet1'!$C$2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'[Microsoft PowerPoint 中的图表]Sheet1'!$D$1</c:f>
              <c:strCache>
                <c:ptCount val="1"/>
                <c:pt idx="0">
                  <c:v>系列 4</c:v>
                </c:pt>
              </c:strCache>
            </c:strRef>
          </c:tx>
          <c:spPr>
            <a:solidFill>
              <a:srgbClr val="4D4D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'[Microsoft PowerPoint 中的图表]Sheet1'!$D$2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'[Microsoft PowerPoint 中的图表]Sheet1'!$E$1</c:f>
              <c:strCache>
                <c:ptCount val="1"/>
                <c:pt idx="0">
                  <c:v>系列 5</c:v>
                </c:pt>
              </c:strCache>
            </c:strRef>
          </c:tx>
          <c:spPr>
            <a:solidFill>
              <a:srgbClr val="2D2D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'[Microsoft PowerPoint 中的图表]Sheet1'!$E$2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'[Microsoft PowerPoint 中的图表]Sheet1'!$F$1</c:f>
              <c:strCache>
                <c:ptCount val="1"/>
                <c:pt idx="0">
                  <c:v>系列 6</c:v>
                </c:pt>
              </c:strCache>
            </c:strRef>
          </c:tx>
          <c:spPr>
            <a:solidFill>
              <a:srgbClr val="7B7B7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'[Microsoft PowerPoint 中的图表]Sheet1'!$F$2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'[Microsoft PowerPoint 中的图表]Sheet1'!$G$1</c:f>
              <c:strCache>
                <c:ptCount val="1"/>
                <c:pt idx="0">
                  <c:v>系列 7</c:v>
                </c:pt>
              </c:strCache>
            </c:strRef>
          </c:tx>
          <c:spPr>
            <a:solidFill>
              <a:srgbClr val="413E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PowerPoint 中的图表]Sheet1'!$A$2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'[Microsoft PowerPoint 中的图表]Sheet1'!$G$2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464688000"/>
        <c:axId val="-1464687456"/>
      </c:barChart>
      <c:catAx>
        <c:axId val="-14646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rgbClr val="7B7B74"/>
                </a:solidFill>
                <a:latin typeface="Lato" panose="020F0502020204030203" pitchFamily="34" charset="0"/>
                <a:ea typeface="+mn-ea"/>
                <a:cs typeface="+mn-cs"/>
              </a:defRPr>
            </a:pPr>
          </a:p>
        </c:txPr>
        <c:crossAx val="-1464687456"/>
        <c:crosses val="autoZero"/>
        <c:auto val="1"/>
        <c:lblAlgn val="ctr"/>
        <c:lblOffset val="100"/>
        <c:noMultiLvlLbl val="0"/>
      </c:catAx>
      <c:valAx>
        <c:axId val="-14646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rgbClr val="7B7B74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</a:p>
        </c:txPr>
        <c:crossAx val="-14646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E5B5-7D75-4607-9FEB-534131E105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7657-8F79-4E35-A58C-15D6F71E16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Relationship Id="rId3" Type="http://schemas.openxmlformats.org/officeDocument/2006/relationships/image" Target="../media/image3.png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1.png"/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0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82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2000" y="6760633"/>
            <a:ext cx="11088000" cy="108000"/>
          </a:xfrm>
          <a:prstGeom prst="rect">
            <a:avLst/>
          </a:prstGeom>
          <a:solidFill>
            <a:srgbClr val="01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53852" y="2324872"/>
            <a:ext cx="46842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spc="-300" dirty="0">
                <a:solidFill>
                  <a:schemeClr val="bg1"/>
                </a:solidFill>
                <a:latin typeface="Akzidenz-Grotesk BQ Condensed A" pitchFamily="50" charset="0"/>
              </a:rPr>
              <a:t>Business Call</a:t>
            </a:r>
            <a:endParaRPr lang="zh-CN" altLang="en-US" sz="11000" spc="-300" dirty="0">
              <a:solidFill>
                <a:schemeClr val="bg1"/>
              </a:solidFill>
              <a:latin typeface="Akzidenz-Grotesk BQ Condensed A" pitchFamily="50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000" y="0"/>
            <a:ext cx="11088000" cy="108000"/>
          </a:xfrm>
          <a:prstGeom prst="rect">
            <a:avLst/>
          </a:prstGeom>
          <a:solidFill>
            <a:srgbClr val="007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/>
          <p:cNvSpPr/>
          <p:nvPr/>
        </p:nvSpPr>
        <p:spPr>
          <a:xfrm>
            <a:off x="4314000" y="3953856"/>
            <a:ext cx="3564000" cy="49638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22151" y="4032774"/>
            <a:ext cx="320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spc="5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COMPANY SLOGUN TEXT HERE</a:t>
            </a:r>
            <a:endParaRPr lang="zh-CN" altLang="en-US" sz="1600" spc="50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38710" y="517208"/>
            <a:ext cx="291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212121"/>
                </a:solidFill>
                <a:latin typeface="Lato Black" panose="020F0A02020204030203" pitchFamily="34" charset="0"/>
              </a:rPr>
              <a:t>Products Sales</a:t>
            </a:r>
            <a:endParaRPr lang="zh-CN" altLang="en-US" sz="3200" dirty="0">
              <a:solidFill>
                <a:srgbClr val="212121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975331"/>
            <a:ext cx="6096000" cy="5324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consectetur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adipisicing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elit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sed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do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ut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labore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et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dolore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magna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aliqua</a:t>
            </a:r>
            <a:endParaRPr lang="zh-CN" altLang="en-US" sz="1300" dirty="0">
              <a:latin typeface="Lato" panose="020F0502020204030203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186439" y="2106053"/>
            <a:ext cx="2471892" cy="904863"/>
            <a:chOff x="6186439" y="2106053"/>
            <a:chExt cx="2471892" cy="904863"/>
          </a:xfrm>
        </p:grpSpPr>
        <p:sp>
          <p:nvSpPr>
            <p:cNvPr id="7" name="文本框 6"/>
            <p:cNvSpPr txBox="1"/>
            <p:nvPr/>
          </p:nvSpPr>
          <p:spPr>
            <a:xfrm>
              <a:off x="6571623" y="2106053"/>
              <a:ext cx="14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8C7C6"/>
                  </a:solidFill>
                  <a:latin typeface="Lato Black" panose="020F0A02020204030203" pitchFamily="34" charset="0"/>
                </a:rPr>
                <a:t>Sample Text</a:t>
              </a:r>
              <a:endParaRPr lang="zh-CN" altLang="en-US" dirty="0">
                <a:solidFill>
                  <a:srgbClr val="C8C7C6"/>
                </a:solidFill>
                <a:latin typeface="Lato Black" panose="020F0A02020204030203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186439" y="2177425"/>
              <a:ext cx="425380" cy="331596"/>
              <a:chOff x="6256776" y="2590015"/>
              <a:chExt cx="425380" cy="331596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6256776" y="2590015"/>
                <a:ext cx="425380" cy="331596"/>
              </a:xfrm>
              <a:prstGeom prst="roundRect">
                <a:avLst/>
              </a:prstGeom>
              <a:solidFill>
                <a:srgbClr val="7B7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6272938" y="2601925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01</a:t>
                </a:r>
                <a:endParaRPr lang="zh-CN" alt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571623" y="2475385"/>
              <a:ext cx="208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94228" y="3409188"/>
            <a:ext cx="2471892" cy="882229"/>
            <a:chOff x="6186439" y="2106053"/>
            <a:chExt cx="2471892" cy="882229"/>
          </a:xfrm>
        </p:grpSpPr>
        <p:sp>
          <p:nvSpPr>
            <p:cNvPr id="13" name="文本框 12"/>
            <p:cNvSpPr txBox="1"/>
            <p:nvPr/>
          </p:nvSpPr>
          <p:spPr>
            <a:xfrm>
              <a:off x="6571623" y="2106053"/>
              <a:ext cx="14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888888"/>
                  </a:solidFill>
                  <a:latin typeface="Lato Black" panose="020F0A02020204030203" pitchFamily="34" charset="0"/>
                </a:rPr>
                <a:t>Sample Text</a:t>
              </a:r>
              <a:endParaRPr lang="zh-CN" altLang="en-US" dirty="0">
                <a:solidFill>
                  <a:srgbClr val="888888"/>
                </a:solidFill>
                <a:latin typeface="Lato Black" panose="020F0A02020204030203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186439" y="2177425"/>
              <a:ext cx="425380" cy="331596"/>
              <a:chOff x="6256776" y="2590015"/>
              <a:chExt cx="425380" cy="331596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6256776" y="2590015"/>
                <a:ext cx="425380" cy="331596"/>
              </a:xfrm>
              <a:prstGeom prst="roundRect">
                <a:avLst/>
              </a:prstGeom>
              <a:solidFill>
                <a:srgbClr val="7B7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272938" y="2601925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02</a:t>
                </a:r>
                <a:endParaRPr lang="zh-CN" alt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571623" y="2475385"/>
              <a:ext cx="2086708" cy="512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94228" y="4712323"/>
            <a:ext cx="2471892" cy="904863"/>
            <a:chOff x="6186439" y="2106053"/>
            <a:chExt cx="2471892" cy="904863"/>
          </a:xfrm>
        </p:grpSpPr>
        <p:sp>
          <p:nvSpPr>
            <p:cNvPr id="19" name="文本框 18"/>
            <p:cNvSpPr txBox="1"/>
            <p:nvPr/>
          </p:nvSpPr>
          <p:spPr>
            <a:xfrm>
              <a:off x="6571623" y="2106053"/>
              <a:ext cx="14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4B4B4B"/>
                  </a:solidFill>
                  <a:latin typeface="Lato Black" panose="020F0A02020204030203" pitchFamily="34" charset="0"/>
                </a:rPr>
                <a:t>Sample Text</a:t>
              </a:r>
              <a:endParaRPr lang="zh-CN" altLang="en-US" dirty="0">
                <a:solidFill>
                  <a:srgbClr val="4B4B4B"/>
                </a:solidFill>
                <a:latin typeface="Lato Black" panose="020F0A02020204030203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186439" y="2177425"/>
              <a:ext cx="425380" cy="331596"/>
              <a:chOff x="6256776" y="2590015"/>
              <a:chExt cx="425380" cy="331596"/>
            </a:xfrm>
          </p:grpSpPr>
          <p:sp>
            <p:nvSpPr>
              <p:cNvPr id="22" name="矩形: 圆角 21"/>
              <p:cNvSpPr/>
              <p:nvPr/>
            </p:nvSpPr>
            <p:spPr>
              <a:xfrm>
                <a:off x="6256776" y="2590015"/>
                <a:ext cx="425380" cy="331596"/>
              </a:xfrm>
              <a:prstGeom prst="roundRect">
                <a:avLst/>
              </a:prstGeom>
              <a:solidFill>
                <a:srgbClr val="7B7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272938" y="2601925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02</a:t>
                </a:r>
                <a:endParaRPr lang="zh-CN" alt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571623" y="2475385"/>
              <a:ext cx="208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178241" y="2106053"/>
            <a:ext cx="2471892" cy="904863"/>
            <a:chOff x="6186439" y="2106053"/>
            <a:chExt cx="2471892" cy="904863"/>
          </a:xfrm>
        </p:grpSpPr>
        <p:sp>
          <p:nvSpPr>
            <p:cNvPr id="25" name="文本框 24"/>
            <p:cNvSpPr txBox="1"/>
            <p:nvPr/>
          </p:nvSpPr>
          <p:spPr>
            <a:xfrm>
              <a:off x="6571623" y="2106053"/>
              <a:ext cx="14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888888"/>
                  </a:solidFill>
                  <a:latin typeface="Lato Black" panose="020F0A02020204030203" pitchFamily="34" charset="0"/>
                </a:rPr>
                <a:t>Sample Text</a:t>
              </a:r>
              <a:endParaRPr lang="zh-CN" altLang="en-US" dirty="0">
                <a:solidFill>
                  <a:srgbClr val="888888"/>
                </a:solidFill>
                <a:latin typeface="Lato Black" panose="020F0A02020204030203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186439" y="2177425"/>
              <a:ext cx="425380" cy="331596"/>
              <a:chOff x="6256776" y="2590015"/>
              <a:chExt cx="425380" cy="331596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6256776" y="2590015"/>
                <a:ext cx="425380" cy="331596"/>
              </a:xfrm>
              <a:prstGeom prst="roundRect">
                <a:avLst/>
              </a:prstGeom>
              <a:solidFill>
                <a:srgbClr val="7B7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272938" y="2601925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04</a:t>
                </a:r>
                <a:endParaRPr lang="zh-CN" alt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6571623" y="2475385"/>
              <a:ext cx="208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6030" y="3409188"/>
            <a:ext cx="2471892" cy="904863"/>
            <a:chOff x="6186439" y="2106053"/>
            <a:chExt cx="2471892" cy="904863"/>
          </a:xfrm>
        </p:grpSpPr>
        <p:sp>
          <p:nvSpPr>
            <p:cNvPr id="31" name="文本框 30"/>
            <p:cNvSpPr txBox="1"/>
            <p:nvPr/>
          </p:nvSpPr>
          <p:spPr>
            <a:xfrm>
              <a:off x="6571623" y="2106053"/>
              <a:ext cx="14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4B4B4B"/>
                  </a:solidFill>
                  <a:latin typeface="Lato Black" panose="020F0A02020204030203" pitchFamily="34" charset="0"/>
                </a:rPr>
                <a:t>Sample Text</a:t>
              </a:r>
              <a:endParaRPr lang="zh-CN" altLang="en-US" dirty="0">
                <a:solidFill>
                  <a:srgbClr val="4B4B4B"/>
                </a:solidFill>
                <a:latin typeface="Lato Black" panose="020F0A02020204030203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186439" y="2177425"/>
              <a:ext cx="425380" cy="331596"/>
              <a:chOff x="6256776" y="2590015"/>
              <a:chExt cx="425380" cy="331596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6256776" y="2590015"/>
                <a:ext cx="425380" cy="331596"/>
              </a:xfrm>
              <a:prstGeom prst="roundRect">
                <a:avLst/>
              </a:prstGeom>
              <a:solidFill>
                <a:srgbClr val="7B7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6272938" y="2601925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05</a:t>
                </a:r>
                <a:endParaRPr lang="zh-CN" alt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6571623" y="2475385"/>
              <a:ext cx="208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86030" y="4712323"/>
            <a:ext cx="2471892" cy="904863"/>
            <a:chOff x="6186439" y="2106053"/>
            <a:chExt cx="2471892" cy="904863"/>
          </a:xfrm>
        </p:grpSpPr>
        <p:sp>
          <p:nvSpPr>
            <p:cNvPr id="37" name="文本框 36"/>
            <p:cNvSpPr txBox="1"/>
            <p:nvPr/>
          </p:nvSpPr>
          <p:spPr>
            <a:xfrm>
              <a:off x="6571623" y="2106053"/>
              <a:ext cx="1461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2E2E2E"/>
                  </a:solidFill>
                  <a:latin typeface="Lato Black" panose="020F0A02020204030203" pitchFamily="34" charset="0"/>
                </a:rPr>
                <a:t>Sample Text</a:t>
              </a:r>
              <a:endParaRPr lang="zh-CN" altLang="en-US" dirty="0">
                <a:solidFill>
                  <a:srgbClr val="2E2E2E"/>
                </a:solidFill>
                <a:latin typeface="Lato Black" panose="020F0A02020204030203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186439" y="2177425"/>
              <a:ext cx="425380" cy="331596"/>
              <a:chOff x="6256776" y="2590015"/>
              <a:chExt cx="425380" cy="331596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6256776" y="2590015"/>
                <a:ext cx="425380" cy="331596"/>
              </a:xfrm>
              <a:prstGeom prst="roundRect">
                <a:avLst/>
              </a:prstGeom>
              <a:solidFill>
                <a:srgbClr val="7B7B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6272938" y="2601925"/>
                <a:ext cx="3930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06</a:t>
                </a:r>
                <a:endParaRPr lang="zh-CN" alt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6571623" y="2475385"/>
              <a:ext cx="208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737373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737373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737373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8772211" y="-401934"/>
            <a:ext cx="391886" cy="321547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9164097" y="-401935"/>
            <a:ext cx="391886" cy="32154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9555983" y="-401935"/>
            <a:ext cx="391886" cy="32154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957918" y="-401936"/>
            <a:ext cx="391886" cy="321547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7" name="图表 46"/>
          <p:cNvGraphicFramePr/>
          <p:nvPr/>
        </p:nvGraphicFramePr>
        <p:xfrm>
          <a:off x="613952" y="1863635"/>
          <a:ext cx="4985659" cy="384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946" b="3388"/>
          <a:stretch>
            <a:fillRect/>
          </a:stretch>
        </p:blipFill>
        <p:spPr>
          <a:xfrm>
            <a:off x="592014" y="0"/>
            <a:ext cx="11003897" cy="68731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4076" y="2435"/>
            <a:ext cx="596089" cy="6873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11595911" y="2435"/>
            <a:ext cx="592014" cy="6873150"/>
          </a:xfrm>
          <a:prstGeom prst="rect">
            <a:avLst/>
          </a:prstGeom>
        </p:spPr>
      </p:pic>
      <p:sp>
        <p:nvSpPr>
          <p:cNvPr id="6" name="任意多边形: 形状 5"/>
          <p:cNvSpPr/>
          <p:nvPr/>
        </p:nvSpPr>
        <p:spPr>
          <a:xfrm flipH="1" flipV="1">
            <a:off x="-4078" y="3436574"/>
            <a:ext cx="10287000" cy="1944000"/>
          </a:xfrm>
          <a:custGeom>
            <a:avLst/>
            <a:gdLst>
              <a:gd name="connsiteX0" fmla="*/ 10287000 w 10287000"/>
              <a:gd name="connsiteY0" fmla="*/ 1944000 h 1944000"/>
              <a:gd name="connsiteX1" fmla="*/ 1529863 w 10287000"/>
              <a:gd name="connsiteY1" fmla="*/ 1944000 h 1944000"/>
              <a:gd name="connsiteX2" fmla="*/ 0 w 10287000"/>
              <a:gd name="connsiteY2" fmla="*/ 0 h 1944000"/>
              <a:gd name="connsiteX3" fmla="*/ 10287000 w 10287000"/>
              <a:gd name="connsiteY3" fmla="*/ 0 h 1944000"/>
              <a:gd name="connsiteX4" fmla="*/ 10287000 w 10287000"/>
              <a:gd name="connsiteY4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0" h="1944000">
                <a:moveTo>
                  <a:pt x="10287000" y="1944000"/>
                </a:moveTo>
                <a:lnTo>
                  <a:pt x="1529863" y="1944000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944000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 flipV="1">
            <a:off x="-4077" y="5380574"/>
            <a:ext cx="8704827" cy="396000"/>
          </a:xfrm>
          <a:custGeom>
            <a:avLst/>
            <a:gdLst>
              <a:gd name="connsiteX0" fmla="*/ 0 w 8704827"/>
              <a:gd name="connsiteY0" fmla="*/ 396000 h 396000"/>
              <a:gd name="connsiteX1" fmla="*/ 8423031 w 8704827"/>
              <a:gd name="connsiteY1" fmla="*/ 396000 h 396000"/>
              <a:gd name="connsiteX2" fmla="*/ 8704827 w 8704827"/>
              <a:gd name="connsiteY2" fmla="*/ 396000 h 396000"/>
              <a:gd name="connsiteX3" fmla="*/ 8423031 w 8704827"/>
              <a:gd name="connsiteY3" fmla="*/ 0 h 396000"/>
              <a:gd name="connsiteX4" fmla="*/ 0 w 8704827"/>
              <a:gd name="connsiteY4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04827" h="396000">
                <a:moveTo>
                  <a:pt x="0" y="396000"/>
                </a:moveTo>
                <a:lnTo>
                  <a:pt x="8423031" y="396000"/>
                </a:lnTo>
                <a:lnTo>
                  <a:pt x="8704827" y="396000"/>
                </a:lnTo>
                <a:lnTo>
                  <a:pt x="84230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48619" y="3559834"/>
            <a:ext cx="24016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00" spc="-150" dirty="0">
                <a:solidFill>
                  <a:schemeClr val="bg1"/>
                </a:solidFill>
                <a:latin typeface="Akzidenz-Grotesk BQ Light Conde" pitchFamily="50" charset="0"/>
              </a:rPr>
              <a:t>Our Portfolio</a:t>
            </a:r>
            <a:endParaRPr lang="zh-CN" altLang="en-US" sz="5800" spc="-150" dirty="0">
              <a:solidFill>
                <a:schemeClr val="bg1"/>
              </a:solidFill>
              <a:latin typeface="Akzidenz-Grotesk BQ Light Conde" pitchFamily="50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21071" y="4048664"/>
            <a:ext cx="856984" cy="68416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56279" y="5436005"/>
            <a:ext cx="268605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spc="72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Nirmala UI" panose="020B0502040204020203" pitchFamily="34" charset="0"/>
              </a:rPr>
              <a:t>WWW.xxxxxx.COM</a:t>
            </a:r>
            <a:endParaRPr lang="zh-CN" altLang="en-US" sz="1100" spc="72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cs typeface="Nirmala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77373" y="4411906"/>
            <a:ext cx="5860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Dolor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lacus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gravida.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placerat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risus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cursus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orci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eget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blandit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. Et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maecenas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lorem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mollis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Vestibulum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feugiat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pulvinar,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tortor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donec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massa</a:t>
            </a:r>
            <a:r>
              <a:rPr lang="en-US" altLang="zh-CN" sz="1200" dirty="0">
                <a:solidFill>
                  <a:schemeClr val="bg1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62549" y="0"/>
            <a:ext cx="351390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000" y="6760633"/>
            <a:ext cx="11088000" cy="108000"/>
          </a:xfrm>
          <a:prstGeom prst="rect">
            <a:avLst/>
          </a:prstGeom>
          <a:solidFill>
            <a:srgbClr val="01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2000" y="0"/>
            <a:ext cx="11088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6939" y="4346591"/>
            <a:ext cx="3093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amet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consectetuer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adipiscing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Dolor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lacus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gravida.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Elit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placerat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risus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cursus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orci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eget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blandit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. Et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maecenas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, lorem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mollis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.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Vestibulum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feugiat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pulvinar,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tortor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donec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massa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9899" y="2279674"/>
            <a:ext cx="27109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4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Light Conde" pitchFamily="50" charset="0"/>
              </a:rPr>
              <a:t>DON’T STOP</a:t>
            </a:r>
            <a:endParaRPr lang="en-US" altLang="zh-CN" sz="4400" spc="-150" dirty="0">
              <a:solidFill>
                <a:schemeClr val="tx1">
                  <a:lumMod val="65000"/>
                  <a:lumOff val="35000"/>
                </a:schemeClr>
              </a:solidFill>
              <a:latin typeface="Akzidenz-Grotesk BQ Light Conde" pitchFamily="50" charset="0"/>
            </a:endParaRPr>
          </a:p>
          <a:p>
            <a:pPr algn="r"/>
            <a:r>
              <a:rPr lang="en-US" altLang="zh-CN" sz="4400" spc="-150" dirty="0">
                <a:solidFill>
                  <a:srgbClr val="0071C1"/>
                </a:solidFill>
                <a:latin typeface="Akzidenz-Grotesk BQ Light Conde" pitchFamily="50" charset="0"/>
              </a:rPr>
              <a:t>TO MAKE DREEAM</a:t>
            </a:r>
            <a:endParaRPr lang="en-US" altLang="zh-CN" sz="4400" spc="-150" dirty="0">
              <a:solidFill>
                <a:srgbClr val="0071C1"/>
              </a:solidFill>
              <a:latin typeface="Akzidenz-Grotesk BQ Light Conde" pitchFamily="50" charset="0"/>
            </a:endParaRPr>
          </a:p>
          <a:p>
            <a:pPr algn="r"/>
            <a:r>
              <a:rPr lang="en-US" altLang="zh-CN" sz="4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Light Conde" pitchFamily="50" charset="0"/>
              </a:rPr>
              <a:t>COME TRUE</a:t>
            </a:r>
            <a:endParaRPr lang="zh-CN" altLang="en-US" sz="4400" spc="-150" dirty="0">
              <a:solidFill>
                <a:schemeClr val="tx1">
                  <a:lumMod val="65000"/>
                  <a:lumOff val="35000"/>
                </a:schemeClr>
              </a:solidFill>
              <a:latin typeface="Akzidenz-Grotesk BQ Light Conde" pitchFamily="50" charset="0"/>
            </a:endParaRPr>
          </a:p>
        </p:txBody>
      </p:sp>
      <p:graphicFrame>
        <p:nvGraphicFramePr>
          <p:cNvPr id="8" name="内容占位符 10"/>
          <p:cNvGraphicFramePr>
            <a:graphicFrameLocks noGrp="1"/>
          </p:cNvGraphicFramePr>
          <p:nvPr>
            <p:ph idx="1"/>
          </p:nvPr>
        </p:nvGraphicFramePr>
        <p:xfrm>
          <a:off x="7929156" y="2135731"/>
          <a:ext cx="4376056" cy="369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" name="矩形 16"/>
          <p:cNvSpPr/>
          <p:nvPr/>
        </p:nvSpPr>
        <p:spPr>
          <a:xfrm>
            <a:off x="4062550" y="5538651"/>
            <a:ext cx="3513908" cy="12113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061638" y="5645889"/>
            <a:ext cx="1127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CEO, Founder</a:t>
            </a:r>
            <a:endParaRPr lang="zh-CN" alt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61638" y="5977200"/>
            <a:ext cx="18713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Lato" panose="020F0502020204030203" pitchFamily="34" charset="0"/>
              </a:rPr>
              <a:t>Conveniently iterate top-</a:t>
            </a:r>
            <a:endParaRPr lang="en-US" altLang="zh-CN" sz="105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Lato" panose="020F0502020204030203" pitchFamily="34" charset="0"/>
              </a:rPr>
              <a:t>line alignments for wireless metrics</a:t>
            </a:r>
            <a:endParaRPr lang="zh-CN" altLang="en-US" sz="10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60132" y="2498600"/>
            <a:ext cx="1080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GRAPHIC DESIGN</a:t>
            </a:r>
            <a:endParaRPr lang="zh-CN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60132" y="3182033"/>
            <a:ext cx="1080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GRAPHIC DESIGN</a:t>
            </a:r>
            <a:endParaRPr lang="zh-CN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60132" y="3866225"/>
            <a:ext cx="1080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GRAPHIC DESIGN</a:t>
            </a:r>
            <a:endParaRPr lang="zh-CN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60132" y="4550417"/>
            <a:ext cx="1080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GRAPHIC DESIGN</a:t>
            </a:r>
            <a:endParaRPr lang="zh-CN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60132" y="5234608"/>
            <a:ext cx="1080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GRAPHIC DESIGN</a:t>
            </a:r>
            <a:endParaRPr lang="zh-CN" altLang="en-US" sz="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949522" y="2498600"/>
            <a:ext cx="404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</a:t>
            </a:r>
            <a:endParaRPr lang="zh-CN" altLang="en-US" sz="16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949522" y="3182033"/>
            <a:ext cx="404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</a:t>
            </a:r>
            <a:endParaRPr lang="zh-CN" altLang="en-US" sz="16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949522" y="3866225"/>
            <a:ext cx="404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</a:t>
            </a:r>
            <a:endParaRPr lang="zh-CN" alt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949522" y="4550417"/>
            <a:ext cx="404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</a:t>
            </a:r>
            <a:endParaRPr lang="zh-CN" altLang="en-US" sz="16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949522" y="5232647"/>
            <a:ext cx="4042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65%</a:t>
            </a:r>
            <a:endParaRPr lang="zh-CN" altLang="en-US" sz="16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63100" y="6505575"/>
            <a:ext cx="14590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www.companyname.com</a:t>
            </a:r>
            <a:endParaRPr lang="zh-CN" altLang="en-US" sz="9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08619" y="6496050"/>
            <a:ext cx="366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zh-CN" altLang="en-US" sz="10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1077575" y="6562725"/>
            <a:ext cx="0" cy="219075"/>
          </a:xfrm>
          <a:prstGeom prst="line">
            <a:avLst/>
          </a:prstGeom>
          <a:ln>
            <a:solidFill>
              <a:srgbClr val="005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2000" y="6760633"/>
            <a:ext cx="11088000" cy="108000"/>
          </a:xfrm>
          <a:prstGeom prst="rect">
            <a:avLst/>
          </a:prstGeom>
          <a:solidFill>
            <a:srgbClr val="01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2000" y="0"/>
            <a:ext cx="11088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06069" y="206087"/>
            <a:ext cx="2893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 A" pitchFamily="50" charset="0"/>
              </a:rPr>
              <a:t>Our</a:t>
            </a:r>
            <a:r>
              <a:rPr lang="en-US" altLang="zh-CN" sz="6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Light Conde" pitchFamily="50" charset="0"/>
              </a:rPr>
              <a:t> </a:t>
            </a:r>
            <a:r>
              <a:rPr lang="en-US" altLang="zh-CN" sz="6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Light Conde" pitchFamily="50" charset="0"/>
              </a:rPr>
              <a:t>Portfolio</a:t>
            </a:r>
            <a:endParaRPr lang="zh-CN" altLang="en-US" sz="6600" spc="-40" dirty="0">
              <a:solidFill>
                <a:schemeClr val="tx1">
                  <a:lumMod val="75000"/>
                  <a:lumOff val="25000"/>
                </a:schemeClr>
              </a:solidFill>
              <a:latin typeface="Akzidenz-Grotesk BQ Light Conde" pitchFamily="5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03956" y="1165344"/>
            <a:ext cx="1578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 Subtitle Here</a:t>
            </a:r>
            <a:endParaRPr lang="zh-CN" altLang="en-US" sz="13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90688"/>
            <a:ext cx="4029075" cy="2290762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29075" y="1690688"/>
            <a:ext cx="2057400" cy="2290762"/>
          </a:xfrm>
          <a:prstGeom prst="rect">
            <a:avLst/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86475" y="3981450"/>
            <a:ext cx="2057400" cy="2290762"/>
          </a:xfrm>
          <a:prstGeom prst="rect">
            <a:avLst/>
          </a:prstGeom>
          <a:solidFill>
            <a:srgbClr val="5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143874" y="3981450"/>
            <a:ext cx="4048125" cy="22907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4241920" y="1904269"/>
            <a:ext cx="252000" cy="4211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71235" y="4153505"/>
            <a:ext cx="396000" cy="34684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826107" y="2152402"/>
            <a:ext cx="2667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074426" y="4600327"/>
            <a:ext cx="2667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391275" y="2038072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64C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Join with us</a:t>
            </a:r>
            <a:endParaRPr lang="zh-CN" altLang="en-US" sz="2000" dirty="0">
              <a:solidFill>
                <a:srgbClr val="464C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91275" y="2490907"/>
            <a:ext cx="4962525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Lorem ipsum dolor sit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amet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,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consectetur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adipisicing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elit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,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sed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do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eiusmod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tempor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incididunt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labore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et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dolore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magna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aliqua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.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enim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ad minim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veniam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,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quis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nostrud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exercitation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ullamco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laboris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nisi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endParaRPr lang="zh-CN" altLang="en-US" sz="13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67175" y="4485997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464C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Join with us</a:t>
            </a:r>
            <a:endParaRPr lang="zh-CN" altLang="en-US" sz="2000" dirty="0">
              <a:solidFill>
                <a:srgbClr val="464C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5508" y="4957882"/>
            <a:ext cx="4565668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Lorem ipsum dolor sit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amet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,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consectetur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adipisicing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elit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,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sed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do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eiusmod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tempor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incididunt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labore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et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dolore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magna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aliqua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.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enim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ad minim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veniam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,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quis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nostrud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exercitation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ullamco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laboris</a:t>
            </a:r>
            <a:r>
              <a:rPr lang="en-US" altLang="zh-CN" sz="1300" dirty="0">
                <a:solidFill>
                  <a:srgbClr val="7F7F7F"/>
                </a:solidFill>
                <a:latin typeface="Arial" panose="020B0604020202090204" pitchFamily="34" charset="0"/>
              </a:rPr>
              <a:t> nisi </a:t>
            </a:r>
            <a:r>
              <a:rPr lang="en-US" altLang="zh-CN" sz="13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endParaRPr lang="zh-CN" altLang="en-US" sz="1300" dirty="0">
              <a:solidFill>
                <a:srgbClr val="7F7F7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56331" y="284564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Felasd</a:t>
            </a:r>
            <a:endParaRPr lang="zh-CN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5325" y="3222328"/>
            <a:ext cx="1387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Conveniently iterate top-line alignments for wireless metrics </a:t>
            </a:r>
            <a:endParaRPr lang="zh-CN" alt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294461" y="518486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Felasd</a:t>
            </a:r>
            <a:endParaRPr lang="zh-CN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94461" y="5568386"/>
            <a:ext cx="1387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Conveniently iterate top-line alignments for wireless metrics </a:t>
            </a:r>
            <a:endParaRPr lang="zh-CN" alt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63100" y="6505575"/>
            <a:ext cx="14590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www.companyname.com</a:t>
            </a:r>
            <a:endParaRPr lang="zh-CN" altLang="en-US" sz="9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1208619" y="6496050"/>
            <a:ext cx="48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109</a:t>
            </a:r>
            <a:endParaRPr lang="zh-CN" altLang="en-US" sz="10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077575" y="6562725"/>
            <a:ext cx="0" cy="219075"/>
          </a:xfrm>
          <a:prstGeom prst="line">
            <a:avLst/>
          </a:prstGeom>
          <a:ln>
            <a:solidFill>
              <a:srgbClr val="005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000" y="2013435"/>
            <a:ext cx="10908000" cy="2444261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52000" y="0"/>
            <a:ext cx="11088000" cy="10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06069" y="206087"/>
            <a:ext cx="2893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 A" pitchFamily="50" charset="0"/>
              </a:rPr>
              <a:t>Our</a:t>
            </a:r>
            <a:r>
              <a:rPr lang="en-US" altLang="zh-CN" sz="66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Light Conde" pitchFamily="50" charset="0"/>
              </a:rPr>
              <a:t> </a:t>
            </a:r>
            <a:r>
              <a:rPr lang="en-US" altLang="zh-CN" sz="6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Light Conde" pitchFamily="50" charset="0"/>
              </a:rPr>
              <a:t>Portfolio</a:t>
            </a:r>
            <a:endParaRPr lang="zh-CN" altLang="en-US" sz="6600" spc="-40" dirty="0">
              <a:solidFill>
                <a:schemeClr val="tx1">
                  <a:lumMod val="75000"/>
                  <a:lumOff val="25000"/>
                </a:schemeClr>
              </a:solidFill>
              <a:latin typeface="Akzidenz-Grotesk BQ Light Conde" pitchFamily="50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3956" y="1165344"/>
            <a:ext cx="15781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Great Subtitle Here</a:t>
            </a:r>
            <a:endParaRPr lang="zh-CN" altLang="en-US" sz="13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000" y="6760633"/>
            <a:ext cx="11088000" cy="108000"/>
          </a:xfrm>
          <a:prstGeom prst="rect">
            <a:avLst/>
          </a:prstGeom>
          <a:solidFill>
            <a:srgbClr val="01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563100" y="6505575"/>
            <a:ext cx="14590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7F7F7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www.companyname.com</a:t>
            </a:r>
            <a:endParaRPr lang="zh-CN" altLang="en-US" sz="9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08619" y="6496050"/>
            <a:ext cx="486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111</a:t>
            </a:r>
            <a:endParaRPr lang="zh-CN" altLang="en-US" sz="1000" dirty="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077575" y="6562725"/>
            <a:ext cx="0" cy="219075"/>
          </a:xfrm>
          <a:prstGeom prst="line">
            <a:avLst/>
          </a:prstGeom>
          <a:ln>
            <a:solidFill>
              <a:srgbClr val="0054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790700" y="2009775"/>
            <a:ext cx="2057400" cy="1438275"/>
          </a:xfrm>
          <a:prstGeom prst="rect">
            <a:avLst/>
          </a:prstGeom>
          <a:solidFill>
            <a:srgbClr val="0071C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67300" y="2009775"/>
            <a:ext cx="2057400" cy="1438275"/>
          </a:xfrm>
          <a:prstGeom prst="rect">
            <a:avLst/>
          </a:prstGeom>
          <a:solidFill>
            <a:srgbClr val="54CB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343900" y="2009774"/>
            <a:ext cx="2057400" cy="1438275"/>
          </a:xfrm>
          <a:prstGeom prst="rect">
            <a:avLst/>
          </a:prstGeom>
          <a:solidFill>
            <a:srgbClr val="7F7F7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897338" y="4843760"/>
            <a:ext cx="18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amet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consectetur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adipisicing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elit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sed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do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eiusmod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tempor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incididunt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labore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et</a:t>
            </a:r>
            <a:endParaRPr lang="zh-CN" altLang="en-US" sz="1100" dirty="0"/>
          </a:p>
        </p:txBody>
      </p:sp>
      <p:sp>
        <p:nvSpPr>
          <p:cNvPr id="15" name="矩形: 圆角 14"/>
          <p:cNvSpPr/>
          <p:nvPr/>
        </p:nvSpPr>
        <p:spPr>
          <a:xfrm>
            <a:off x="1809751" y="4257675"/>
            <a:ext cx="2057400" cy="390525"/>
          </a:xfrm>
          <a:prstGeom prst="roundRect">
            <a:avLst>
              <a:gd name="adj" fmla="val 50000"/>
            </a:avLst>
          </a:prstGeom>
          <a:solidFill>
            <a:srgbClr val="00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5067300" y="4257675"/>
            <a:ext cx="2057400" cy="390525"/>
          </a:xfrm>
          <a:prstGeom prst="roundRect">
            <a:avLst>
              <a:gd name="adj" fmla="val 50000"/>
            </a:avLst>
          </a:prstGeom>
          <a:solidFill>
            <a:srgbClr val="5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8324849" y="4257675"/>
            <a:ext cx="2057400" cy="390525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209964" y="4843760"/>
            <a:ext cx="18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amet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consectetur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adipisicing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elit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sed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do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eiusmod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tempor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incididunt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labore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et</a:t>
            </a:r>
            <a:endParaRPr lang="zh-CN" altLang="en-US" sz="1100" dirty="0"/>
          </a:p>
        </p:txBody>
      </p:sp>
      <p:sp>
        <p:nvSpPr>
          <p:cNvPr id="19" name="矩形 18"/>
          <p:cNvSpPr/>
          <p:nvPr/>
        </p:nvSpPr>
        <p:spPr>
          <a:xfrm>
            <a:off x="8429625" y="4843760"/>
            <a:ext cx="18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amet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consectetur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adipisicing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elit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sed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do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eiusmod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tempor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incididunt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ut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</a:t>
            </a:r>
            <a:r>
              <a:rPr lang="en-US" altLang="zh-CN" sz="1100" dirty="0" err="1">
                <a:solidFill>
                  <a:srgbClr val="7F7F7F"/>
                </a:solidFill>
                <a:latin typeface="Arial" panose="020B0604020202090204" pitchFamily="34" charset="0"/>
              </a:rPr>
              <a:t>labore</a:t>
            </a:r>
            <a:r>
              <a:rPr lang="en-US" altLang="zh-CN" sz="1100" dirty="0">
                <a:solidFill>
                  <a:srgbClr val="7F7F7F"/>
                </a:solidFill>
                <a:latin typeface="Arial" panose="020B0604020202090204" pitchFamily="34" charset="0"/>
              </a:rPr>
              <a:t> et</a:t>
            </a:r>
            <a:endParaRPr lang="zh-CN" altLang="en-US" sz="1100" dirty="0"/>
          </a:p>
        </p:txBody>
      </p:sp>
      <p:sp>
        <p:nvSpPr>
          <p:cNvPr id="20" name="文本框 19"/>
          <p:cNvSpPr txBox="1"/>
          <p:nvPr/>
        </p:nvSpPr>
        <p:spPr>
          <a:xfrm>
            <a:off x="2171700" y="2147218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endParaRPr lang="zh-CN" altLang="en-US" sz="44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27387" y="2147218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</a:t>
            </a:r>
            <a:endParaRPr lang="zh-CN" altLang="en-US" sz="44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03987" y="2145242"/>
            <a:ext cx="1337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</a:t>
            </a:r>
            <a:endParaRPr lang="zh-CN" altLang="en-US" sz="4400" b="1" dirty="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9394" y="2921361"/>
            <a:ext cx="1938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endParaRPr lang="zh-CN" altLang="en-US" sz="1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46595" y="4283660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Lato" panose="020F0502020204030203" pitchFamily="34" charset="0"/>
              </a:rPr>
              <a:t>Subtitle Here</a:t>
            </a:r>
            <a:endParaRPr lang="zh-CN" altLang="en-US" sz="1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17062" y="2921361"/>
            <a:ext cx="1938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endParaRPr lang="zh-CN" altLang="en-US" sz="1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94263" y="4283660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Lato" panose="020F0502020204030203" pitchFamily="34" charset="0"/>
              </a:rPr>
              <a:t>Subtitle Here</a:t>
            </a:r>
            <a:endParaRPr lang="zh-CN" altLang="en-US" sz="1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411737" y="2921361"/>
            <a:ext cx="1938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0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0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consectetur</a:t>
            </a:r>
            <a:r>
              <a:rPr lang="en-US" altLang="zh-CN" sz="10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endParaRPr lang="zh-CN" altLang="en-US" sz="1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88938" y="4283660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Lato" panose="020F0502020204030203" pitchFamily="34" charset="0"/>
              </a:rPr>
              <a:t>Subtitle Here</a:t>
            </a:r>
            <a:endParaRPr lang="zh-CN" altLang="en-US" sz="16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82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254791" y="2652765"/>
            <a:ext cx="3682418" cy="1273684"/>
            <a:chOff x="4152199" y="2652765"/>
            <a:chExt cx="3682418" cy="1273684"/>
          </a:xfrm>
        </p:grpSpPr>
        <p:sp>
          <p:nvSpPr>
            <p:cNvPr id="6" name="文本框 5"/>
            <p:cNvSpPr txBox="1"/>
            <p:nvPr/>
          </p:nvSpPr>
          <p:spPr>
            <a:xfrm>
              <a:off x="4152199" y="2652765"/>
              <a:ext cx="36824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b="1" spc="16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WEZE</a:t>
              </a:r>
              <a:r>
                <a:rPr lang="en-US" altLang="zh-CN" sz="6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</a:t>
              </a:r>
              <a:endParaRPr lang="zh-CN" altLang="en-US" sz="60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01278" y="3557117"/>
              <a:ext cx="3384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Lato" panose="020F0502020204030203" pitchFamily="34" charset="0"/>
                </a:rPr>
                <a:t>Creative Presentation Template</a:t>
              </a:r>
              <a:endParaRPr lang="zh-CN" altLang="en-US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747279" y="2682910"/>
            <a:ext cx="3788229" cy="1758461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6842927" cy="6858000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2998" y="542611"/>
            <a:ext cx="5596932" cy="5747657"/>
          </a:xfrm>
          <a:prstGeom prst="rect">
            <a:avLst/>
          </a:prstGeom>
          <a:solidFill>
            <a:srgbClr val="464C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06288" y="1604338"/>
            <a:ext cx="19111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Our</a:t>
            </a:r>
            <a:endParaRPr lang="en-US" altLang="zh-CN" sz="4000" dirty="0">
              <a:solidFill>
                <a:schemeClr val="bg1"/>
              </a:solidFill>
              <a:latin typeface="Lato Black" panose="020F0A02020204030203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Great</a:t>
            </a:r>
            <a:endParaRPr lang="en-US" altLang="zh-CN" sz="4000" dirty="0">
              <a:solidFill>
                <a:schemeClr val="bg1"/>
              </a:solidFill>
              <a:latin typeface="Lato Black" panose="020F0A02020204030203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r>
              <a:rPr lang="en-US" altLang="zh-CN" sz="4000" dirty="0">
                <a:solidFill>
                  <a:schemeClr val="bg1"/>
                </a:solidFill>
                <a:latin typeface="Lato Black" panose="020F0A02020204030203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Service</a:t>
            </a:r>
            <a:endParaRPr lang="zh-CN" altLang="en-US" sz="4000" dirty="0">
              <a:solidFill>
                <a:schemeClr val="bg1"/>
              </a:solidFill>
              <a:latin typeface="Lato Black" panose="020F0A02020204030203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396721" y="4089679"/>
            <a:ext cx="6933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299587" y="4195412"/>
            <a:ext cx="388536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nonummy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nibh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euismod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tincidunt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laoreet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aliquam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volutpat</a:t>
            </a:r>
            <a:r>
              <a:rPr lang="en-US" altLang="zh-CN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altLang="zh-CN" sz="12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endParaRPr lang="zh-CN" alt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08052" y="1477108"/>
            <a:ext cx="6158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00" dirty="0">
                <a:solidFill>
                  <a:srgbClr val="D1D1D1"/>
                </a:solidFill>
                <a:latin typeface="Lato" panose="020F0502020204030203" pitchFamily="34" charset="0"/>
              </a:rPr>
              <a:t>1</a:t>
            </a:r>
            <a:endParaRPr lang="zh-CN" altLang="en-US" sz="5800" dirty="0">
              <a:solidFill>
                <a:srgbClr val="D1D1D1"/>
              </a:solidFill>
              <a:latin typeface="Lato" panose="020F050202020403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08052" y="3106616"/>
            <a:ext cx="6158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00" dirty="0">
                <a:solidFill>
                  <a:srgbClr val="7F7F7F"/>
                </a:solidFill>
                <a:latin typeface="Lato" panose="020F0502020204030203" pitchFamily="34" charset="0"/>
              </a:rPr>
              <a:t>2</a:t>
            </a:r>
            <a:endParaRPr lang="zh-CN" altLang="en-US" sz="5800" dirty="0">
              <a:solidFill>
                <a:srgbClr val="7F7F7F"/>
              </a:solidFill>
              <a:latin typeface="Lato" panose="020F0502020204030203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08052" y="4736124"/>
            <a:ext cx="6158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800" dirty="0">
                <a:solidFill>
                  <a:srgbClr val="D1D1D1"/>
                </a:solidFill>
                <a:latin typeface="Lato" panose="020F0502020204030203" pitchFamily="34" charset="0"/>
              </a:rPr>
              <a:t>3</a:t>
            </a:r>
            <a:endParaRPr lang="zh-CN" altLang="en-US" sz="5800" dirty="0">
              <a:solidFill>
                <a:srgbClr val="D1D1D1"/>
              </a:solidFill>
              <a:latin typeface="Lato" panose="020F050202020403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31535" y="1587474"/>
            <a:ext cx="27030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endParaRPr lang="en-US" altLang="zh-CN" sz="1200" b="1" dirty="0">
              <a:solidFill>
                <a:srgbClr val="464C52"/>
              </a:solidFill>
              <a:latin typeface="Lato" panose="020F05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ut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labore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et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dolore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magna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aliqua</a:t>
            </a:r>
            <a:endParaRPr lang="zh-CN" altLang="en-US" sz="12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31535" y="3231810"/>
            <a:ext cx="27030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endParaRPr lang="en-US" altLang="zh-CN" sz="1200" b="1" dirty="0">
              <a:solidFill>
                <a:srgbClr val="464C52"/>
              </a:solidFill>
              <a:latin typeface="Lato" panose="020F05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ut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labore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et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dolore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magna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aliqua</a:t>
            </a:r>
            <a:endParaRPr lang="zh-CN" altLang="en-US" sz="12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31535" y="4861318"/>
            <a:ext cx="27030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endParaRPr lang="en-US" altLang="zh-CN" sz="1200" b="1" dirty="0">
              <a:solidFill>
                <a:srgbClr val="464C52"/>
              </a:solidFill>
              <a:latin typeface="Lato" panose="020F050202020403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ut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labore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et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dolore</a:t>
            </a:r>
            <a:r>
              <a:rPr lang="en-US" altLang="zh-CN" sz="1200" b="1" dirty="0">
                <a:solidFill>
                  <a:srgbClr val="464C52"/>
                </a:solidFill>
                <a:latin typeface="Lato" panose="020F0502020204030203" pitchFamily="34" charset="0"/>
              </a:rPr>
              <a:t> magna </a:t>
            </a:r>
            <a:r>
              <a:rPr lang="en-US" altLang="zh-CN" sz="1200" b="1" dirty="0" err="1">
                <a:solidFill>
                  <a:srgbClr val="464C52"/>
                </a:solidFill>
                <a:latin typeface="Lato" panose="020F0502020204030203" pitchFamily="34" charset="0"/>
              </a:rPr>
              <a:t>aliqua</a:t>
            </a:r>
            <a:endParaRPr lang="zh-CN" altLang="en-US" sz="12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358184" y="559813"/>
            <a:ext cx="347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4B4B4B"/>
                </a:solidFill>
                <a:latin typeface="Lato Black" panose="020F0A02020204030203" pitchFamily="34" charset="0"/>
              </a:rPr>
              <a:t>Business Analysis</a:t>
            </a:r>
            <a:endParaRPr lang="zh-CN" altLang="en-US" sz="3200" dirty="0">
              <a:solidFill>
                <a:srgbClr val="4B4B4B"/>
              </a:solidFill>
              <a:latin typeface="Lato Black" panose="020F0A0202020403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1198245"/>
            <a:ext cx="6096000" cy="5129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consectetur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adipisicing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elit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sed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do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ut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labore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et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dolore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 magna </a:t>
            </a:r>
            <a:r>
              <a:rPr lang="en-US" altLang="zh-CN" sz="1300" dirty="0" err="1">
                <a:solidFill>
                  <a:srgbClr val="888888"/>
                </a:solidFill>
                <a:latin typeface="Lato" panose="020F0502020204030203" pitchFamily="34" charset="0"/>
              </a:rPr>
              <a:t>aliqua</a:t>
            </a:r>
            <a:r>
              <a:rPr lang="en-US" altLang="zh-CN" sz="1300" dirty="0">
                <a:solidFill>
                  <a:srgbClr val="888888"/>
                </a:solidFill>
                <a:latin typeface="Lato" panose="020F0502020204030203" pitchFamily="34" charset="0"/>
              </a:rPr>
              <a:t>.</a:t>
            </a:r>
            <a:endParaRPr lang="zh-CN" altLang="en-US" sz="1300" dirty="0">
              <a:latin typeface="Lato" panose="020F050202020403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72211" y="-401934"/>
            <a:ext cx="391886" cy="321547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164097" y="-401935"/>
            <a:ext cx="391886" cy="32154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555983" y="-401935"/>
            <a:ext cx="391886" cy="32154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957918" y="-401936"/>
            <a:ext cx="391886" cy="321547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93440" y="2446271"/>
            <a:ext cx="15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64C52"/>
                </a:solidFill>
                <a:latin typeface="Lato" panose="020F0502020204030203" pitchFamily="34" charset="0"/>
              </a:rPr>
              <a:t>Sample Text</a:t>
            </a:r>
            <a:endParaRPr lang="zh-CN" altLang="en-US" sz="16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40839" y="2446271"/>
            <a:ext cx="15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64C52"/>
                </a:solidFill>
                <a:latin typeface="Lato" panose="020F0502020204030203" pitchFamily="34" charset="0"/>
              </a:rPr>
              <a:t>Sample Text</a:t>
            </a:r>
            <a:endParaRPr lang="zh-CN" altLang="en-US" sz="16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40838" y="5231336"/>
            <a:ext cx="15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64C52"/>
                </a:solidFill>
                <a:latin typeface="Lato" panose="020F0502020204030203" pitchFamily="34" charset="0"/>
              </a:rPr>
              <a:t>Sample Text</a:t>
            </a:r>
            <a:endParaRPr lang="zh-CN" altLang="en-US" sz="16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93440" y="5221288"/>
            <a:ext cx="1557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464C52"/>
                </a:solidFill>
                <a:latin typeface="Lato" panose="020F0502020204030203" pitchFamily="34" charset="0"/>
              </a:rPr>
              <a:t>Sample Text</a:t>
            </a:r>
            <a:endParaRPr lang="zh-CN" altLang="en-US" sz="1600" b="1" dirty="0">
              <a:solidFill>
                <a:srgbClr val="464C52"/>
              </a:solidFill>
              <a:latin typeface="Lato" panose="020F050202020403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40838" y="2774777"/>
            <a:ext cx="280181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endParaRPr lang="zh-CN" altLang="en-US" sz="1100" dirty="0">
              <a:solidFill>
                <a:srgbClr val="888888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40838" y="5569890"/>
            <a:ext cx="280181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endParaRPr lang="zh-CN" altLang="en-US" sz="1100" dirty="0">
              <a:solidFill>
                <a:srgbClr val="888888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64857" y="2776209"/>
            <a:ext cx="280181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endParaRPr lang="zh-CN" altLang="en-US" sz="1100" dirty="0">
              <a:solidFill>
                <a:srgbClr val="888888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64857" y="5561274"/>
            <a:ext cx="280181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Lorem ipsum dolor sit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amet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,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eiusmod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tempor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r>
              <a:rPr lang="en-US" altLang="zh-CN" sz="1100" dirty="0" err="1">
                <a:solidFill>
                  <a:srgbClr val="888888"/>
                </a:solidFill>
                <a:latin typeface="Lato" panose="020F0502020204030203" pitchFamily="34" charset="0"/>
              </a:rPr>
              <a:t>incididunt</a:t>
            </a:r>
            <a:r>
              <a:rPr lang="en-US" altLang="zh-CN" sz="1100" dirty="0">
                <a:solidFill>
                  <a:srgbClr val="888888"/>
                </a:solidFill>
                <a:latin typeface="Lato" panose="020F0502020204030203" pitchFamily="34" charset="0"/>
              </a:rPr>
              <a:t> </a:t>
            </a:r>
            <a:endParaRPr lang="zh-CN" altLang="en-US" sz="1100" dirty="0">
              <a:solidFill>
                <a:srgbClr val="888888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234445" y="2733987"/>
            <a:ext cx="338256" cy="216000"/>
            <a:chOff x="4303226" y="2728090"/>
            <a:chExt cx="338256" cy="216000"/>
          </a:xfrm>
        </p:grpSpPr>
        <p:sp>
          <p:nvSpPr>
            <p:cNvPr id="24" name="L 形 23"/>
            <p:cNvSpPr>
              <a:spLocks noChangeAspect="1"/>
            </p:cNvSpPr>
            <p:nvPr/>
          </p:nvSpPr>
          <p:spPr>
            <a:xfrm rot="2700000">
              <a:off x="4303226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L 形 24"/>
            <p:cNvSpPr>
              <a:spLocks noChangeAspect="1"/>
            </p:cNvSpPr>
            <p:nvPr/>
          </p:nvSpPr>
          <p:spPr>
            <a:xfrm rot="2700000">
              <a:off x="4425482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27705" y="5488867"/>
            <a:ext cx="338256" cy="216000"/>
            <a:chOff x="4303226" y="2728090"/>
            <a:chExt cx="338256" cy="216000"/>
          </a:xfrm>
        </p:grpSpPr>
        <p:sp>
          <p:nvSpPr>
            <p:cNvPr id="27" name="L 形 26"/>
            <p:cNvSpPr>
              <a:spLocks noChangeAspect="1"/>
            </p:cNvSpPr>
            <p:nvPr/>
          </p:nvSpPr>
          <p:spPr>
            <a:xfrm rot="2700000">
              <a:off x="4303226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L 形 27"/>
            <p:cNvSpPr>
              <a:spLocks noChangeAspect="1"/>
            </p:cNvSpPr>
            <p:nvPr/>
          </p:nvSpPr>
          <p:spPr>
            <a:xfrm rot="2700000">
              <a:off x="4425482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flipH="1">
            <a:off x="7617177" y="2716569"/>
            <a:ext cx="338256" cy="216000"/>
            <a:chOff x="4303226" y="2728090"/>
            <a:chExt cx="338256" cy="216000"/>
          </a:xfrm>
        </p:grpSpPr>
        <p:sp>
          <p:nvSpPr>
            <p:cNvPr id="30" name="L 形 29"/>
            <p:cNvSpPr>
              <a:spLocks noChangeAspect="1"/>
            </p:cNvSpPr>
            <p:nvPr/>
          </p:nvSpPr>
          <p:spPr>
            <a:xfrm rot="2700000">
              <a:off x="4303226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L 形 30"/>
            <p:cNvSpPr>
              <a:spLocks noChangeAspect="1"/>
            </p:cNvSpPr>
            <p:nvPr/>
          </p:nvSpPr>
          <p:spPr>
            <a:xfrm rot="2700000">
              <a:off x="4425482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7617177" y="5486678"/>
            <a:ext cx="338256" cy="216000"/>
            <a:chOff x="4303226" y="2728090"/>
            <a:chExt cx="338256" cy="216000"/>
          </a:xfrm>
        </p:grpSpPr>
        <p:sp>
          <p:nvSpPr>
            <p:cNvPr id="33" name="L 形 32"/>
            <p:cNvSpPr>
              <a:spLocks noChangeAspect="1"/>
            </p:cNvSpPr>
            <p:nvPr/>
          </p:nvSpPr>
          <p:spPr>
            <a:xfrm rot="2700000">
              <a:off x="4303226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L 形 33"/>
            <p:cNvSpPr>
              <a:spLocks noChangeAspect="1"/>
            </p:cNvSpPr>
            <p:nvPr/>
          </p:nvSpPr>
          <p:spPr>
            <a:xfrm rot="2700000">
              <a:off x="4425482" y="2728090"/>
              <a:ext cx="216000" cy="216000"/>
            </a:xfrm>
            <a:prstGeom prst="corner">
              <a:avLst>
                <a:gd name="adj1" fmla="val 18269"/>
                <a:gd name="adj2" fmla="val 18269"/>
              </a:avLst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13633" y="2818444"/>
            <a:ext cx="2764734" cy="2779925"/>
            <a:chOff x="4732774" y="2818444"/>
            <a:chExt cx="2764734" cy="2779925"/>
          </a:xfrm>
        </p:grpSpPr>
        <p:sp>
          <p:nvSpPr>
            <p:cNvPr id="35" name="任意多边形: 形状 34"/>
            <p:cNvSpPr/>
            <p:nvPr/>
          </p:nvSpPr>
          <p:spPr>
            <a:xfrm>
              <a:off x="4732774" y="2823587"/>
              <a:ext cx="1296000" cy="1296000"/>
            </a:xfrm>
            <a:custGeom>
              <a:avLst/>
              <a:gdLst>
                <a:gd name="connsiteX0" fmla="*/ 0 w 1296000"/>
                <a:gd name="connsiteY0" fmla="*/ 0 h 1296000"/>
                <a:gd name="connsiteX1" fmla="*/ 648000 w 1296000"/>
                <a:gd name="connsiteY1" fmla="*/ 0 h 1296000"/>
                <a:gd name="connsiteX2" fmla="*/ 1296000 w 1296000"/>
                <a:gd name="connsiteY2" fmla="*/ 648000 h 1296000"/>
                <a:gd name="connsiteX3" fmla="*/ 1296000 w 1296000"/>
                <a:gd name="connsiteY3" fmla="*/ 1296000 h 1296000"/>
                <a:gd name="connsiteX4" fmla="*/ 648000 w 1296000"/>
                <a:gd name="connsiteY4" fmla="*/ 1296000 h 1296000"/>
                <a:gd name="connsiteX5" fmla="*/ 0 w 1296000"/>
                <a:gd name="connsiteY5" fmla="*/ 64800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000" h="1296000">
                  <a:moveTo>
                    <a:pt x="0" y="0"/>
                  </a:moveTo>
                  <a:lnTo>
                    <a:pt x="648000" y="0"/>
                  </a:lnTo>
                  <a:cubicBezTo>
                    <a:pt x="1005881" y="0"/>
                    <a:pt x="1296000" y="290119"/>
                    <a:pt x="1296000" y="648000"/>
                  </a:cubicBezTo>
                  <a:lnTo>
                    <a:pt x="1296000" y="1296000"/>
                  </a:lnTo>
                  <a:lnTo>
                    <a:pt x="648000" y="1296000"/>
                  </a:lnTo>
                  <a:cubicBezTo>
                    <a:pt x="290119" y="1296000"/>
                    <a:pt x="0" y="1005881"/>
                    <a:pt x="0" y="648000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6201508" y="4302369"/>
              <a:ext cx="1296000" cy="1296000"/>
            </a:xfrm>
            <a:custGeom>
              <a:avLst/>
              <a:gdLst>
                <a:gd name="connsiteX0" fmla="*/ 0 w 1296000"/>
                <a:gd name="connsiteY0" fmla="*/ 0 h 1296000"/>
                <a:gd name="connsiteX1" fmla="*/ 648000 w 1296000"/>
                <a:gd name="connsiteY1" fmla="*/ 0 h 1296000"/>
                <a:gd name="connsiteX2" fmla="*/ 1296000 w 1296000"/>
                <a:gd name="connsiteY2" fmla="*/ 648000 h 1296000"/>
                <a:gd name="connsiteX3" fmla="*/ 1296000 w 1296000"/>
                <a:gd name="connsiteY3" fmla="*/ 1296000 h 1296000"/>
                <a:gd name="connsiteX4" fmla="*/ 648000 w 1296000"/>
                <a:gd name="connsiteY4" fmla="*/ 1296000 h 1296000"/>
                <a:gd name="connsiteX5" fmla="*/ 0 w 1296000"/>
                <a:gd name="connsiteY5" fmla="*/ 64800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000" h="1296000">
                  <a:moveTo>
                    <a:pt x="0" y="0"/>
                  </a:moveTo>
                  <a:lnTo>
                    <a:pt x="648000" y="0"/>
                  </a:lnTo>
                  <a:cubicBezTo>
                    <a:pt x="1005881" y="0"/>
                    <a:pt x="1296000" y="290119"/>
                    <a:pt x="1296000" y="648000"/>
                  </a:cubicBezTo>
                  <a:lnTo>
                    <a:pt x="1296000" y="1296000"/>
                  </a:lnTo>
                  <a:lnTo>
                    <a:pt x="648000" y="1296000"/>
                  </a:lnTo>
                  <a:cubicBezTo>
                    <a:pt x="290119" y="1296000"/>
                    <a:pt x="0" y="1005881"/>
                    <a:pt x="0" y="64800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 flipV="1">
              <a:off x="6201508" y="2818444"/>
              <a:ext cx="1296000" cy="1296000"/>
            </a:xfrm>
            <a:custGeom>
              <a:avLst/>
              <a:gdLst>
                <a:gd name="connsiteX0" fmla="*/ 0 w 1296000"/>
                <a:gd name="connsiteY0" fmla="*/ 0 h 1296000"/>
                <a:gd name="connsiteX1" fmla="*/ 648000 w 1296000"/>
                <a:gd name="connsiteY1" fmla="*/ 0 h 1296000"/>
                <a:gd name="connsiteX2" fmla="*/ 1296000 w 1296000"/>
                <a:gd name="connsiteY2" fmla="*/ 648000 h 1296000"/>
                <a:gd name="connsiteX3" fmla="*/ 1296000 w 1296000"/>
                <a:gd name="connsiteY3" fmla="*/ 1296000 h 1296000"/>
                <a:gd name="connsiteX4" fmla="*/ 648000 w 1296000"/>
                <a:gd name="connsiteY4" fmla="*/ 1296000 h 1296000"/>
                <a:gd name="connsiteX5" fmla="*/ 0 w 1296000"/>
                <a:gd name="connsiteY5" fmla="*/ 64800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000" h="1296000">
                  <a:moveTo>
                    <a:pt x="0" y="0"/>
                  </a:moveTo>
                  <a:lnTo>
                    <a:pt x="648000" y="0"/>
                  </a:lnTo>
                  <a:cubicBezTo>
                    <a:pt x="1005881" y="0"/>
                    <a:pt x="1296000" y="290119"/>
                    <a:pt x="1296000" y="648000"/>
                  </a:cubicBezTo>
                  <a:lnTo>
                    <a:pt x="1296000" y="1296000"/>
                  </a:lnTo>
                  <a:lnTo>
                    <a:pt x="648000" y="1296000"/>
                  </a:lnTo>
                  <a:cubicBezTo>
                    <a:pt x="290119" y="1296000"/>
                    <a:pt x="0" y="1005881"/>
                    <a:pt x="0" y="648000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 flipV="1">
              <a:off x="4732774" y="4302369"/>
              <a:ext cx="1296000" cy="1296000"/>
            </a:xfrm>
            <a:custGeom>
              <a:avLst/>
              <a:gdLst>
                <a:gd name="connsiteX0" fmla="*/ 0 w 1296000"/>
                <a:gd name="connsiteY0" fmla="*/ 0 h 1296000"/>
                <a:gd name="connsiteX1" fmla="*/ 648000 w 1296000"/>
                <a:gd name="connsiteY1" fmla="*/ 0 h 1296000"/>
                <a:gd name="connsiteX2" fmla="*/ 1296000 w 1296000"/>
                <a:gd name="connsiteY2" fmla="*/ 648000 h 1296000"/>
                <a:gd name="connsiteX3" fmla="*/ 1296000 w 1296000"/>
                <a:gd name="connsiteY3" fmla="*/ 1296000 h 1296000"/>
                <a:gd name="connsiteX4" fmla="*/ 648000 w 1296000"/>
                <a:gd name="connsiteY4" fmla="*/ 1296000 h 1296000"/>
                <a:gd name="connsiteX5" fmla="*/ 0 w 1296000"/>
                <a:gd name="connsiteY5" fmla="*/ 648000 h 12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6000" h="1296000">
                  <a:moveTo>
                    <a:pt x="0" y="0"/>
                  </a:moveTo>
                  <a:lnTo>
                    <a:pt x="648000" y="0"/>
                  </a:lnTo>
                  <a:cubicBezTo>
                    <a:pt x="1005881" y="0"/>
                    <a:pt x="1296000" y="290119"/>
                    <a:pt x="1296000" y="648000"/>
                  </a:cubicBezTo>
                  <a:lnTo>
                    <a:pt x="1296000" y="1296000"/>
                  </a:lnTo>
                  <a:lnTo>
                    <a:pt x="648000" y="1296000"/>
                  </a:lnTo>
                  <a:cubicBezTo>
                    <a:pt x="290119" y="1296000"/>
                    <a:pt x="0" y="1005881"/>
                    <a:pt x="0" y="648000"/>
                  </a:cubicBezTo>
                  <a:close/>
                </a:path>
              </a:pathLst>
            </a:custGeom>
            <a:solidFill>
              <a:srgbClr val="4B4B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124659" y="3105834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Lato" panose="020F0502020204030203" pitchFamily="34" charset="0"/>
                </a:rPr>
                <a:t>T</a:t>
              </a:r>
              <a:endParaRPr lang="zh-CN" altLang="en-US" sz="36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60018" y="3105834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Lato" panose="020F0502020204030203" pitchFamily="34" charset="0"/>
                </a:rPr>
                <a:t>E</a:t>
              </a:r>
              <a:endParaRPr lang="zh-CN" altLang="en-US" sz="36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24659" y="4641398"/>
              <a:ext cx="4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Lato" panose="020F0502020204030203" pitchFamily="34" charset="0"/>
                </a:rPr>
                <a:t>T</a:t>
              </a:r>
              <a:endParaRPr lang="zh-CN" altLang="en-US" sz="36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647995" y="4641398"/>
              <a:ext cx="481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Lato" panose="020F0502020204030203" pitchFamily="34" charset="0"/>
                </a:rPr>
                <a:t>X</a:t>
              </a:r>
              <a:endParaRPr lang="zh-CN" altLang="en-US" sz="36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4350936"/>
            <a:ext cx="12193318" cy="0"/>
          </a:xfrm>
          <a:prstGeom prst="line">
            <a:avLst/>
          </a:prstGeom>
          <a:ln w="19050"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8772211" y="-401934"/>
            <a:ext cx="391886" cy="321547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164097" y="-401935"/>
            <a:ext cx="391886" cy="32154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555983" y="-401935"/>
            <a:ext cx="391886" cy="321547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957918" y="-401936"/>
            <a:ext cx="391886" cy="321547"/>
          </a:xfrm>
          <a:prstGeom prst="rect">
            <a:avLst/>
          </a:prstGeom>
          <a:solidFill>
            <a:srgbClr val="2E2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17442" y="4200211"/>
            <a:ext cx="261257" cy="261257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04593" y="4200211"/>
            <a:ext cx="261257" cy="261257"/>
          </a:xfrm>
          <a:prstGeom prst="ellipse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2700000">
            <a:off x="8755221" y="1471153"/>
            <a:ext cx="2160000" cy="2160000"/>
          </a:xfrm>
          <a:prstGeom prst="rect">
            <a:avLst/>
          </a:prstGeom>
          <a:blipFill dpi="0" rotWithShape="0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2700000">
            <a:off x="1268070" y="1451621"/>
            <a:ext cx="2160000" cy="2160000"/>
          </a:xfrm>
          <a:prstGeom prst="rect">
            <a:avLst/>
          </a:prstGeom>
          <a:blipFill dpi="0" rotWithShape="0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912883" y="4783015"/>
            <a:ext cx="2870374" cy="1136510"/>
            <a:chOff x="912883" y="4783015"/>
            <a:chExt cx="2870374" cy="1136510"/>
          </a:xfrm>
        </p:grpSpPr>
        <p:sp>
          <p:nvSpPr>
            <p:cNvPr id="20" name="文本框 19"/>
            <p:cNvSpPr txBox="1"/>
            <p:nvPr/>
          </p:nvSpPr>
          <p:spPr>
            <a:xfrm>
              <a:off x="1467060" y="4783015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solidFill>
                    <a:srgbClr val="2E2E2E"/>
                  </a:solidFill>
                  <a:latin typeface="Lato Black" panose="020F0A02020204030203" pitchFamily="34" charset="0"/>
                </a:rPr>
                <a:t>ExampleTitle</a:t>
              </a:r>
              <a:r>
                <a:rPr lang="en-US" altLang="zh-CN" dirty="0">
                  <a:solidFill>
                    <a:srgbClr val="2E2E2E"/>
                  </a:solidFill>
                  <a:latin typeface="Lato Black" panose="020F0A02020204030203" pitchFamily="34" charset="0"/>
                </a:rPr>
                <a:t> 1</a:t>
              </a:r>
              <a:endParaRPr lang="zh-CN" altLang="en-US" dirty="0">
                <a:solidFill>
                  <a:srgbClr val="2E2E2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12883" y="5162395"/>
              <a:ext cx="287037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464C52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eiusmod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tempor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incididunt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ut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labore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et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464C52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60813" y="1461106"/>
            <a:ext cx="2870374" cy="4428836"/>
            <a:chOff x="4660813" y="1461106"/>
            <a:chExt cx="2870374" cy="4428836"/>
          </a:xfrm>
        </p:grpSpPr>
        <p:sp>
          <p:nvSpPr>
            <p:cNvPr id="10" name="椭圆 9"/>
            <p:cNvSpPr/>
            <p:nvPr/>
          </p:nvSpPr>
          <p:spPr>
            <a:xfrm>
              <a:off x="5965372" y="4200211"/>
              <a:ext cx="261257" cy="261257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700000">
              <a:off x="5016000" y="1461106"/>
              <a:ext cx="2160000" cy="2160000"/>
            </a:xfrm>
            <a:prstGeom prst="rect">
              <a:avLst/>
            </a:prstGeom>
            <a:blipFill dpi="0" rotWithShape="0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660813" y="4753432"/>
              <a:ext cx="2870374" cy="1136510"/>
              <a:chOff x="912883" y="4783015"/>
              <a:chExt cx="2870374" cy="113651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467060" y="4783015"/>
                <a:ext cx="1762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err="1">
                    <a:solidFill>
                      <a:srgbClr val="2E2E2E"/>
                    </a:solidFill>
                    <a:latin typeface="Lato Black" panose="020F0A02020204030203" pitchFamily="34" charset="0"/>
                  </a:rPr>
                  <a:t>ExampleTitle</a:t>
                </a:r>
                <a:r>
                  <a:rPr lang="en-US" altLang="zh-CN" dirty="0">
                    <a:solidFill>
                      <a:srgbClr val="2E2E2E"/>
                    </a:solidFill>
                    <a:latin typeface="Lato Black" panose="020F0A02020204030203" pitchFamily="34" charset="0"/>
                  </a:rPr>
                  <a:t> 2</a:t>
                </a:r>
                <a:endParaRPr lang="zh-CN" altLang="en-US" dirty="0">
                  <a:solidFill>
                    <a:srgbClr val="2E2E2E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12883" y="5162395"/>
                <a:ext cx="2870374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Lorem ipsum dolor sit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amet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</a:t>
                </a:r>
                <a:endPara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eiusmod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tempor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incididunt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ut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labore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et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dolore</a:t>
                </a:r>
                <a:r>
                  <a:rPr lang="en-US" altLang="zh-CN" sz="1200" dirty="0">
                    <a:solidFill>
                      <a:srgbClr val="464C52"/>
                    </a:solidFill>
                    <a:latin typeface="Lato" panose="020F0502020204030203" pitchFamily="34" charset="0"/>
                  </a:rPr>
                  <a:t> magna </a:t>
                </a:r>
                <a:r>
                  <a:rPr lang="en-US" altLang="zh-CN" sz="1200" dirty="0" err="1">
                    <a:solidFill>
                      <a:srgbClr val="464C52"/>
                    </a:solidFill>
                    <a:latin typeface="Lato" panose="020F0502020204030203" pitchFamily="34" charset="0"/>
                  </a:rPr>
                  <a:t>aliqua</a:t>
                </a:r>
                <a:endParaRPr lang="zh-CN" altLang="en-US" sz="1200" dirty="0">
                  <a:solidFill>
                    <a:srgbClr val="464C52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405497" y="4753432"/>
            <a:ext cx="2870374" cy="1136510"/>
            <a:chOff x="912883" y="4783015"/>
            <a:chExt cx="2870374" cy="1136510"/>
          </a:xfrm>
        </p:grpSpPr>
        <p:sp>
          <p:nvSpPr>
            <p:cNvPr id="26" name="文本框 25"/>
            <p:cNvSpPr txBox="1"/>
            <p:nvPr/>
          </p:nvSpPr>
          <p:spPr>
            <a:xfrm>
              <a:off x="1467060" y="4783015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solidFill>
                    <a:srgbClr val="2E2E2E"/>
                  </a:solidFill>
                  <a:latin typeface="Lato Black" panose="020F0A02020204030203" pitchFamily="34" charset="0"/>
                </a:rPr>
                <a:t>ExampleTitle</a:t>
              </a:r>
              <a:r>
                <a:rPr lang="en-US" altLang="zh-CN" dirty="0">
                  <a:solidFill>
                    <a:srgbClr val="2E2E2E"/>
                  </a:solidFill>
                  <a:latin typeface="Lato Black" panose="020F0A02020204030203" pitchFamily="34" charset="0"/>
                </a:rPr>
                <a:t> 3</a:t>
              </a:r>
              <a:endParaRPr lang="zh-CN" altLang="en-US" dirty="0">
                <a:solidFill>
                  <a:srgbClr val="2E2E2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12883" y="5162395"/>
              <a:ext cx="287037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amet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endParaRPr lang="en-US" altLang="zh-CN" sz="1200" dirty="0">
                <a:solidFill>
                  <a:srgbClr val="464C52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eiusmod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tempor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incididunt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ut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labore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et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dolore</a:t>
              </a:r>
              <a:r>
                <a:rPr lang="en-US" altLang="zh-CN" sz="1200" dirty="0">
                  <a:solidFill>
                    <a:srgbClr val="464C52"/>
                  </a:solidFill>
                  <a:latin typeface="Lato" panose="020F0502020204030203" pitchFamily="34" charset="0"/>
                </a:rPr>
                <a:t> magna </a:t>
              </a:r>
              <a:r>
                <a:rPr lang="en-US" altLang="zh-CN" sz="1200" dirty="0" err="1">
                  <a:solidFill>
                    <a:srgbClr val="464C52"/>
                  </a:solidFill>
                  <a:latin typeface="Lato" panose="020F0502020204030203" pitchFamily="34" charset="0"/>
                </a:rPr>
                <a:t>aliqua</a:t>
              </a:r>
              <a:endParaRPr lang="zh-CN" altLang="en-US" sz="1200" dirty="0">
                <a:solidFill>
                  <a:srgbClr val="464C52"/>
                </a:solidFill>
                <a:latin typeface="Lato" panose="020F050202020403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3465</Words>
  <Application>WPS 表格</Application>
  <PresentationFormat>宽屏</PresentationFormat>
  <Paragraphs>215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方正书宋_GBK</vt:lpstr>
      <vt:lpstr>Wingdings</vt:lpstr>
      <vt:lpstr>Akzidenz-Grotesk BQ Condensed A</vt:lpstr>
      <vt:lpstr>Nirmala UI</vt:lpstr>
      <vt:lpstr>Akzidenz-Grotesk BQ Light Conde</vt:lpstr>
      <vt:lpstr>Lato</vt:lpstr>
      <vt:lpstr>Segoe UI</vt:lpstr>
      <vt:lpstr>Calibri</vt:lpstr>
      <vt:lpstr>Open Sans</vt:lpstr>
      <vt:lpstr>Lato Black</vt:lpstr>
      <vt:lpstr>等线</vt:lpstr>
      <vt:lpstr>汉仪中等线KW</vt:lpstr>
      <vt:lpstr>苹方-简</vt:lpstr>
      <vt:lpstr>微软雅黑</vt:lpstr>
      <vt:lpstr>汉仪旗黑KW</vt:lpstr>
      <vt:lpstr>宋体</vt:lpstr>
      <vt:lpstr>Arial Unicode MS</vt:lpstr>
      <vt:lpstr>等线 Light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davidxiong</cp:lastModifiedBy>
  <cp:revision>247</cp:revision>
  <dcterms:created xsi:type="dcterms:W3CDTF">2019-08-08T03:45:12Z</dcterms:created>
  <dcterms:modified xsi:type="dcterms:W3CDTF">2019-08-08T03:45:12Z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2052-1.4.0.1935</vt:lpwstr>
  </property>
</Properties>
</file>