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524" r:id="rId3"/>
    <p:sldId id="538" r:id="rId5"/>
    <p:sldId id="537" r:id="rId6"/>
    <p:sldId id="531" r:id="rId7"/>
    <p:sldId id="528" r:id="rId8"/>
    <p:sldId id="539" r:id="rId9"/>
    <p:sldId id="540" r:id="rId10"/>
    <p:sldId id="541" r:id="rId11"/>
    <p:sldId id="529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4" r:id="rId23"/>
    <p:sldId id="555" r:id="rId24"/>
    <p:sldId id="564" r:id="rId25"/>
    <p:sldId id="556" r:id="rId26"/>
    <p:sldId id="557" r:id="rId27"/>
    <p:sldId id="558" r:id="rId28"/>
    <p:sldId id="560" r:id="rId29"/>
    <p:sldId id="559" r:id="rId30"/>
    <p:sldId id="561" r:id="rId31"/>
    <p:sldId id="565" r:id="rId32"/>
    <p:sldId id="533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kplus" initials="l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D2E5"/>
    <a:srgbClr val="7FB078"/>
    <a:srgbClr val="8EC894"/>
    <a:srgbClr val="14546D"/>
    <a:srgbClr val="3F8993"/>
    <a:srgbClr val="3DADB9"/>
    <a:srgbClr val="E6A570"/>
    <a:srgbClr val="DF8D49"/>
    <a:srgbClr val="DC7952"/>
    <a:srgbClr val="5F7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9434" autoAdjust="0"/>
  </p:normalViewPr>
  <p:slideViewPr>
    <p:cSldViewPr snapToGrid="0" showGuides="1">
      <p:cViewPr varScale="1">
        <p:scale>
          <a:sx n="68" d="100"/>
          <a:sy n="68" d="100"/>
        </p:scale>
        <p:origin x="-792" y="-96"/>
      </p:cViewPr>
      <p:guideLst>
        <p:guide orient="horz" pos="2092"/>
        <p:guide pos="7106"/>
        <p:guide pos="778"/>
        <p:guide pos="6516"/>
        <p:guide pos="4883"/>
      </p:guideLst>
    </p:cSldViewPr>
  </p:slideViewPr>
  <p:outlineViewPr>
    <p:cViewPr>
      <p:scale>
        <a:sx n="33" d="100"/>
        <a:sy n="33" d="100"/>
      </p:scale>
      <p:origin x="0" y="-49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27290ECD-74F5-4C6A-955F-E902F058A4E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61BF2980-540F-4F7F-A4CC-709C5E98033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98463" y="163513"/>
            <a:ext cx="698094" cy="674688"/>
            <a:chOff x="398463" y="163513"/>
            <a:chExt cx="698094" cy="674688"/>
          </a:xfrm>
        </p:grpSpPr>
        <p:sp>
          <p:nvSpPr>
            <p:cNvPr id="8" name="任意多边形 9"/>
            <p:cNvSpPr/>
            <p:nvPr userDrawn="1"/>
          </p:nvSpPr>
          <p:spPr bwMode="auto">
            <a:xfrm>
              <a:off x="407988" y="163513"/>
              <a:ext cx="619125" cy="630237"/>
            </a:xfrm>
            <a:custGeom>
              <a:avLst/>
              <a:gdLst>
                <a:gd name="T0" fmla="*/ 318220 w 619265"/>
                <a:gd name="T1" fmla="*/ 0 h 630260"/>
                <a:gd name="T2" fmla="*/ 611433 w 619265"/>
                <a:gd name="T3" fmla="*/ 194354 h 630260"/>
                <a:gd name="T4" fmla="*/ 619265 w 619265"/>
                <a:gd name="T5" fmla="*/ 219585 h 630260"/>
                <a:gd name="T6" fmla="*/ 256918 w 619265"/>
                <a:gd name="T7" fmla="*/ 630260 h 630260"/>
                <a:gd name="T8" fmla="*/ 254088 w 619265"/>
                <a:gd name="T9" fmla="*/ 629975 h 630260"/>
                <a:gd name="T10" fmla="*/ 0 w 619265"/>
                <a:gd name="T11" fmla="*/ 318220 h 630260"/>
                <a:gd name="T12" fmla="*/ 318220 w 619265"/>
                <a:gd name="T13" fmla="*/ 0 h 630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265" h="630260">
                  <a:moveTo>
                    <a:pt x="318220" y="0"/>
                  </a:moveTo>
                  <a:cubicBezTo>
                    <a:pt x="450031" y="0"/>
                    <a:pt x="563124" y="80141"/>
                    <a:pt x="611433" y="194354"/>
                  </a:cubicBezTo>
                  <a:lnTo>
                    <a:pt x="619265" y="219585"/>
                  </a:lnTo>
                  <a:lnTo>
                    <a:pt x="256918" y="630260"/>
                  </a:lnTo>
                  <a:lnTo>
                    <a:pt x="254088" y="629975"/>
                  </a:lnTo>
                  <a:cubicBezTo>
                    <a:pt x="109080" y="600302"/>
                    <a:pt x="0" y="472000"/>
                    <a:pt x="0" y="318220"/>
                  </a:cubicBezTo>
                  <a:cubicBezTo>
                    <a:pt x="0" y="142472"/>
                    <a:pt x="142472" y="0"/>
                    <a:pt x="318220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cxnSp>
          <p:nvCxnSpPr>
            <p:cNvPr id="9" name="直接连接符 11"/>
            <p:cNvCxnSpPr>
              <a:cxnSpLocks noChangeShapeType="1"/>
            </p:cNvCxnSpPr>
            <p:nvPr userDrawn="1"/>
          </p:nvCxnSpPr>
          <p:spPr bwMode="auto">
            <a:xfrm flipH="1">
              <a:off x="758419" y="442914"/>
              <a:ext cx="338138" cy="395287"/>
            </a:xfrm>
            <a:prstGeom prst="line">
              <a:avLst/>
            </a:prstGeom>
            <a:noFill/>
            <a:ln w="6350" cmpd="sng">
              <a:solidFill>
                <a:schemeClr val="bg1">
                  <a:alpha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文本框 12"/>
            <p:cNvSpPr txBox="1">
              <a:spLocks noChangeArrowheads="1"/>
            </p:cNvSpPr>
            <p:nvPr userDrawn="1"/>
          </p:nvSpPr>
          <p:spPr bwMode="auto">
            <a:xfrm>
              <a:off x="398463" y="247650"/>
              <a:ext cx="5905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</a:pPr>
              <a:r>
                <a:rPr lang="en-US" altLang="zh-CN" sz="2400" b="1" dirty="0">
                  <a:solidFill>
                    <a:srgbClr val="132F5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2400" b="1" dirty="0">
                <a:solidFill>
                  <a:srgbClr val="132F5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cxnSp>
        <p:nvCxnSpPr>
          <p:cNvPr id="11" name="直接连接符 14"/>
          <p:cNvCxnSpPr>
            <a:cxnSpLocks noChangeShapeType="1"/>
          </p:cNvCxnSpPr>
          <p:nvPr userDrawn="1"/>
        </p:nvCxnSpPr>
        <p:spPr bwMode="auto">
          <a:xfrm>
            <a:off x="398463" y="873125"/>
            <a:ext cx="11385550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文本框 15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88" y="603250"/>
            <a:ext cx="1389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/>
          <p:nvPr userDrawn="1"/>
        </p:nvSpPr>
        <p:spPr>
          <a:xfrm>
            <a:off x="1096557" y="40799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b="1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6189" y="163513"/>
            <a:ext cx="730368" cy="674688"/>
            <a:chOff x="366189" y="163513"/>
            <a:chExt cx="730368" cy="674688"/>
          </a:xfrm>
        </p:grpSpPr>
        <p:sp>
          <p:nvSpPr>
            <p:cNvPr id="5" name="任意多边形 9"/>
            <p:cNvSpPr/>
            <p:nvPr userDrawn="1"/>
          </p:nvSpPr>
          <p:spPr bwMode="auto">
            <a:xfrm>
              <a:off x="407988" y="163513"/>
              <a:ext cx="619125" cy="630237"/>
            </a:xfrm>
            <a:custGeom>
              <a:avLst/>
              <a:gdLst>
                <a:gd name="T0" fmla="*/ 318220 w 619265"/>
                <a:gd name="T1" fmla="*/ 0 h 630260"/>
                <a:gd name="T2" fmla="*/ 611433 w 619265"/>
                <a:gd name="T3" fmla="*/ 194354 h 630260"/>
                <a:gd name="T4" fmla="*/ 619265 w 619265"/>
                <a:gd name="T5" fmla="*/ 219585 h 630260"/>
                <a:gd name="T6" fmla="*/ 256918 w 619265"/>
                <a:gd name="T7" fmla="*/ 630260 h 630260"/>
                <a:gd name="T8" fmla="*/ 254088 w 619265"/>
                <a:gd name="T9" fmla="*/ 629975 h 630260"/>
                <a:gd name="T10" fmla="*/ 0 w 619265"/>
                <a:gd name="T11" fmla="*/ 318220 h 630260"/>
                <a:gd name="T12" fmla="*/ 318220 w 619265"/>
                <a:gd name="T13" fmla="*/ 0 h 630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265" h="630260">
                  <a:moveTo>
                    <a:pt x="318220" y="0"/>
                  </a:moveTo>
                  <a:cubicBezTo>
                    <a:pt x="450031" y="0"/>
                    <a:pt x="563124" y="80141"/>
                    <a:pt x="611433" y="194354"/>
                  </a:cubicBezTo>
                  <a:lnTo>
                    <a:pt x="619265" y="219585"/>
                  </a:lnTo>
                  <a:lnTo>
                    <a:pt x="256918" y="630260"/>
                  </a:lnTo>
                  <a:lnTo>
                    <a:pt x="254088" y="629975"/>
                  </a:lnTo>
                  <a:cubicBezTo>
                    <a:pt x="109080" y="600302"/>
                    <a:pt x="0" y="472000"/>
                    <a:pt x="0" y="318220"/>
                  </a:cubicBezTo>
                  <a:cubicBezTo>
                    <a:pt x="0" y="142472"/>
                    <a:pt x="142472" y="0"/>
                    <a:pt x="318220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cxnSp>
          <p:nvCxnSpPr>
            <p:cNvPr id="6" name="直接连接符 11"/>
            <p:cNvCxnSpPr>
              <a:cxnSpLocks noChangeShapeType="1"/>
            </p:cNvCxnSpPr>
            <p:nvPr userDrawn="1"/>
          </p:nvCxnSpPr>
          <p:spPr bwMode="auto">
            <a:xfrm flipH="1">
              <a:off x="758419" y="442914"/>
              <a:ext cx="338138" cy="395287"/>
            </a:xfrm>
            <a:prstGeom prst="line">
              <a:avLst/>
            </a:prstGeom>
            <a:noFill/>
            <a:ln w="6350" cmpd="sng">
              <a:solidFill>
                <a:schemeClr val="bg1">
                  <a:alpha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文本框 12"/>
            <p:cNvSpPr txBox="1">
              <a:spLocks noChangeArrowheads="1"/>
            </p:cNvSpPr>
            <p:nvPr userDrawn="1"/>
          </p:nvSpPr>
          <p:spPr bwMode="auto">
            <a:xfrm>
              <a:off x="366189" y="215376"/>
              <a:ext cx="5905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</a:pPr>
              <a:r>
                <a:rPr lang="en-US" altLang="zh-CN" sz="2400" b="1" dirty="0">
                  <a:solidFill>
                    <a:srgbClr val="132F5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2400" b="1" dirty="0">
                <a:solidFill>
                  <a:srgbClr val="132F5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cxnSp>
        <p:nvCxnSpPr>
          <p:cNvPr id="8" name="直接连接符 14"/>
          <p:cNvCxnSpPr>
            <a:cxnSpLocks noChangeShapeType="1"/>
          </p:cNvCxnSpPr>
          <p:nvPr userDrawn="1"/>
        </p:nvCxnSpPr>
        <p:spPr bwMode="auto">
          <a:xfrm>
            <a:off x="398463" y="873125"/>
            <a:ext cx="11385550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文本框 15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88" y="603250"/>
            <a:ext cx="1389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 userDrawn="1"/>
        </p:nvSpPr>
        <p:spPr>
          <a:xfrm>
            <a:off x="1096557" y="40799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b="1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6189" y="163513"/>
            <a:ext cx="730368" cy="674688"/>
            <a:chOff x="366189" y="163513"/>
            <a:chExt cx="730368" cy="674688"/>
          </a:xfrm>
        </p:grpSpPr>
        <p:sp>
          <p:nvSpPr>
            <p:cNvPr id="7" name="任意多边形 9"/>
            <p:cNvSpPr/>
            <p:nvPr userDrawn="1"/>
          </p:nvSpPr>
          <p:spPr bwMode="auto">
            <a:xfrm>
              <a:off x="407988" y="163513"/>
              <a:ext cx="619125" cy="630237"/>
            </a:xfrm>
            <a:custGeom>
              <a:avLst/>
              <a:gdLst>
                <a:gd name="T0" fmla="*/ 318220 w 619265"/>
                <a:gd name="T1" fmla="*/ 0 h 630260"/>
                <a:gd name="T2" fmla="*/ 611433 w 619265"/>
                <a:gd name="T3" fmla="*/ 194354 h 630260"/>
                <a:gd name="T4" fmla="*/ 619265 w 619265"/>
                <a:gd name="T5" fmla="*/ 219585 h 630260"/>
                <a:gd name="T6" fmla="*/ 256918 w 619265"/>
                <a:gd name="T7" fmla="*/ 630260 h 630260"/>
                <a:gd name="T8" fmla="*/ 254088 w 619265"/>
                <a:gd name="T9" fmla="*/ 629975 h 630260"/>
                <a:gd name="T10" fmla="*/ 0 w 619265"/>
                <a:gd name="T11" fmla="*/ 318220 h 630260"/>
                <a:gd name="T12" fmla="*/ 318220 w 619265"/>
                <a:gd name="T13" fmla="*/ 0 h 630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265" h="630260">
                  <a:moveTo>
                    <a:pt x="318220" y="0"/>
                  </a:moveTo>
                  <a:cubicBezTo>
                    <a:pt x="450031" y="0"/>
                    <a:pt x="563124" y="80141"/>
                    <a:pt x="611433" y="194354"/>
                  </a:cubicBezTo>
                  <a:lnTo>
                    <a:pt x="619265" y="219585"/>
                  </a:lnTo>
                  <a:lnTo>
                    <a:pt x="256918" y="630260"/>
                  </a:lnTo>
                  <a:lnTo>
                    <a:pt x="254088" y="629975"/>
                  </a:lnTo>
                  <a:cubicBezTo>
                    <a:pt x="109080" y="600302"/>
                    <a:pt x="0" y="472000"/>
                    <a:pt x="0" y="318220"/>
                  </a:cubicBezTo>
                  <a:cubicBezTo>
                    <a:pt x="0" y="142472"/>
                    <a:pt x="142472" y="0"/>
                    <a:pt x="318220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cxnSp>
          <p:nvCxnSpPr>
            <p:cNvPr id="8" name="直接连接符 11"/>
            <p:cNvCxnSpPr>
              <a:cxnSpLocks noChangeShapeType="1"/>
            </p:cNvCxnSpPr>
            <p:nvPr userDrawn="1"/>
          </p:nvCxnSpPr>
          <p:spPr bwMode="auto">
            <a:xfrm flipH="1">
              <a:off x="758419" y="442914"/>
              <a:ext cx="338138" cy="395287"/>
            </a:xfrm>
            <a:prstGeom prst="line">
              <a:avLst/>
            </a:prstGeom>
            <a:noFill/>
            <a:ln w="6350" cmpd="sng">
              <a:solidFill>
                <a:schemeClr val="bg1">
                  <a:alpha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文本框 12"/>
            <p:cNvSpPr txBox="1">
              <a:spLocks noChangeArrowheads="1"/>
            </p:cNvSpPr>
            <p:nvPr userDrawn="1"/>
          </p:nvSpPr>
          <p:spPr bwMode="auto">
            <a:xfrm>
              <a:off x="366189" y="215376"/>
              <a:ext cx="5905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</a:pPr>
              <a:r>
                <a:rPr lang="en-US" altLang="zh-CN" sz="2400" b="1" dirty="0">
                  <a:solidFill>
                    <a:srgbClr val="132F5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sz="2400" b="1" dirty="0">
                <a:solidFill>
                  <a:srgbClr val="132F5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cxnSp>
        <p:nvCxnSpPr>
          <p:cNvPr id="10" name="直接连接符 14"/>
          <p:cNvCxnSpPr>
            <a:cxnSpLocks noChangeShapeType="1"/>
          </p:cNvCxnSpPr>
          <p:nvPr userDrawn="1"/>
        </p:nvCxnSpPr>
        <p:spPr bwMode="auto">
          <a:xfrm>
            <a:off x="398463" y="873125"/>
            <a:ext cx="11385550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文本框 15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88" y="603250"/>
            <a:ext cx="1389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 userDrawn="1"/>
        </p:nvSpPr>
        <p:spPr>
          <a:xfrm>
            <a:off x="1096557" y="40799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b="1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6189" y="163513"/>
            <a:ext cx="730368" cy="674688"/>
            <a:chOff x="366189" y="163513"/>
            <a:chExt cx="730368" cy="674688"/>
          </a:xfrm>
        </p:grpSpPr>
        <p:sp>
          <p:nvSpPr>
            <p:cNvPr id="7" name="任意多边形 9"/>
            <p:cNvSpPr/>
            <p:nvPr userDrawn="1"/>
          </p:nvSpPr>
          <p:spPr bwMode="auto">
            <a:xfrm>
              <a:off x="407988" y="163513"/>
              <a:ext cx="619125" cy="630237"/>
            </a:xfrm>
            <a:custGeom>
              <a:avLst/>
              <a:gdLst>
                <a:gd name="T0" fmla="*/ 318220 w 619265"/>
                <a:gd name="T1" fmla="*/ 0 h 630260"/>
                <a:gd name="T2" fmla="*/ 611433 w 619265"/>
                <a:gd name="T3" fmla="*/ 194354 h 630260"/>
                <a:gd name="T4" fmla="*/ 619265 w 619265"/>
                <a:gd name="T5" fmla="*/ 219585 h 630260"/>
                <a:gd name="T6" fmla="*/ 256918 w 619265"/>
                <a:gd name="T7" fmla="*/ 630260 h 630260"/>
                <a:gd name="T8" fmla="*/ 254088 w 619265"/>
                <a:gd name="T9" fmla="*/ 629975 h 630260"/>
                <a:gd name="T10" fmla="*/ 0 w 619265"/>
                <a:gd name="T11" fmla="*/ 318220 h 630260"/>
                <a:gd name="T12" fmla="*/ 318220 w 619265"/>
                <a:gd name="T13" fmla="*/ 0 h 630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265" h="630260">
                  <a:moveTo>
                    <a:pt x="318220" y="0"/>
                  </a:moveTo>
                  <a:cubicBezTo>
                    <a:pt x="450031" y="0"/>
                    <a:pt x="563124" y="80141"/>
                    <a:pt x="611433" y="194354"/>
                  </a:cubicBezTo>
                  <a:lnTo>
                    <a:pt x="619265" y="219585"/>
                  </a:lnTo>
                  <a:lnTo>
                    <a:pt x="256918" y="630260"/>
                  </a:lnTo>
                  <a:lnTo>
                    <a:pt x="254088" y="629975"/>
                  </a:lnTo>
                  <a:cubicBezTo>
                    <a:pt x="109080" y="600302"/>
                    <a:pt x="0" y="472000"/>
                    <a:pt x="0" y="318220"/>
                  </a:cubicBezTo>
                  <a:cubicBezTo>
                    <a:pt x="0" y="142472"/>
                    <a:pt x="142472" y="0"/>
                    <a:pt x="318220" y="0"/>
                  </a:cubicBezTo>
                  <a:close/>
                </a:path>
              </a:pathLst>
            </a:custGeom>
            <a:solidFill>
              <a:schemeClr val="bg1">
                <a:alpha val="8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cxnSp>
          <p:nvCxnSpPr>
            <p:cNvPr id="8" name="直接连接符 11"/>
            <p:cNvCxnSpPr>
              <a:cxnSpLocks noChangeShapeType="1"/>
            </p:cNvCxnSpPr>
            <p:nvPr userDrawn="1"/>
          </p:nvCxnSpPr>
          <p:spPr bwMode="auto">
            <a:xfrm flipH="1">
              <a:off x="758419" y="442914"/>
              <a:ext cx="338138" cy="395287"/>
            </a:xfrm>
            <a:prstGeom prst="line">
              <a:avLst/>
            </a:prstGeom>
            <a:noFill/>
            <a:ln w="6350" cmpd="sng">
              <a:solidFill>
                <a:schemeClr val="bg1">
                  <a:alpha val="50000"/>
                </a:schemeClr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文本框 12"/>
            <p:cNvSpPr txBox="1">
              <a:spLocks noChangeArrowheads="1"/>
            </p:cNvSpPr>
            <p:nvPr userDrawn="1"/>
          </p:nvSpPr>
          <p:spPr bwMode="auto">
            <a:xfrm>
              <a:off x="366189" y="215376"/>
              <a:ext cx="5905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</a:pPr>
              <a:r>
                <a:rPr lang="en-US" altLang="zh-CN" sz="2400" b="1" dirty="0">
                  <a:solidFill>
                    <a:srgbClr val="132F5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sz="2400" b="1" dirty="0">
                <a:solidFill>
                  <a:srgbClr val="132F5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cxnSp>
        <p:nvCxnSpPr>
          <p:cNvPr id="10" name="直接连接符 14"/>
          <p:cNvCxnSpPr>
            <a:cxnSpLocks noChangeShapeType="1"/>
          </p:cNvCxnSpPr>
          <p:nvPr userDrawn="1"/>
        </p:nvCxnSpPr>
        <p:spPr bwMode="auto">
          <a:xfrm>
            <a:off x="398463" y="873125"/>
            <a:ext cx="11385550" cy="0"/>
          </a:xfrm>
          <a:prstGeom prst="line">
            <a:avLst/>
          </a:prstGeom>
          <a:noFill/>
          <a:ln w="6350" cmpd="sng">
            <a:solidFill>
              <a:schemeClr val="bg1">
                <a:alpha val="50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文本框 15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088" y="603250"/>
            <a:ext cx="1389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 userDrawn="1"/>
        </p:nvSpPr>
        <p:spPr>
          <a:xfrm>
            <a:off x="1096557" y="40799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i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b="1" i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A4E37400-0646-4690-B3CD-AFE7E074604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7543FE73-A404-45C1-B77A-6DB3BD9EA95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>
            <a:lum bright="-10000" contrast="8000"/>
          </a:blip>
          <a:stretch>
            <a:fillRect/>
          </a:stretch>
        </p:blipFill>
        <p:spPr>
          <a:xfrm>
            <a:off x="0" y="0"/>
            <a:ext cx="12193057" cy="6864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1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椭圆 17"/>
          <p:cNvSpPr/>
          <p:nvPr>
            <p:custDataLst>
              <p:tags r:id="rId1"/>
            </p:custDataLst>
          </p:nvPr>
        </p:nvSpPr>
        <p:spPr>
          <a:xfrm>
            <a:off x="4590473" y="1533236"/>
            <a:ext cx="3583709" cy="3583709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0" name="PA_椭圆 19"/>
          <p:cNvSpPr/>
          <p:nvPr>
            <p:custDataLst>
              <p:tags r:id="rId2"/>
            </p:custDataLst>
          </p:nvPr>
        </p:nvSpPr>
        <p:spPr>
          <a:xfrm>
            <a:off x="3569854" y="1020618"/>
            <a:ext cx="3583709" cy="358370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1" name="PA_椭圆 20"/>
          <p:cNvSpPr/>
          <p:nvPr>
            <p:custDataLst>
              <p:tags r:id="rId3"/>
            </p:custDataLst>
          </p:nvPr>
        </p:nvSpPr>
        <p:spPr>
          <a:xfrm>
            <a:off x="4470399" y="1020618"/>
            <a:ext cx="3583709" cy="358370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2" name="PA_椭圆 21"/>
          <p:cNvSpPr/>
          <p:nvPr>
            <p:custDataLst>
              <p:tags r:id="rId4"/>
            </p:custDataLst>
          </p:nvPr>
        </p:nvSpPr>
        <p:spPr>
          <a:xfrm>
            <a:off x="4020126" y="1708727"/>
            <a:ext cx="3583709" cy="358370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3" name="PA_椭圆 22"/>
          <p:cNvSpPr/>
          <p:nvPr>
            <p:custDataLst>
              <p:tags r:id="rId5"/>
            </p:custDataLst>
          </p:nvPr>
        </p:nvSpPr>
        <p:spPr>
          <a:xfrm>
            <a:off x="8366989" y="3745345"/>
            <a:ext cx="989447" cy="98944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4" name="PA_椭圆 23"/>
          <p:cNvSpPr/>
          <p:nvPr>
            <p:custDataLst>
              <p:tags r:id="rId6"/>
            </p:custDataLst>
          </p:nvPr>
        </p:nvSpPr>
        <p:spPr>
          <a:xfrm>
            <a:off x="8255003" y="4359564"/>
            <a:ext cx="489526" cy="489526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5" name="PA_椭圆 24"/>
          <p:cNvSpPr/>
          <p:nvPr>
            <p:custDataLst>
              <p:tags r:id="rId7"/>
            </p:custDataLst>
          </p:nvPr>
        </p:nvSpPr>
        <p:spPr>
          <a:xfrm>
            <a:off x="2130134" y="1038512"/>
            <a:ext cx="989447" cy="98944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6" name="PA_椭圆 25"/>
          <p:cNvSpPr/>
          <p:nvPr>
            <p:custDataLst>
              <p:tags r:id="rId8"/>
            </p:custDataLst>
          </p:nvPr>
        </p:nvSpPr>
        <p:spPr>
          <a:xfrm>
            <a:off x="2286002" y="2225386"/>
            <a:ext cx="489526" cy="489526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7" name="PA_椭圆 26"/>
          <p:cNvSpPr/>
          <p:nvPr>
            <p:custDataLst>
              <p:tags r:id="rId9"/>
            </p:custDataLst>
          </p:nvPr>
        </p:nvSpPr>
        <p:spPr>
          <a:xfrm>
            <a:off x="1996207" y="1621559"/>
            <a:ext cx="406400" cy="406400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9" name="PA_文本框 18"/>
          <p:cNvSpPr txBox="1"/>
          <p:nvPr>
            <p:custDataLst>
              <p:tags r:id="rId10"/>
            </p:custDataLst>
          </p:nvPr>
        </p:nvSpPr>
        <p:spPr>
          <a:xfrm>
            <a:off x="4759380" y="2147776"/>
            <a:ext cx="22365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商务汇报</a:t>
            </a:r>
            <a:endParaRPr lang="en-US" altLang="zh-CN" sz="4000" b="1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/>
            <a:r>
              <a:rPr lang="zh-CN" altLang="en-US" sz="4000" b="1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总结</a:t>
            </a:r>
            <a:r>
              <a:rPr lang="en-US" altLang="zh-CN" sz="4000" b="1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PPT</a:t>
            </a:r>
            <a:endParaRPr lang="en-US" altLang="zh-CN" sz="4000" b="1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/>
            <a:r>
              <a:rPr lang="zh-CN" altLang="en-US" sz="4000" b="1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模板</a:t>
            </a:r>
            <a:endParaRPr lang="zh-CN" altLang="en-US" sz="4000" b="1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6126" y="542370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汇报人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:</a:t>
            </a:r>
            <a:r>
              <a:rPr lang="zh-CN" altLang="en-US" sz="1400" dirty="0" smtClean="0">
                <a:solidFill>
                  <a:schemeClr val="bg1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王夫子</a:t>
            </a:r>
            <a:r>
              <a:rPr lang="en-US" altLang="zh-CN" sz="1400" dirty="0" smtClean="0">
                <a:solidFill>
                  <a:schemeClr val="bg1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PPT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08778" y="1739900"/>
            <a:ext cx="3088598" cy="3088598"/>
          </a:xfrm>
          <a:prstGeom prst="ellipse">
            <a:avLst/>
          </a:prstGeom>
          <a:noFill/>
          <a:ln w="25400">
            <a:solidFill>
              <a:schemeClr val="bg1">
                <a:alpha val="54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286933" y="1650472"/>
            <a:ext cx="46307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" name="Freeform 20"/>
          <p:cNvSpPr/>
          <p:nvPr/>
        </p:nvSpPr>
        <p:spPr bwMode="auto">
          <a:xfrm>
            <a:off x="1288521" y="4219047"/>
            <a:ext cx="1049338" cy="2157413"/>
          </a:xfrm>
          <a:custGeom>
            <a:avLst/>
            <a:gdLst>
              <a:gd name="T0" fmla="*/ 525 w 795"/>
              <a:gd name="T1" fmla="*/ 350 h 1634"/>
              <a:gd name="T2" fmla="*/ 595 w 795"/>
              <a:gd name="T3" fmla="*/ 199 h 1634"/>
              <a:gd name="T4" fmla="*/ 397 w 795"/>
              <a:gd name="T5" fmla="*/ 0 h 1634"/>
              <a:gd name="T6" fmla="*/ 199 w 795"/>
              <a:gd name="T7" fmla="*/ 199 h 1634"/>
              <a:gd name="T8" fmla="*/ 270 w 795"/>
              <a:gd name="T9" fmla="*/ 350 h 1634"/>
              <a:gd name="T10" fmla="*/ 0 w 795"/>
              <a:gd name="T11" fmla="*/ 598 h 1634"/>
              <a:gd name="T12" fmla="*/ 0 w 795"/>
              <a:gd name="T13" fmla="*/ 994 h 1634"/>
              <a:gd name="T14" fmla="*/ 80 w 795"/>
              <a:gd name="T15" fmla="*/ 1074 h 1634"/>
              <a:gd name="T16" fmla="*/ 160 w 795"/>
              <a:gd name="T17" fmla="*/ 994 h 1634"/>
              <a:gd name="T18" fmla="*/ 160 w 795"/>
              <a:gd name="T19" fmla="*/ 618 h 1634"/>
              <a:gd name="T20" fmla="*/ 176 w 795"/>
              <a:gd name="T21" fmla="*/ 602 h 1634"/>
              <a:gd name="T22" fmla="*/ 192 w 795"/>
              <a:gd name="T23" fmla="*/ 618 h 1634"/>
              <a:gd name="T24" fmla="*/ 192 w 795"/>
              <a:gd name="T25" fmla="*/ 1554 h 1634"/>
              <a:gd name="T26" fmla="*/ 272 w 795"/>
              <a:gd name="T27" fmla="*/ 1634 h 1634"/>
              <a:gd name="T28" fmla="*/ 352 w 795"/>
              <a:gd name="T29" fmla="*/ 1554 h 1634"/>
              <a:gd name="T30" fmla="*/ 352 w 795"/>
              <a:gd name="T31" fmla="*/ 1102 h 1634"/>
              <a:gd name="T32" fmla="*/ 397 w 795"/>
              <a:gd name="T33" fmla="*/ 1056 h 1634"/>
              <a:gd name="T34" fmla="*/ 443 w 795"/>
              <a:gd name="T35" fmla="*/ 1102 h 1634"/>
              <a:gd name="T36" fmla="*/ 443 w 795"/>
              <a:gd name="T37" fmla="*/ 1554 h 1634"/>
              <a:gd name="T38" fmla="*/ 523 w 795"/>
              <a:gd name="T39" fmla="*/ 1634 h 1634"/>
              <a:gd name="T40" fmla="*/ 603 w 795"/>
              <a:gd name="T41" fmla="*/ 1554 h 1634"/>
              <a:gd name="T42" fmla="*/ 603 w 795"/>
              <a:gd name="T43" fmla="*/ 618 h 1634"/>
              <a:gd name="T44" fmla="*/ 619 w 795"/>
              <a:gd name="T45" fmla="*/ 602 h 1634"/>
              <a:gd name="T46" fmla="*/ 635 w 795"/>
              <a:gd name="T47" fmla="*/ 618 h 1634"/>
              <a:gd name="T48" fmla="*/ 635 w 795"/>
              <a:gd name="T49" fmla="*/ 994 h 1634"/>
              <a:gd name="T50" fmla="*/ 715 w 795"/>
              <a:gd name="T51" fmla="*/ 1074 h 1634"/>
              <a:gd name="T52" fmla="*/ 795 w 795"/>
              <a:gd name="T53" fmla="*/ 994 h 1634"/>
              <a:gd name="T54" fmla="*/ 795 w 795"/>
              <a:gd name="T55" fmla="*/ 598 h 1634"/>
              <a:gd name="T56" fmla="*/ 525 w 795"/>
              <a:gd name="T57" fmla="*/ 35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95" h="1634">
                <a:moveTo>
                  <a:pt x="525" y="350"/>
                </a:moveTo>
                <a:cubicBezTo>
                  <a:pt x="568" y="314"/>
                  <a:pt x="595" y="259"/>
                  <a:pt x="595" y="199"/>
                </a:cubicBezTo>
                <a:cubicBezTo>
                  <a:pt x="595" y="89"/>
                  <a:pt x="507" y="0"/>
                  <a:pt x="397" y="0"/>
                </a:cubicBezTo>
                <a:cubicBezTo>
                  <a:pt x="288" y="0"/>
                  <a:pt x="199" y="89"/>
                  <a:pt x="199" y="199"/>
                </a:cubicBezTo>
                <a:cubicBezTo>
                  <a:pt x="199" y="259"/>
                  <a:pt x="227" y="314"/>
                  <a:pt x="270" y="350"/>
                </a:cubicBezTo>
                <a:cubicBezTo>
                  <a:pt x="99" y="375"/>
                  <a:pt x="0" y="455"/>
                  <a:pt x="0" y="598"/>
                </a:cubicBezTo>
                <a:cubicBezTo>
                  <a:pt x="0" y="994"/>
                  <a:pt x="0" y="994"/>
                  <a:pt x="0" y="994"/>
                </a:cubicBezTo>
                <a:cubicBezTo>
                  <a:pt x="0" y="1038"/>
                  <a:pt x="36" y="1074"/>
                  <a:pt x="80" y="1074"/>
                </a:cubicBezTo>
                <a:cubicBezTo>
                  <a:pt x="124" y="1074"/>
                  <a:pt x="160" y="1038"/>
                  <a:pt x="160" y="994"/>
                </a:cubicBezTo>
                <a:cubicBezTo>
                  <a:pt x="160" y="618"/>
                  <a:pt x="160" y="618"/>
                  <a:pt x="160" y="618"/>
                </a:cubicBezTo>
                <a:cubicBezTo>
                  <a:pt x="160" y="610"/>
                  <a:pt x="167" y="602"/>
                  <a:pt x="176" y="602"/>
                </a:cubicBezTo>
                <a:cubicBezTo>
                  <a:pt x="185" y="602"/>
                  <a:pt x="192" y="610"/>
                  <a:pt x="192" y="618"/>
                </a:cubicBezTo>
                <a:cubicBezTo>
                  <a:pt x="192" y="1554"/>
                  <a:pt x="192" y="1554"/>
                  <a:pt x="192" y="1554"/>
                </a:cubicBezTo>
                <a:cubicBezTo>
                  <a:pt x="192" y="1598"/>
                  <a:pt x="228" y="1634"/>
                  <a:pt x="272" y="1634"/>
                </a:cubicBezTo>
                <a:cubicBezTo>
                  <a:pt x="316" y="1634"/>
                  <a:pt x="352" y="1598"/>
                  <a:pt x="352" y="1554"/>
                </a:cubicBezTo>
                <a:cubicBezTo>
                  <a:pt x="352" y="1102"/>
                  <a:pt x="352" y="1102"/>
                  <a:pt x="352" y="1102"/>
                </a:cubicBezTo>
                <a:cubicBezTo>
                  <a:pt x="352" y="1077"/>
                  <a:pt x="372" y="1056"/>
                  <a:pt x="397" y="1056"/>
                </a:cubicBezTo>
                <a:cubicBezTo>
                  <a:pt x="423" y="1056"/>
                  <a:pt x="443" y="1077"/>
                  <a:pt x="443" y="1102"/>
                </a:cubicBezTo>
                <a:cubicBezTo>
                  <a:pt x="443" y="1554"/>
                  <a:pt x="443" y="1554"/>
                  <a:pt x="443" y="1554"/>
                </a:cubicBezTo>
                <a:cubicBezTo>
                  <a:pt x="443" y="1598"/>
                  <a:pt x="479" y="1634"/>
                  <a:pt x="523" y="1634"/>
                </a:cubicBezTo>
                <a:cubicBezTo>
                  <a:pt x="567" y="1634"/>
                  <a:pt x="603" y="1598"/>
                  <a:pt x="603" y="1554"/>
                </a:cubicBezTo>
                <a:cubicBezTo>
                  <a:pt x="603" y="618"/>
                  <a:pt x="603" y="618"/>
                  <a:pt x="603" y="618"/>
                </a:cubicBezTo>
                <a:cubicBezTo>
                  <a:pt x="603" y="610"/>
                  <a:pt x="610" y="602"/>
                  <a:pt x="619" y="602"/>
                </a:cubicBezTo>
                <a:cubicBezTo>
                  <a:pt x="628" y="602"/>
                  <a:pt x="635" y="610"/>
                  <a:pt x="635" y="618"/>
                </a:cubicBezTo>
                <a:cubicBezTo>
                  <a:pt x="635" y="994"/>
                  <a:pt x="635" y="994"/>
                  <a:pt x="635" y="994"/>
                </a:cubicBezTo>
                <a:cubicBezTo>
                  <a:pt x="635" y="1038"/>
                  <a:pt x="671" y="1074"/>
                  <a:pt x="715" y="1074"/>
                </a:cubicBezTo>
                <a:cubicBezTo>
                  <a:pt x="759" y="1074"/>
                  <a:pt x="795" y="1038"/>
                  <a:pt x="795" y="994"/>
                </a:cubicBezTo>
                <a:cubicBezTo>
                  <a:pt x="795" y="598"/>
                  <a:pt x="795" y="598"/>
                  <a:pt x="795" y="598"/>
                </a:cubicBezTo>
                <a:cubicBezTo>
                  <a:pt x="795" y="455"/>
                  <a:pt x="695" y="375"/>
                  <a:pt x="525" y="3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Oval 21"/>
          <p:cNvSpPr>
            <a:spLocks noChangeArrowheads="1"/>
          </p:cNvSpPr>
          <p:nvPr/>
        </p:nvSpPr>
        <p:spPr bwMode="auto">
          <a:xfrm>
            <a:off x="2618846" y="3726922"/>
            <a:ext cx="358775" cy="35718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auto">
          <a:xfrm>
            <a:off x="2358496" y="4158722"/>
            <a:ext cx="168275" cy="1682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41" y="1890156"/>
            <a:ext cx="2716468" cy="2728650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583895" y="2980692"/>
            <a:ext cx="896805" cy="464261"/>
            <a:chOff x="3583895" y="2980692"/>
            <a:chExt cx="896805" cy="464261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3583895" y="2980692"/>
              <a:ext cx="896805" cy="464261"/>
            </a:xfrm>
            <a:prstGeom prst="rect">
              <a:avLst/>
            </a:prstGeom>
          </p:spPr>
        </p:pic>
        <p:sp>
          <p:nvSpPr>
            <p:cNvPr id="68" name="KSO_Shape"/>
            <p:cNvSpPr>
              <a:spLocks noChangeArrowheads="1"/>
            </p:cNvSpPr>
            <p:nvPr/>
          </p:nvSpPr>
          <p:spPr bwMode="auto">
            <a:xfrm flipH="1">
              <a:off x="3887100" y="3135422"/>
              <a:ext cx="266056" cy="221713"/>
            </a:xfrm>
            <a:custGeom>
              <a:avLst/>
              <a:gdLst/>
              <a:ahLst/>
              <a:cxnLst/>
              <a:rect l="0" t="0" r="r" b="b"/>
              <a:pathLst>
                <a:path w="1450975" h="1209675">
                  <a:moveTo>
                    <a:pt x="180975" y="182562"/>
                  </a:moveTo>
                  <a:lnTo>
                    <a:pt x="1270000" y="182562"/>
                  </a:lnTo>
                  <a:lnTo>
                    <a:pt x="1270000" y="725487"/>
                  </a:lnTo>
                  <a:lnTo>
                    <a:pt x="180975" y="725487"/>
                  </a:lnTo>
                  <a:lnTo>
                    <a:pt x="180975" y="182562"/>
                  </a:lnTo>
                  <a:close/>
                  <a:moveTo>
                    <a:pt x="120672" y="120703"/>
                  </a:moveTo>
                  <a:lnTo>
                    <a:pt x="120672" y="785892"/>
                  </a:lnTo>
                  <a:lnTo>
                    <a:pt x="1330039" y="785892"/>
                  </a:lnTo>
                  <a:lnTo>
                    <a:pt x="1330039" y="120703"/>
                  </a:lnTo>
                  <a:lnTo>
                    <a:pt x="120672" y="120703"/>
                  </a:lnTo>
                  <a:close/>
                  <a:moveTo>
                    <a:pt x="114585" y="0"/>
                  </a:moveTo>
                  <a:lnTo>
                    <a:pt x="120672" y="0"/>
                  </a:lnTo>
                  <a:lnTo>
                    <a:pt x="1330039" y="0"/>
                  </a:lnTo>
                  <a:lnTo>
                    <a:pt x="1336390" y="0"/>
                  </a:lnTo>
                  <a:lnTo>
                    <a:pt x="1342476" y="529"/>
                  </a:lnTo>
                  <a:lnTo>
                    <a:pt x="1348298" y="1059"/>
                  </a:lnTo>
                  <a:lnTo>
                    <a:pt x="1354385" y="2382"/>
                  </a:lnTo>
                  <a:lnTo>
                    <a:pt x="1360207" y="3441"/>
                  </a:lnTo>
                  <a:lnTo>
                    <a:pt x="1366028" y="5294"/>
                  </a:lnTo>
                  <a:lnTo>
                    <a:pt x="1371586" y="7147"/>
                  </a:lnTo>
                  <a:lnTo>
                    <a:pt x="1376878" y="9264"/>
                  </a:lnTo>
                  <a:lnTo>
                    <a:pt x="1382436" y="11911"/>
                  </a:lnTo>
                  <a:lnTo>
                    <a:pt x="1387728" y="14558"/>
                  </a:lnTo>
                  <a:lnTo>
                    <a:pt x="1392492" y="17205"/>
                  </a:lnTo>
                  <a:lnTo>
                    <a:pt x="1397784" y="20646"/>
                  </a:lnTo>
                  <a:lnTo>
                    <a:pt x="1402283" y="24087"/>
                  </a:lnTo>
                  <a:lnTo>
                    <a:pt x="1406782" y="27529"/>
                  </a:lnTo>
                  <a:lnTo>
                    <a:pt x="1411545" y="31234"/>
                  </a:lnTo>
                  <a:lnTo>
                    <a:pt x="1415515" y="35205"/>
                  </a:lnTo>
                  <a:lnTo>
                    <a:pt x="1419749" y="39440"/>
                  </a:lnTo>
                  <a:lnTo>
                    <a:pt x="1423454" y="44205"/>
                  </a:lnTo>
                  <a:lnTo>
                    <a:pt x="1426894" y="48705"/>
                  </a:lnTo>
                  <a:lnTo>
                    <a:pt x="1430334" y="53204"/>
                  </a:lnTo>
                  <a:lnTo>
                    <a:pt x="1433510" y="58234"/>
                  </a:lnTo>
                  <a:lnTo>
                    <a:pt x="1436420" y="63263"/>
                  </a:lnTo>
                  <a:lnTo>
                    <a:pt x="1439067" y="68557"/>
                  </a:lnTo>
                  <a:lnTo>
                    <a:pt x="1441713" y="73586"/>
                  </a:lnTo>
                  <a:lnTo>
                    <a:pt x="1443830" y="79145"/>
                  </a:lnTo>
                  <a:lnTo>
                    <a:pt x="1445683" y="84968"/>
                  </a:lnTo>
                  <a:lnTo>
                    <a:pt x="1447006" y="90792"/>
                  </a:lnTo>
                  <a:lnTo>
                    <a:pt x="1448594" y="96615"/>
                  </a:lnTo>
                  <a:lnTo>
                    <a:pt x="1449652" y="102438"/>
                  </a:lnTo>
                  <a:lnTo>
                    <a:pt x="1450446" y="108527"/>
                  </a:lnTo>
                  <a:lnTo>
                    <a:pt x="1450711" y="114615"/>
                  </a:lnTo>
                  <a:lnTo>
                    <a:pt x="1450975" y="120703"/>
                  </a:lnTo>
                  <a:lnTo>
                    <a:pt x="1450975" y="785892"/>
                  </a:lnTo>
                  <a:lnTo>
                    <a:pt x="1450711" y="792245"/>
                  </a:lnTo>
                  <a:lnTo>
                    <a:pt x="1450446" y="798333"/>
                  </a:lnTo>
                  <a:lnTo>
                    <a:pt x="1449652" y="804421"/>
                  </a:lnTo>
                  <a:lnTo>
                    <a:pt x="1448594" y="810244"/>
                  </a:lnTo>
                  <a:lnTo>
                    <a:pt x="1447006" y="816068"/>
                  </a:lnTo>
                  <a:lnTo>
                    <a:pt x="1445683" y="821891"/>
                  </a:lnTo>
                  <a:lnTo>
                    <a:pt x="1443830" y="827714"/>
                  </a:lnTo>
                  <a:lnTo>
                    <a:pt x="1441713" y="833008"/>
                  </a:lnTo>
                  <a:lnTo>
                    <a:pt x="1439067" y="838302"/>
                  </a:lnTo>
                  <a:lnTo>
                    <a:pt x="1436420" y="843596"/>
                  </a:lnTo>
                  <a:lnTo>
                    <a:pt x="1433510" y="848626"/>
                  </a:lnTo>
                  <a:lnTo>
                    <a:pt x="1430334" y="853655"/>
                  </a:lnTo>
                  <a:lnTo>
                    <a:pt x="1426894" y="858155"/>
                  </a:lnTo>
                  <a:lnTo>
                    <a:pt x="1423454" y="862655"/>
                  </a:lnTo>
                  <a:lnTo>
                    <a:pt x="1419749" y="867419"/>
                  </a:lnTo>
                  <a:lnTo>
                    <a:pt x="1415515" y="871654"/>
                  </a:lnTo>
                  <a:lnTo>
                    <a:pt x="1411545" y="875625"/>
                  </a:lnTo>
                  <a:lnTo>
                    <a:pt x="1406782" y="879331"/>
                  </a:lnTo>
                  <a:lnTo>
                    <a:pt x="1402283" y="883036"/>
                  </a:lnTo>
                  <a:lnTo>
                    <a:pt x="1397784" y="886213"/>
                  </a:lnTo>
                  <a:lnTo>
                    <a:pt x="1392492" y="889389"/>
                  </a:lnTo>
                  <a:lnTo>
                    <a:pt x="1387728" y="892301"/>
                  </a:lnTo>
                  <a:lnTo>
                    <a:pt x="1382436" y="895213"/>
                  </a:lnTo>
                  <a:lnTo>
                    <a:pt x="1376878" y="897595"/>
                  </a:lnTo>
                  <a:lnTo>
                    <a:pt x="1371586" y="899713"/>
                  </a:lnTo>
                  <a:lnTo>
                    <a:pt x="1366028" y="901565"/>
                  </a:lnTo>
                  <a:lnTo>
                    <a:pt x="1360207" y="903418"/>
                  </a:lnTo>
                  <a:lnTo>
                    <a:pt x="1354385" y="904477"/>
                  </a:lnTo>
                  <a:lnTo>
                    <a:pt x="1348298" y="905536"/>
                  </a:lnTo>
                  <a:lnTo>
                    <a:pt x="1342476" y="906330"/>
                  </a:lnTo>
                  <a:lnTo>
                    <a:pt x="1336390" y="907124"/>
                  </a:lnTo>
                  <a:lnTo>
                    <a:pt x="1330039" y="907124"/>
                  </a:lnTo>
                  <a:lnTo>
                    <a:pt x="846557" y="907124"/>
                  </a:lnTo>
                  <a:lnTo>
                    <a:pt x="846557" y="1149059"/>
                  </a:lnTo>
                  <a:lnTo>
                    <a:pt x="906893" y="1149059"/>
                  </a:lnTo>
                  <a:lnTo>
                    <a:pt x="909539" y="1149059"/>
                  </a:lnTo>
                  <a:lnTo>
                    <a:pt x="912715" y="1149588"/>
                  </a:lnTo>
                  <a:lnTo>
                    <a:pt x="916155" y="1150118"/>
                  </a:lnTo>
                  <a:lnTo>
                    <a:pt x="920918" y="1150912"/>
                  </a:lnTo>
                  <a:lnTo>
                    <a:pt x="925946" y="1152235"/>
                  </a:lnTo>
                  <a:lnTo>
                    <a:pt x="931503" y="1154088"/>
                  </a:lnTo>
                  <a:lnTo>
                    <a:pt x="937061" y="1156471"/>
                  </a:lnTo>
                  <a:lnTo>
                    <a:pt x="942883" y="1159912"/>
                  </a:lnTo>
                  <a:lnTo>
                    <a:pt x="945529" y="1161765"/>
                  </a:lnTo>
                  <a:lnTo>
                    <a:pt x="948175" y="1163882"/>
                  </a:lnTo>
                  <a:lnTo>
                    <a:pt x="950821" y="1166265"/>
                  </a:lnTo>
                  <a:lnTo>
                    <a:pt x="953468" y="1168647"/>
                  </a:lnTo>
                  <a:lnTo>
                    <a:pt x="955585" y="1171559"/>
                  </a:lnTo>
                  <a:lnTo>
                    <a:pt x="957967" y="1174470"/>
                  </a:lnTo>
                  <a:lnTo>
                    <a:pt x="959819" y="1177911"/>
                  </a:lnTo>
                  <a:lnTo>
                    <a:pt x="961671" y="1181617"/>
                  </a:lnTo>
                  <a:lnTo>
                    <a:pt x="963524" y="1185588"/>
                  </a:lnTo>
                  <a:lnTo>
                    <a:pt x="964847" y="1189558"/>
                  </a:lnTo>
                  <a:lnTo>
                    <a:pt x="965905" y="1194058"/>
                  </a:lnTo>
                  <a:lnTo>
                    <a:pt x="966699" y="1198823"/>
                  </a:lnTo>
                  <a:lnTo>
                    <a:pt x="967229" y="1204117"/>
                  </a:lnTo>
                  <a:lnTo>
                    <a:pt x="967493" y="1209675"/>
                  </a:lnTo>
                  <a:lnTo>
                    <a:pt x="483482" y="1209675"/>
                  </a:lnTo>
                  <a:lnTo>
                    <a:pt x="484011" y="1206763"/>
                  </a:lnTo>
                  <a:lnTo>
                    <a:pt x="484011" y="1204117"/>
                  </a:lnTo>
                  <a:lnTo>
                    <a:pt x="484541" y="1200146"/>
                  </a:lnTo>
                  <a:lnTo>
                    <a:pt x="485334" y="1195646"/>
                  </a:lnTo>
                  <a:lnTo>
                    <a:pt x="486922" y="1190352"/>
                  </a:lnTo>
                  <a:lnTo>
                    <a:pt x="488775" y="1184793"/>
                  </a:lnTo>
                  <a:lnTo>
                    <a:pt x="491156" y="1179499"/>
                  </a:lnTo>
                  <a:lnTo>
                    <a:pt x="494332" y="1173676"/>
                  </a:lnTo>
                  <a:lnTo>
                    <a:pt x="496449" y="1170764"/>
                  </a:lnTo>
                  <a:lnTo>
                    <a:pt x="498566" y="1168117"/>
                  </a:lnTo>
                  <a:lnTo>
                    <a:pt x="500683" y="1165735"/>
                  </a:lnTo>
                  <a:lnTo>
                    <a:pt x="503329" y="1163353"/>
                  </a:lnTo>
                  <a:lnTo>
                    <a:pt x="506240" y="1160706"/>
                  </a:lnTo>
                  <a:lnTo>
                    <a:pt x="509151" y="1158588"/>
                  </a:lnTo>
                  <a:lnTo>
                    <a:pt x="512592" y="1156471"/>
                  </a:lnTo>
                  <a:lnTo>
                    <a:pt x="516296" y="1154618"/>
                  </a:lnTo>
                  <a:lnTo>
                    <a:pt x="520001" y="1153030"/>
                  </a:lnTo>
                  <a:lnTo>
                    <a:pt x="524235" y="1151706"/>
                  </a:lnTo>
                  <a:lnTo>
                    <a:pt x="528734" y="1150383"/>
                  </a:lnTo>
                  <a:lnTo>
                    <a:pt x="533497" y="1149853"/>
                  </a:lnTo>
                  <a:lnTo>
                    <a:pt x="538525" y="1149059"/>
                  </a:lnTo>
                  <a:lnTo>
                    <a:pt x="544083" y="1149059"/>
                  </a:lnTo>
                  <a:lnTo>
                    <a:pt x="604683" y="1149059"/>
                  </a:lnTo>
                  <a:lnTo>
                    <a:pt x="604683" y="907124"/>
                  </a:lnTo>
                  <a:lnTo>
                    <a:pt x="120672" y="907124"/>
                  </a:lnTo>
                  <a:lnTo>
                    <a:pt x="114585" y="907124"/>
                  </a:lnTo>
                  <a:lnTo>
                    <a:pt x="108499" y="906330"/>
                  </a:lnTo>
                  <a:lnTo>
                    <a:pt x="102412" y="905536"/>
                  </a:lnTo>
                  <a:lnTo>
                    <a:pt x="96590" y="904477"/>
                  </a:lnTo>
                  <a:lnTo>
                    <a:pt x="90769" y="903418"/>
                  </a:lnTo>
                  <a:lnTo>
                    <a:pt x="84947" y="901565"/>
                  </a:lnTo>
                  <a:lnTo>
                    <a:pt x="79389" y="899713"/>
                  </a:lnTo>
                  <a:lnTo>
                    <a:pt x="73832" y="897595"/>
                  </a:lnTo>
                  <a:lnTo>
                    <a:pt x="68539" y="895213"/>
                  </a:lnTo>
                  <a:lnTo>
                    <a:pt x="63511" y="892301"/>
                  </a:lnTo>
                  <a:lnTo>
                    <a:pt x="58219" y="889389"/>
                  </a:lnTo>
                  <a:lnTo>
                    <a:pt x="53455" y="886213"/>
                  </a:lnTo>
                  <a:lnTo>
                    <a:pt x="48427" y="883036"/>
                  </a:lnTo>
                  <a:lnTo>
                    <a:pt x="43929" y="879331"/>
                  </a:lnTo>
                  <a:lnTo>
                    <a:pt x="39695" y="875625"/>
                  </a:lnTo>
                  <a:lnTo>
                    <a:pt x="35461" y="871654"/>
                  </a:lnTo>
                  <a:lnTo>
                    <a:pt x="31491" y="867419"/>
                  </a:lnTo>
                  <a:lnTo>
                    <a:pt x="27786" y="862655"/>
                  </a:lnTo>
                  <a:lnTo>
                    <a:pt x="24081" y="858155"/>
                  </a:lnTo>
                  <a:lnTo>
                    <a:pt x="20641" y="853655"/>
                  </a:lnTo>
                  <a:lnTo>
                    <a:pt x="17466" y="848626"/>
                  </a:lnTo>
                  <a:lnTo>
                    <a:pt x="14555" y="843596"/>
                  </a:lnTo>
                  <a:lnTo>
                    <a:pt x="11908" y="838302"/>
                  </a:lnTo>
                  <a:lnTo>
                    <a:pt x="9527" y="833008"/>
                  </a:lnTo>
                  <a:lnTo>
                    <a:pt x="7410" y="827714"/>
                  </a:lnTo>
                  <a:lnTo>
                    <a:pt x="5557" y="821891"/>
                  </a:lnTo>
                  <a:lnTo>
                    <a:pt x="3705" y="816068"/>
                  </a:lnTo>
                  <a:lnTo>
                    <a:pt x="2382" y="810244"/>
                  </a:lnTo>
                  <a:lnTo>
                    <a:pt x="1323" y="804421"/>
                  </a:lnTo>
                  <a:lnTo>
                    <a:pt x="529" y="798333"/>
                  </a:lnTo>
                  <a:lnTo>
                    <a:pt x="0" y="792245"/>
                  </a:lnTo>
                  <a:lnTo>
                    <a:pt x="0" y="785892"/>
                  </a:lnTo>
                  <a:lnTo>
                    <a:pt x="0" y="120703"/>
                  </a:lnTo>
                  <a:lnTo>
                    <a:pt x="0" y="114615"/>
                  </a:lnTo>
                  <a:lnTo>
                    <a:pt x="529" y="108527"/>
                  </a:lnTo>
                  <a:lnTo>
                    <a:pt x="1323" y="102438"/>
                  </a:lnTo>
                  <a:lnTo>
                    <a:pt x="2382" y="96615"/>
                  </a:lnTo>
                  <a:lnTo>
                    <a:pt x="3705" y="90792"/>
                  </a:lnTo>
                  <a:lnTo>
                    <a:pt x="5557" y="84968"/>
                  </a:lnTo>
                  <a:lnTo>
                    <a:pt x="7410" y="79145"/>
                  </a:lnTo>
                  <a:lnTo>
                    <a:pt x="9527" y="73586"/>
                  </a:lnTo>
                  <a:lnTo>
                    <a:pt x="11908" y="68557"/>
                  </a:lnTo>
                  <a:lnTo>
                    <a:pt x="14555" y="63263"/>
                  </a:lnTo>
                  <a:lnTo>
                    <a:pt x="17466" y="58234"/>
                  </a:lnTo>
                  <a:lnTo>
                    <a:pt x="20641" y="53204"/>
                  </a:lnTo>
                  <a:lnTo>
                    <a:pt x="24081" y="48705"/>
                  </a:lnTo>
                  <a:lnTo>
                    <a:pt x="27786" y="44205"/>
                  </a:lnTo>
                  <a:lnTo>
                    <a:pt x="31491" y="39440"/>
                  </a:lnTo>
                  <a:lnTo>
                    <a:pt x="35461" y="35205"/>
                  </a:lnTo>
                  <a:lnTo>
                    <a:pt x="39695" y="31234"/>
                  </a:lnTo>
                  <a:lnTo>
                    <a:pt x="43929" y="27529"/>
                  </a:lnTo>
                  <a:lnTo>
                    <a:pt x="48427" y="24087"/>
                  </a:lnTo>
                  <a:lnTo>
                    <a:pt x="53455" y="20646"/>
                  </a:lnTo>
                  <a:lnTo>
                    <a:pt x="58219" y="17205"/>
                  </a:lnTo>
                  <a:lnTo>
                    <a:pt x="63511" y="14558"/>
                  </a:lnTo>
                  <a:lnTo>
                    <a:pt x="68539" y="11911"/>
                  </a:lnTo>
                  <a:lnTo>
                    <a:pt x="73832" y="9264"/>
                  </a:lnTo>
                  <a:lnTo>
                    <a:pt x="79389" y="7147"/>
                  </a:lnTo>
                  <a:lnTo>
                    <a:pt x="84947" y="5294"/>
                  </a:lnTo>
                  <a:lnTo>
                    <a:pt x="90769" y="3441"/>
                  </a:lnTo>
                  <a:lnTo>
                    <a:pt x="96590" y="2382"/>
                  </a:lnTo>
                  <a:lnTo>
                    <a:pt x="102412" y="1059"/>
                  </a:lnTo>
                  <a:lnTo>
                    <a:pt x="108499" y="529"/>
                  </a:lnTo>
                  <a:lnTo>
                    <a:pt x="1145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432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37007" y="1839246"/>
            <a:ext cx="896805" cy="464261"/>
            <a:chOff x="6737007" y="1839246"/>
            <a:chExt cx="896805" cy="464261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6737007" y="1839246"/>
              <a:ext cx="896805" cy="464261"/>
            </a:xfrm>
            <a:prstGeom prst="rect">
              <a:avLst/>
            </a:prstGeom>
          </p:spPr>
        </p:pic>
        <p:sp>
          <p:nvSpPr>
            <p:cNvPr id="69" name="KSO_Shape"/>
            <p:cNvSpPr/>
            <p:nvPr/>
          </p:nvSpPr>
          <p:spPr bwMode="auto">
            <a:xfrm flipH="1">
              <a:off x="7123072" y="1962149"/>
              <a:ext cx="134192" cy="251609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90168" y="2941704"/>
            <a:ext cx="896805" cy="464261"/>
            <a:chOff x="7190168" y="2941704"/>
            <a:chExt cx="896805" cy="464261"/>
          </a:xfrm>
        </p:grpSpPr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7190168" y="2941704"/>
              <a:ext cx="896805" cy="464261"/>
            </a:xfrm>
            <a:prstGeom prst="rect">
              <a:avLst/>
            </a:prstGeom>
          </p:spPr>
        </p:pic>
        <p:sp>
          <p:nvSpPr>
            <p:cNvPr id="70" name="KSO_Shape"/>
            <p:cNvSpPr/>
            <p:nvPr/>
          </p:nvSpPr>
          <p:spPr bwMode="auto">
            <a:xfrm>
              <a:off x="7570611" y="3039236"/>
              <a:ext cx="126401" cy="240002"/>
            </a:xfrm>
            <a:custGeom>
              <a:avLst/>
              <a:gdLst>
                <a:gd name="T0" fmla="*/ 1003326 w 2665"/>
                <a:gd name="T1" fmla="*/ 573986 h 5058"/>
                <a:gd name="T2" fmla="*/ 429943 w 2665"/>
                <a:gd name="T3" fmla="*/ 0 h 5058"/>
                <a:gd name="T4" fmla="*/ 429943 w 2665"/>
                <a:gd name="T5" fmla="*/ 756652 h 5058"/>
                <a:gd name="T6" fmla="*/ 114827 w 2665"/>
                <a:gd name="T7" fmla="*/ 440658 h 5058"/>
                <a:gd name="T8" fmla="*/ 0 w 2665"/>
                <a:gd name="T9" fmla="*/ 555531 h 5058"/>
                <a:gd name="T10" fmla="*/ 395683 w 2665"/>
                <a:gd name="T11" fmla="*/ 952500 h 5058"/>
                <a:gd name="T12" fmla="*/ 0 w 2665"/>
                <a:gd name="T13" fmla="*/ 1349469 h 5058"/>
                <a:gd name="T14" fmla="*/ 114827 w 2665"/>
                <a:gd name="T15" fmla="*/ 1464342 h 5058"/>
                <a:gd name="T16" fmla="*/ 429943 w 2665"/>
                <a:gd name="T17" fmla="*/ 1149101 h 5058"/>
                <a:gd name="T18" fmla="*/ 429943 w 2665"/>
                <a:gd name="T19" fmla="*/ 1905000 h 5058"/>
                <a:gd name="T20" fmla="*/ 1003326 w 2665"/>
                <a:gd name="T21" fmla="*/ 1331767 h 5058"/>
                <a:gd name="T22" fmla="*/ 624961 w 2665"/>
                <a:gd name="T23" fmla="*/ 952500 h 5058"/>
                <a:gd name="T24" fmla="*/ 1003326 w 2665"/>
                <a:gd name="T25" fmla="*/ 573986 h 5058"/>
                <a:gd name="T26" fmla="*/ 774425 w 2665"/>
                <a:gd name="T27" fmla="*/ 574739 h 5058"/>
                <a:gd name="T28" fmla="*/ 591454 w 2665"/>
                <a:gd name="T29" fmla="*/ 757782 h 5058"/>
                <a:gd name="T30" fmla="*/ 591078 w 2665"/>
                <a:gd name="T31" fmla="*/ 391320 h 5058"/>
                <a:gd name="T32" fmla="*/ 774425 w 2665"/>
                <a:gd name="T33" fmla="*/ 574739 h 5058"/>
                <a:gd name="T34" fmla="*/ 774425 w 2665"/>
                <a:gd name="T35" fmla="*/ 1330261 h 5058"/>
                <a:gd name="T36" fmla="*/ 591078 w 2665"/>
                <a:gd name="T37" fmla="*/ 1513304 h 5058"/>
                <a:gd name="T38" fmla="*/ 591454 w 2665"/>
                <a:gd name="T39" fmla="*/ 1147218 h 5058"/>
                <a:gd name="T40" fmla="*/ 774425 w 2665"/>
                <a:gd name="T41" fmla="*/ 1330261 h 50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65" h="5058">
                  <a:moveTo>
                    <a:pt x="2665" y="1524"/>
                  </a:moveTo>
                  <a:lnTo>
                    <a:pt x="1142" y="0"/>
                  </a:lnTo>
                  <a:lnTo>
                    <a:pt x="1142" y="2009"/>
                  </a:lnTo>
                  <a:lnTo>
                    <a:pt x="305" y="1170"/>
                  </a:lnTo>
                  <a:lnTo>
                    <a:pt x="0" y="1475"/>
                  </a:lnTo>
                  <a:lnTo>
                    <a:pt x="1051" y="2529"/>
                  </a:lnTo>
                  <a:lnTo>
                    <a:pt x="0" y="3583"/>
                  </a:lnTo>
                  <a:lnTo>
                    <a:pt x="305" y="3888"/>
                  </a:lnTo>
                  <a:lnTo>
                    <a:pt x="1142" y="3051"/>
                  </a:lnTo>
                  <a:lnTo>
                    <a:pt x="1142" y="5058"/>
                  </a:lnTo>
                  <a:lnTo>
                    <a:pt x="2665" y="3536"/>
                  </a:lnTo>
                  <a:lnTo>
                    <a:pt x="1660" y="2529"/>
                  </a:lnTo>
                  <a:lnTo>
                    <a:pt x="2665" y="1524"/>
                  </a:lnTo>
                  <a:close/>
                  <a:moveTo>
                    <a:pt x="2057" y="1526"/>
                  </a:moveTo>
                  <a:lnTo>
                    <a:pt x="1571" y="2012"/>
                  </a:lnTo>
                  <a:lnTo>
                    <a:pt x="1570" y="1039"/>
                  </a:lnTo>
                  <a:lnTo>
                    <a:pt x="2057" y="1526"/>
                  </a:lnTo>
                  <a:close/>
                  <a:moveTo>
                    <a:pt x="2057" y="3532"/>
                  </a:moveTo>
                  <a:lnTo>
                    <a:pt x="1570" y="4018"/>
                  </a:lnTo>
                  <a:lnTo>
                    <a:pt x="1571" y="3046"/>
                  </a:lnTo>
                  <a:lnTo>
                    <a:pt x="2057" y="35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993136" y="1835228"/>
            <a:ext cx="896805" cy="464261"/>
            <a:chOff x="3993136" y="1835228"/>
            <a:chExt cx="896805" cy="464261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3993136" y="1835228"/>
              <a:ext cx="896805" cy="464261"/>
            </a:xfrm>
            <a:prstGeom prst="rect">
              <a:avLst/>
            </a:prstGeom>
          </p:spPr>
        </p:pic>
        <p:sp>
          <p:nvSpPr>
            <p:cNvPr id="71" name="KSO_Shape"/>
            <p:cNvSpPr/>
            <p:nvPr/>
          </p:nvSpPr>
          <p:spPr>
            <a:xfrm>
              <a:off x="4308777" y="1962149"/>
              <a:ext cx="259867" cy="168481"/>
            </a:xfrm>
            <a:custGeom>
              <a:avLst/>
              <a:gdLst>
                <a:gd name="connsiteX0" fmla="*/ 7294257 w 8709025"/>
                <a:gd name="connsiteY0" fmla="*/ 2608768 h 5641695"/>
                <a:gd name="connsiteX1" fmla="*/ 7365669 w 8709025"/>
                <a:gd name="connsiteY1" fmla="*/ 2634905 h 5641695"/>
                <a:gd name="connsiteX2" fmla="*/ 8297853 w 8709025"/>
                <a:gd name="connsiteY2" fmla="*/ 3895849 h 5641695"/>
                <a:gd name="connsiteX3" fmla="*/ 8305800 w 8709025"/>
                <a:gd name="connsiteY3" fmla="*/ 4053232 h 5641695"/>
                <a:gd name="connsiteX4" fmla="*/ 8297853 w 8709025"/>
                <a:gd name="connsiteY4" fmla="*/ 4210615 h 5641695"/>
                <a:gd name="connsiteX5" fmla="*/ 7365669 w 8709025"/>
                <a:gd name="connsiteY5" fmla="*/ 5471558 h 5641695"/>
                <a:gd name="connsiteX6" fmla="*/ 7294257 w 8709025"/>
                <a:gd name="connsiteY6" fmla="*/ 5497695 h 5641695"/>
                <a:gd name="connsiteX7" fmla="*/ 7393254 w 8709025"/>
                <a:gd name="connsiteY7" fmla="*/ 5482587 h 5641695"/>
                <a:gd name="connsiteX8" fmla="*/ 8550679 w 8709025"/>
                <a:gd name="connsiteY8" fmla="*/ 4202405 h 5641695"/>
                <a:gd name="connsiteX9" fmla="*/ 8558212 w 8709025"/>
                <a:gd name="connsiteY9" fmla="*/ 4053232 h 5641695"/>
                <a:gd name="connsiteX10" fmla="*/ 8550679 w 8709025"/>
                <a:gd name="connsiteY10" fmla="*/ 3904058 h 5641695"/>
                <a:gd name="connsiteX11" fmla="*/ 7393254 w 8709025"/>
                <a:gd name="connsiteY11" fmla="*/ 2623877 h 5641695"/>
                <a:gd name="connsiteX12" fmla="*/ 1414768 w 8709025"/>
                <a:gd name="connsiteY12" fmla="*/ 2608768 h 5641695"/>
                <a:gd name="connsiteX13" fmla="*/ 1315771 w 8709025"/>
                <a:gd name="connsiteY13" fmla="*/ 2623877 h 5641695"/>
                <a:gd name="connsiteX14" fmla="*/ 158346 w 8709025"/>
                <a:gd name="connsiteY14" fmla="*/ 3904058 h 5641695"/>
                <a:gd name="connsiteX15" fmla="*/ 150813 w 8709025"/>
                <a:gd name="connsiteY15" fmla="*/ 4053232 h 5641695"/>
                <a:gd name="connsiteX16" fmla="*/ 158346 w 8709025"/>
                <a:gd name="connsiteY16" fmla="*/ 4202405 h 5641695"/>
                <a:gd name="connsiteX17" fmla="*/ 1315771 w 8709025"/>
                <a:gd name="connsiteY17" fmla="*/ 5482587 h 5641695"/>
                <a:gd name="connsiteX18" fmla="*/ 1414768 w 8709025"/>
                <a:gd name="connsiteY18" fmla="*/ 5497695 h 5641695"/>
                <a:gd name="connsiteX19" fmla="*/ 1343356 w 8709025"/>
                <a:gd name="connsiteY19" fmla="*/ 5471558 h 5641695"/>
                <a:gd name="connsiteX20" fmla="*/ 411172 w 8709025"/>
                <a:gd name="connsiteY20" fmla="*/ 4210615 h 5641695"/>
                <a:gd name="connsiteX21" fmla="*/ 403225 w 8709025"/>
                <a:gd name="connsiteY21" fmla="*/ 4053232 h 5641695"/>
                <a:gd name="connsiteX22" fmla="*/ 411172 w 8709025"/>
                <a:gd name="connsiteY22" fmla="*/ 3895849 h 5641695"/>
                <a:gd name="connsiteX23" fmla="*/ 1343356 w 8709025"/>
                <a:gd name="connsiteY23" fmla="*/ 2634905 h 5641695"/>
                <a:gd name="connsiteX24" fmla="*/ 4354513 w 8709025"/>
                <a:gd name="connsiteY24" fmla="*/ 0 h 5641695"/>
                <a:gd name="connsiteX25" fmla="*/ 6995109 w 8709025"/>
                <a:gd name="connsiteY25" fmla="*/ 2382914 h 5641695"/>
                <a:gd name="connsiteX26" fmla="*/ 6999242 w 8709025"/>
                <a:gd name="connsiteY26" fmla="*/ 2464767 h 5641695"/>
                <a:gd name="connsiteX27" fmla="*/ 7120561 w 8709025"/>
                <a:gd name="connsiteY27" fmla="*/ 2464767 h 5641695"/>
                <a:gd name="connsiteX28" fmla="*/ 8709025 w 8709025"/>
                <a:gd name="connsiteY28" fmla="*/ 4053231 h 5641695"/>
                <a:gd name="connsiteX29" fmla="*/ 7120561 w 8709025"/>
                <a:gd name="connsiteY29" fmla="*/ 5641695 h 5641695"/>
                <a:gd name="connsiteX30" fmla="*/ 7008813 w 8709025"/>
                <a:gd name="connsiteY30" fmla="*/ 5641695 h 5641695"/>
                <a:gd name="connsiteX31" fmla="*/ 6945312 w 8709025"/>
                <a:gd name="connsiteY31" fmla="*/ 5641695 h 5641695"/>
                <a:gd name="connsiteX32" fmla="*/ 6453313 w 8709025"/>
                <a:gd name="connsiteY32" fmla="*/ 5641695 h 5641695"/>
                <a:gd name="connsiteX33" fmla="*/ 6453313 w 8709025"/>
                <a:gd name="connsiteY33" fmla="*/ 2833068 h 5641695"/>
                <a:gd name="connsiteX34" fmla="*/ 6452797 w 8709025"/>
                <a:gd name="connsiteY34" fmla="*/ 2833068 h 5641695"/>
                <a:gd name="connsiteX35" fmla="*/ 6452797 w 8709025"/>
                <a:gd name="connsiteY35" fmla="*/ 2745984 h 5641695"/>
                <a:gd name="connsiteX36" fmla="*/ 4354514 w 8709025"/>
                <a:gd name="connsiteY36" fmla="*/ 647700 h 5641695"/>
                <a:gd name="connsiteX37" fmla="*/ 2256231 w 8709025"/>
                <a:gd name="connsiteY37" fmla="*/ 2745984 h 5641695"/>
                <a:gd name="connsiteX38" fmla="*/ 2256231 w 8709025"/>
                <a:gd name="connsiteY38" fmla="*/ 2833068 h 5641695"/>
                <a:gd name="connsiteX39" fmla="*/ 2255713 w 8709025"/>
                <a:gd name="connsiteY39" fmla="*/ 2833068 h 5641695"/>
                <a:gd name="connsiteX40" fmla="*/ 2255713 w 8709025"/>
                <a:gd name="connsiteY40" fmla="*/ 5641695 h 5641695"/>
                <a:gd name="connsiteX41" fmla="*/ 1763713 w 8709025"/>
                <a:gd name="connsiteY41" fmla="*/ 5641695 h 5641695"/>
                <a:gd name="connsiteX42" fmla="*/ 1700213 w 8709025"/>
                <a:gd name="connsiteY42" fmla="*/ 5641695 h 5641695"/>
                <a:gd name="connsiteX43" fmla="*/ 1588464 w 8709025"/>
                <a:gd name="connsiteY43" fmla="*/ 5641695 h 5641695"/>
                <a:gd name="connsiteX44" fmla="*/ 0 w 8709025"/>
                <a:gd name="connsiteY44" fmla="*/ 4053231 h 5641695"/>
                <a:gd name="connsiteX45" fmla="*/ 1588464 w 8709025"/>
                <a:gd name="connsiteY45" fmla="*/ 2464767 h 5641695"/>
                <a:gd name="connsiteX46" fmla="*/ 1709784 w 8709025"/>
                <a:gd name="connsiteY46" fmla="*/ 2464767 h 5641695"/>
                <a:gd name="connsiteX47" fmla="*/ 1713917 w 8709025"/>
                <a:gd name="connsiteY47" fmla="*/ 2382913 h 5641695"/>
                <a:gd name="connsiteX48" fmla="*/ 4354513 w 8709025"/>
                <a:gd name="connsiteY48" fmla="*/ 0 h 56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8709025" h="5641695">
                  <a:moveTo>
                    <a:pt x="7294257" y="2608768"/>
                  </a:moveTo>
                  <a:lnTo>
                    <a:pt x="7365669" y="2634905"/>
                  </a:lnTo>
                  <a:cubicBezTo>
                    <a:pt x="7872105" y="2849110"/>
                    <a:pt x="8240046" y="3326637"/>
                    <a:pt x="8297853" y="3895849"/>
                  </a:cubicBezTo>
                  <a:lnTo>
                    <a:pt x="8305800" y="4053232"/>
                  </a:lnTo>
                  <a:lnTo>
                    <a:pt x="8297853" y="4210615"/>
                  </a:lnTo>
                  <a:cubicBezTo>
                    <a:pt x="8240046" y="4779826"/>
                    <a:pt x="7872105" y="5257354"/>
                    <a:pt x="7365669" y="5471558"/>
                  </a:cubicBezTo>
                  <a:lnTo>
                    <a:pt x="7294257" y="5497695"/>
                  </a:lnTo>
                  <a:lnTo>
                    <a:pt x="7393254" y="5482587"/>
                  </a:lnTo>
                  <a:cubicBezTo>
                    <a:pt x="8010606" y="5356258"/>
                    <a:pt x="8485926" y="4840019"/>
                    <a:pt x="8550679" y="4202405"/>
                  </a:cubicBezTo>
                  <a:lnTo>
                    <a:pt x="8558212" y="4053232"/>
                  </a:lnTo>
                  <a:lnTo>
                    <a:pt x="8550679" y="3904058"/>
                  </a:lnTo>
                  <a:cubicBezTo>
                    <a:pt x="8485926" y="3266444"/>
                    <a:pt x="8010606" y="2750205"/>
                    <a:pt x="7393254" y="2623877"/>
                  </a:cubicBezTo>
                  <a:close/>
                  <a:moveTo>
                    <a:pt x="1414768" y="2608768"/>
                  </a:moveTo>
                  <a:lnTo>
                    <a:pt x="1315771" y="2623877"/>
                  </a:lnTo>
                  <a:cubicBezTo>
                    <a:pt x="698419" y="2750205"/>
                    <a:pt x="223099" y="3266444"/>
                    <a:pt x="158346" y="3904058"/>
                  </a:cubicBezTo>
                  <a:lnTo>
                    <a:pt x="150813" y="4053232"/>
                  </a:lnTo>
                  <a:lnTo>
                    <a:pt x="158346" y="4202405"/>
                  </a:lnTo>
                  <a:cubicBezTo>
                    <a:pt x="223099" y="4840019"/>
                    <a:pt x="698419" y="5356258"/>
                    <a:pt x="1315771" y="5482587"/>
                  </a:cubicBezTo>
                  <a:lnTo>
                    <a:pt x="1414768" y="5497695"/>
                  </a:lnTo>
                  <a:lnTo>
                    <a:pt x="1343356" y="5471558"/>
                  </a:lnTo>
                  <a:cubicBezTo>
                    <a:pt x="836920" y="5257354"/>
                    <a:pt x="468979" y="4779826"/>
                    <a:pt x="411172" y="4210615"/>
                  </a:cubicBezTo>
                  <a:lnTo>
                    <a:pt x="403225" y="4053232"/>
                  </a:lnTo>
                  <a:lnTo>
                    <a:pt x="411172" y="3895849"/>
                  </a:lnTo>
                  <a:cubicBezTo>
                    <a:pt x="468979" y="3326637"/>
                    <a:pt x="836920" y="2849110"/>
                    <a:pt x="1343356" y="2634905"/>
                  </a:cubicBezTo>
                  <a:close/>
                  <a:moveTo>
                    <a:pt x="4354513" y="0"/>
                  </a:moveTo>
                  <a:cubicBezTo>
                    <a:pt x="5728822" y="0"/>
                    <a:pt x="6859183" y="1044467"/>
                    <a:pt x="6995109" y="2382914"/>
                  </a:cubicBezTo>
                  <a:lnTo>
                    <a:pt x="6999242" y="2464767"/>
                  </a:lnTo>
                  <a:lnTo>
                    <a:pt x="7120561" y="2464767"/>
                  </a:lnTo>
                  <a:cubicBezTo>
                    <a:pt x="7997845" y="2464767"/>
                    <a:pt x="8709025" y="3175947"/>
                    <a:pt x="8709025" y="4053231"/>
                  </a:cubicBezTo>
                  <a:cubicBezTo>
                    <a:pt x="8709025" y="4930515"/>
                    <a:pt x="7997845" y="5641695"/>
                    <a:pt x="7120561" y="5641695"/>
                  </a:cubicBezTo>
                  <a:lnTo>
                    <a:pt x="7008813" y="5641695"/>
                  </a:lnTo>
                  <a:lnTo>
                    <a:pt x="6945312" y="5641695"/>
                  </a:lnTo>
                  <a:lnTo>
                    <a:pt x="6453313" y="5641695"/>
                  </a:lnTo>
                  <a:lnTo>
                    <a:pt x="6453313" y="2833068"/>
                  </a:lnTo>
                  <a:lnTo>
                    <a:pt x="6452797" y="2833068"/>
                  </a:lnTo>
                  <a:lnTo>
                    <a:pt x="6452797" y="2745984"/>
                  </a:lnTo>
                  <a:cubicBezTo>
                    <a:pt x="6452797" y="1587133"/>
                    <a:pt x="5513364" y="647700"/>
                    <a:pt x="4354514" y="647700"/>
                  </a:cubicBezTo>
                  <a:cubicBezTo>
                    <a:pt x="3195664" y="647700"/>
                    <a:pt x="2256231" y="1587133"/>
                    <a:pt x="2256231" y="2745984"/>
                  </a:cubicBezTo>
                  <a:lnTo>
                    <a:pt x="2256231" y="2833068"/>
                  </a:lnTo>
                  <a:lnTo>
                    <a:pt x="2255713" y="2833068"/>
                  </a:lnTo>
                  <a:lnTo>
                    <a:pt x="2255713" y="5641695"/>
                  </a:lnTo>
                  <a:lnTo>
                    <a:pt x="1763713" y="5641695"/>
                  </a:lnTo>
                  <a:lnTo>
                    <a:pt x="1700213" y="5641695"/>
                  </a:lnTo>
                  <a:lnTo>
                    <a:pt x="1588464" y="5641695"/>
                  </a:lnTo>
                  <a:cubicBezTo>
                    <a:pt x="711180" y="5641695"/>
                    <a:pt x="0" y="4930515"/>
                    <a:pt x="0" y="4053231"/>
                  </a:cubicBezTo>
                  <a:cubicBezTo>
                    <a:pt x="0" y="3175947"/>
                    <a:pt x="711180" y="2464767"/>
                    <a:pt x="1588464" y="2464767"/>
                  </a:cubicBezTo>
                  <a:lnTo>
                    <a:pt x="1709784" y="2464767"/>
                  </a:lnTo>
                  <a:lnTo>
                    <a:pt x="1713917" y="2382913"/>
                  </a:lnTo>
                  <a:cubicBezTo>
                    <a:pt x="1849844" y="1044467"/>
                    <a:pt x="2980205" y="0"/>
                    <a:pt x="4354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061043" y="4072400"/>
            <a:ext cx="896805" cy="464261"/>
            <a:chOff x="4061043" y="4072400"/>
            <a:chExt cx="896805" cy="464261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4061043" y="4072400"/>
              <a:ext cx="896805" cy="464261"/>
            </a:xfrm>
            <a:prstGeom prst="rect">
              <a:avLst/>
            </a:prstGeom>
          </p:spPr>
        </p:pic>
        <p:sp>
          <p:nvSpPr>
            <p:cNvPr id="72" name="KSO_Shape"/>
            <p:cNvSpPr/>
            <p:nvPr/>
          </p:nvSpPr>
          <p:spPr bwMode="auto">
            <a:xfrm>
              <a:off x="4397790" y="4215608"/>
              <a:ext cx="203992" cy="203992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0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0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2147483646 w 207"/>
                <a:gd name="T45" fmla="*/ 2147483646 h 207"/>
                <a:gd name="T46" fmla="*/ 2147483646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2147483646 w 207"/>
                <a:gd name="T55" fmla="*/ 2147483646 h 207"/>
                <a:gd name="T56" fmla="*/ 2147483646 w 207"/>
                <a:gd name="T57" fmla="*/ 2147483646 h 207"/>
                <a:gd name="T58" fmla="*/ 2147483646 w 207"/>
                <a:gd name="T59" fmla="*/ 2147483646 h 207"/>
                <a:gd name="T60" fmla="*/ 2147483646 w 207"/>
                <a:gd name="T61" fmla="*/ 2147483646 h 207"/>
                <a:gd name="T62" fmla="*/ 2147483646 w 207"/>
                <a:gd name="T63" fmla="*/ 2147483646 h 207"/>
                <a:gd name="T64" fmla="*/ 2147483646 w 207"/>
                <a:gd name="T65" fmla="*/ 2147483646 h 207"/>
                <a:gd name="T66" fmla="*/ 2147483646 w 207"/>
                <a:gd name="T67" fmla="*/ 2147483646 h 207"/>
                <a:gd name="T68" fmla="*/ 2147483646 w 207"/>
                <a:gd name="T69" fmla="*/ 2147483646 h 207"/>
                <a:gd name="T70" fmla="*/ 2147483646 w 207"/>
                <a:gd name="T71" fmla="*/ 2147483646 h 207"/>
                <a:gd name="T72" fmla="*/ 2147483646 w 207"/>
                <a:gd name="T73" fmla="*/ 2147483646 h 207"/>
                <a:gd name="T74" fmla="*/ 2147483646 w 207"/>
                <a:gd name="T75" fmla="*/ 2147483646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31953" y="4663199"/>
            <a:ext cx="896805" cy="464261"/>
            <a:chOff x="5431953" y="4663199"/>
            <a:chExt cx="896805" cy="464261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5431953" y="4663199"/>
              <a:ext cx="896805" cy="464261"/>
            </a:xfrm>
            <a:prstGeom prst="rect">
              <a:avLst/>
            </a:prstGeom>
          </p:spPr>
        </p:pic>
        <p:sp>
          <p:nvSpPr>
            <p:cNvPr id="73" name="KSO_Shape"/>
            <p:cNvSpPr/>
            <p:nvPr/>
          </p:nvSpPr>
          <p:spPr>
            <a:xfrm>
              <a:off x="5772679" y="4787473"/>
              <a:ext cx="215352" cy="222778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723879" y="4071040"/>
            <a:ext cx="896805" cy="464261"/>
            <a:chOff x="6723879" y="4071040"/>
            <a:chExt cx="896805" cy="464261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6723879" y="4071040"/>
              <a:ext cx="896805" cy="464261"/>
            </a:xfrm>
            <a:prstGeom prst="rect">
              <a:avLst/>
            </a:prstGeom>
          </p:spPr>
        </p:pic>
        <p:sp>
          <p:nvSpPr>
            <p:cNvPr id="74" name="KSO_Shape"/>
            <p:cNvSpPr/>
            <p:nvPr/>
          </p:nvSpPr>
          <p:spPr>
            <a:xfrm>
              <a:off x="7057981" y="4196680"/>
              <a:ext cx="228600" cy="212979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41356" y="1370967"/>
            <a:ext cx="896805" cy="464261"/>
            <a:chOff x="5341356" y="1370967"/>
            <a:chExt cx="896805" cy="464261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5341356" y="1370967"/>
              <a:ext cx="896805" cy="464261"/>
            </a:xfrm>
            <a:prstGeom prst="rect">
              <a:avLst/>
            </a:prstGeom>
          </p:spPr>
        </p:pic>
        <p:sp>
          <p:nvSpPr>
            <p:cNvPr id="75" name="KSO_Shape"/>
            <p:cNvSpPr/>
            <p:nvPr/>
          </p:nvSpPr>
          <p:spPr>
            <a:xfrm flipH="1">
              <a:off x="5694438" y="1510687"/>
              <a:ext cx="156481" cy="184820"/>
            </a:xfrm>
            <a:custGeom>
              <a:avLst/>
              <a:gdLst/>
              <a:ahLst/>
              <a:cxnLst/>
              <a:rect l="l" t="t" r="r" b="b"/>
              <a:pathLst>
                <a:path w="720080" h="850452">
                  <a:moveTo>
                    <a:pt x="270040" y="143100"/>
                  </a:moveTo>
                  <a:lnTo>
                    <a:pt x="270040" y="239584"/>
                  </a:lnTo>
                  <a:cubicBezTo>
                    <a:pt x="166428" y="275646"/>
                    <a:pt x="92573" y="374404"/>
                    <a:pt x="92573" y="490412"/>
                  </a:cubicBezTo>
                  <a:cubicBezTo>
                    <a:pt x="92573" y="638130"/>
                    <a:pt x="212322" y="757879"/>
                    <a:pt x="360040" y="757879"/>
                  </a:cubicBezTo>
                  <a:cubicBezTo>
                    <a:pt x="507758" y="757879"/>
                    <a:pt x="627507" y="638130"/>
                    <a:pt x="627507" y="490412"/>
                  </a:cubicBezTo>
                  <a:cubicBezTo>
                    <a:pt x="627507" y="374404"/>
                    <a:pt x="553652" y="275646"/>
                    <a:pt x="450040" y="239584"/>
                  </a:cubicBezTo>
                  <a:lnTo>
                    <a:pt x="450040" y="143100"/>
                  </a:lnTo>
                  <a:cubicBezTo>
                    <a:pt x="605499" y="181880"/>
                    <a:pt x="720080" y="322765"/>
                    <a:pt x="720080" y="490412"/>
                  </a:cubicBezTo>
                  <a:cubicBezTo>
                    <a:pt x="720080" y="689257"/>
                    <a:pt x="558885" y="850452"/>
                    <a:pt x="360040" y="850452"/>
                  </a:cubicBezTo>
                  <a:cubicBezTo>
                    <a:pt x="161195" y="850452"/>
                    <a:pt x="0" y="689257"/>
                    <a:pt x="0" y="490412"/>
                  </a:cubicBezTo>
                  <a:cubicBezTo>
                    <a:pt x="0" y="322765"/>
                    <a:pt x="114582" y="181880"/>
                    <a:pt x="270040" y="143100"/>
                  </a:cubicBezTo>
                  <a:close/>
                  <a:moveTo>
                    <a:pt x="341775" y="0"/>
                  </a:moveTo>
                  <a:lnTo>
                    <a:pt x="378305" y="0"/>
                  </a:lnTo>
                  <a:cubicBezTo>
                    <a:pt x="398041" y="0"/>
                    <a:pt x="414040" y="15999"/>
                    <a:pt x="414040" y="35735"/>
                  </a:cubicBezTo>
                  <a:lnTo>
                    <a:pt x="414040" y="324265"/>
                  </a:lnTo>
                  <a:cubicBezTo>
                    <a:pt x="414040" y="344001"/>
                    <a:pt x="398041" y="360000"/>
                    <a:pt x="378305" y="360000"/>
                  </a:cubicBezTo>
                  <a:lnTo>
                    <a:pt x="341775" y="360000"/>
                  </a:lnTo>
                  <a:cubicBezTo>
                    <a:pt x="322039" y="360000"/>
                    <a:pt x="306040" y="344001"/>
                    <a:pt x="306040" y="324265"/>
                  </a:cubicBezTo>
                  <a:lnTo>
                    <a:pt x="306040" y="35735"/>
                  </a:lnTo>
                  <a:cubicBezTo>
                    <a:pt x="306040" y="15999"/>
                    <a:pt x="322039" y="0"/>
                    <a:pt x="341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21715" y="2344386"/>
            <a:ext cx="2073258" cy="333553"/>
            <a:chOff x="9021715" y="2344386"/>
            <a:chExt cx="2073258" cy="333553"/>
          </a:xfrm>
        </p:grpSpPr>
        <p:sp>
          <p:nvSpPr>
            <p:cNvPr id="76" name="圆角矩形 37"/>
            <p:cNvSpPr/>
            <p:nvPr/>
          </p:nvSpPr>
          <p:spPr>
            <a:xfrm rot="10800000" flipH="1" flipV="1">
              <a:off x="9021715" y="236537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9261085" y="234438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02028" y="3056992"/>
            <a:ext cx="2505962" cy="461665"/>
            <a:chOff x="8902028" y="3056992"/>
            <a:chExt cx="2505962" cy="461665"/>
          </a:xfrm>
        </p:grpSpPr>
        <p:grpSp>
          <p:nvGrpSpPr>
            <p:cNvPr id="78" name="组合 77"/>
            <p:cNvGrpSpPr/>
            <p:nvPr/>
          </p:nvGrpSpPr>
          <p:grpSpPr>
            <a:xfrm>
              <a:off x="8902028" y="3188019"/>
              <a:ext cx="239371" cy="239371"/>
              <a:chOff x="692720" y="2438979"/>
              <a:chExt cx="108000" cy="108000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9222776" y="3056992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902028" y="3729198"/>
            <a:ext cx="2466983" cy="461665"/>
            <a:chOff x="8902028" y="3729198"/>
            <a:chExt cx="2466983" cy="461665"/>
          </a:xfrm>
        </p:grpSpPr>
        <p:grpSp>
          <p:nvGrpSpPr>
            <p:cNvPr id="81" name="组合 80"/>
            <p:cNvGrpSpPr/>
            <p:nvPr/>
          </p:nvGrpSpPr>
          <p:grpSpPr>
            <a:xfrm>
              <a:off x="8902028" y="3812830"/>
              <a:ext cx="239371" cy="239371"/>
              <a:chOff x="692720" y="2916020"/>
              <a:chExt cx="108000" cy="108000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692720" y="2916020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725710" y="2949010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88" name="文本框 87"/>
            <p:cNvSpPr txBox="1"/>
            <p:nvPr/>
          </p:nvSpPr>
          <p:spPr>
            <a:xfrm>
              <a:off x="9183797" y="3729198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93181" y="4326489"/>
            <a:ext cx="2466655" cy="461665"/>
            <a:chOff x="8893181" y="4326489"/>
            <a:chExt cx="2466655" cy="461665"/>
          </a:xfrm>
        </p:grpSpPr>
        <p:grpSp>
          <p:nvGrpSpPr>
            <p:cNvPr id="84" name="组合 83"/>
            <p:cNvGrpSpPr/>
            <p:nvPr/>
          </p:nvGrpSpPr>
          <p:grpSpPr>
            <a:xfrm>
              <a:off x="8893181" y="4437640"/>
              <a:ext cx="239371" cy="239371"/>
              <a:chOff x="692720" y="3169062"/>
              <a:chExt cx="108000" cy="1080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692720" y="3169062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725710" y="3202052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9174622" y="432648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C 2.08333E-7 -0.00186 -0.00052 -0.00324 -0.00104 -0.00324 C -0.00156 -0.00324 -0.00182 -0.00162 -0.00195 -0.0007 L -0.00195 0.00069 C -0.00208 0.00185 -0.00234 0.00347 -0.00299 0.00347 C -0.00339 0.00347 -0.00378 0.00185 -0.00378 3.7037E-6 C -0.00378 -0.00186 -0.00339 -0.00324 -0.00299 -0.00324 C -0.00234 -0.00324 -0.00208 -0.00162 -0.00195 -0.0007 L -0.00195 0.00069 C -0.00182 0.00185 -0.00156 0.00347 -0.00104 0.00347 C -0.00052 0.00347 2.08333E-7 0.00185 2.08333E-7 3.7037E-6 Z " pathEditMode="relative" rAng="0" ptsTypes="AAAAAAAAA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C -2.91667E-6 -0.00185 -0.00052 -0.00324 -0.00104 -0.00324 C -0.00156 -0.00324 -0.00182 -0.00162 -0.00195 -0.00069 L -0.00195 0.0007 C -0.00208 0.00186 -0.00234 0.00348 -0.00299 0.00348 C -0.00338 0.00348 -0.00377 0.00186 -0.00377 -3.33333E-6 C -0.00377 -0.00185 -0.00338 -0.00324 -0.00299 -0.00324 C -0.00234 -0.00324 -0.00208 -0.00162 -0.00195 -0.00069 L -0.00195 0.0007 C -0.00182 0.00186 -0.00156 0.00348 -0.00104 0.00348 C -0.00052 0.00348 -2.91667E-6 0.00186 -2.91667E-6 -3.33333E-6 Z " pathEditMode="relative" rAng="0" ptsTypes="AAAAAAAAA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C -2.70833E-6 -0.00185 -0.00052 -0.00324 -0.00104 -0.00324 C -0.00156 -0.00324 -0.00182 -0.00162 -0.00195 -0.0007 L -0.00195 0.00069 C -0.00208 0.00185 -0.00234 0.00347 -0.00299 0.00347 C -0.00338 0.00347 -0.00377 0.00185 -0.00377 1.11111E-6 C -0.00377 -0.00185 -0.00338 -0.00324 -0.00299 -0.00324 C -0.00234 -0.00324 -0.00208 -0.00162 -0.00195 -0.0007 L -0.00195 0.00069 C -0.00182 0.00185 -0.00156 0.00347 -0.00104 0.00347 C -0.00052 0.00347 -2.70833E-6 0.00185 -2.70833E-6 1.11111E-6 Z " pathEditMode="relative" rAng="0" ptsTypes="AAAAAAAAAAA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79470" y="4025850"/>
            <a:ext cx="2073258" cy="333553"/>
            <a:chOff x="879470" y="4025850"/>
            <a:chExt cx="2073258" cy="333553"/>
          </a:xfrm>
        </p:grpSpPr>
        <p:sp>
          <p:nvSpPr>
            <p:cNvPr id="11981" name="圆角矩形 37"/>
            <p:cNvSpPr/>
            <p:nvPr/>
          </p:nvSpPr>
          <p:spPr>
            <a:xfrm rot="10800000" flipH="1" flipV="1">
              <a:off x="879470" y="4046836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1982" name="矩形 11981"/>
            <p:cNvSpPr/>
            <p:nvPr/>
          </p:nvSpPr>
          <p:spPr>
            <a:xfrm>
              <a:off x="1118840" y="4025850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50417" y="4046836"/>
            <a:ext cx="2073258" cy="333553"/>
            <a:chOff x="3550417" y="4046836"/>
            <a:chExt cx="2073258" cy="333553"/>
          </a:xfrm>
        </p:grpSpPr>
        <p:sp>
          <p:nvSpPr>
            <p:cNvPr id="11983" name="圆角矩形 37"/>
            <p:cNvSpPr/>
            <p:nvPr/>
          </p:nvSpPr>
          <p:spPr>
            <a:xfrm rot="10800000" flipH="1" flipV="1">
              <a:off x="3550417" y="406782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1984" name="矩形 11983"/>
            <p:cNvSpPr/>
            <p:nvPr/>
          </p:nvSpPr>
          <p:spPr>
            <a:xfrm>
              <a:off x="3789787" y="404683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44698" y="4019251"/>
            <a:ext cx="2073258" cy="333553"/>
            <a:chOff x="6344698" y="4019251"/>
            <a:chExt cx="2073258" cy="333553"/>
          </a:xfrm>
        </p:grpSpPr>
        <p:sp>
          <p:nvSpPr>
            <p:cNvPr id="11985" name="圆角矩形 37"/>
            <p:cNvSpPr/>
            <p:nvPr/>
          </p:nvSpPr>
          <p:spPr>
            <a:xfrm rot="10800000" flipH="1" flipV="1">
              <a:off x="6344698" y="4040237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1986" name="矩形 11985"/>
            <p:cNvSpPr/>
            <p:nvPr/>
          </p:nvSpPr>
          <p:spPr>
            <a:xfrm>
              <a:off x="6584068" y="4019251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42666" y="4017835"/>
            <a:ext cx="2073258" cy="333553"/>
            <a:chOff x="9142666" y="4017835"/>
            <a:chExt cx="2073258" cy="333553"/>
          </a:xfrm>
        </p:grpSpPr>
        <p:sp>
          <p:nvSpPr>
            <p:cNvPr id="11987" name="圆角矩形 37"/>
            <p:cNvSpPr/>
            <p:nvPr/>
          </p:nvSpPr>
          <p:spPr>
            <a:xfrm rot="10800000" flipH="1" flipV="1">
              <a:off x="9142666" y="4038821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1988" name="矩形 11987"/>
            <p:cNvSpPr/>
            <p:nvPr/>
          </p:nvSpPr>
          <p:spPr>
            <a:xfrm>
              <a:off x="9382036" y="4017835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11989" name="文本框 11988"/>
          <p:cNvSpPr txBox="1"/>
          <p:nvPr/>
        </p:nvSpPr>
        <p:spPr>
          <a:xfrm>
            <a:off x="899363" y="4662785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1990" name="文本框 11989"/>
          <p:cNvSpPr txBox="1"/>
          <p:nvPr/>
        </p:nvSpPr>
        <p:spPr>
          <a:xfrm>
            <a:off x="3550416" y="4692469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1991" name="文本框 11990"/>
          <p:cNvSpPr txBox="1"/>
          <p:nvPr/>
        </p:nvSpPr>
        <p:spPr>
          <a:xfrm>
            <a:off x="6296480" y="4687496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1992" name="文本框 11991"/>
          <p:cNvSpPr txBox="1"/>
          <p:nvPr/>
        </p:nvSpPr>
        <p:spPr>
          <a:xfrm>
            <a:off x="9154435" y="4661106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47725" y="1552575"/>
            <a:ext cx="2057737" cy="1800521"/>
            <a:chOff x="847725" y="1552575"/>
            <a:chExt cx="2057737" cy="1800521"/>
          </a:xfrm>
        </p:grpSpPr>
        <p:sp>
          <p:nvSpPr>
            <p:cNvPr id="11968" name="圆角矩形标注 9"/>
            <p:cNvSpPr/>
            <p:nvPr/>
          </p:nvSpPr>
          <p:spPr>
            <a:xfrm>
              <a:off x="847725" y="1552575"/>
              <a:ext cx="2057737" cy="1800521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1027124" y="1713532"/>
              <a:ext cx="1698937" cy="1478605"/>
            </a:xfrm>
            <a:prstGeom prst="roundRect">
              <a:avLst>
                <a:gd name="adj" fmla="val 5483"/>
              </a:avLst>
            </a:prstGeom>
            <a:blipFill>
              <a:blip r:embed="rId1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565938" y="1546150"/>
            <a:ext cx="2057737" cy="1800521"/>
            <a:chOff x="3565938" y="1546150"/>
            <a:chExt cx="2057737" cy="1800521"/>
          </a:xfrm>
        </p:grpSpPr>
        <p:sp>
          <p:nvSpPr>
            <p:cNvPr id="11972" name="圆角矩形标注 9"/>
            <p:cNvSpPr/>
            <p:nvPr/>
          </p:nvSpPr>
          <p:spPr>
            <a:xfrm>
              <a:off x="3565938" y="1546150"/>
              <a:ext cx="2057737" cy="1800521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7" name="矩形: 圆角 26"/>
            <p:cNvSpPr/>
            <p:nvPr/>
          </p:nvSpPr>
          <p:spPr>
            <a:xfrm>
              <a:off x="3745337" y="1713532"/>
              <a:ext cx="1698937" cy="1478605"/>
            </a:xfrm>
            <a:prstGeom prst="roundRect">
              <a:avLst>
                <a:gd name="adj" fmla="val 5483"/>
              </a:avLst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360219" y="1533561"/>
            <a:ext cx="2057737" cy="1800521"/>
            <a:chOff x="6360219" y="1533561"/>
            <a:chExt cx="2057737" cy="1800521"/>
          </a:xfrm>
        </p:grpSpPr>
        <p:sp>
          <p:nvSpPr>
            <p:cNvPr id="11975" name="圆角矩形标注 9"/>
            <p:cNvSpPr/>
            <p:nvPr/>
          </p:nvSpPr>
          <p:spPr>
            <a:xfrm>
              <a:off x="6360219" y="1533561"/>
              <a:ext cx="2057737" cy="1800521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6553184" y="1689487"/>
              <a:ext cx="1698937" cy="1478605"/>
            </a:xfrm>
            <a:prstGeom prst="roundRect">
              <a:avLst>
                <a:gd name="adj" fmla="val 5483"/>
              </a:avLst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181631" y="1546149"/>
            <a:ext cx="2057737" cy="1800521"/>
            <a:chOff x="9181631" y="1546149"/>
            <a:chExt cx="2057737" cy="1800521"/>
          </a:xfrm>
        </p:grpSpPr>
        <p:sp>
          <p:nvSpPr>
            <p:cNvPr id="11978" name="圆角矩形标注 9"/>
            <p:cNvSpPr/>
            <p:nvPr/>
          </p:nvSpPr>
          <p:spPr>
            <a:xfrm>
              <a:off x="9181631" y="1546149"/>
              <a:ext cx="2057737" cy="1800521"/>
            </a:xfrm>
            <a:prstGeom prst="wedgeRoundRectCallout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>
              <a:off x="9382036" y="1689486"/>
              <a:ext cx="1698937" cy="1478605"/>
            </a:xfrm>
            <a:prstGeom prst="roundRect">
              <a:avLst>
                <a:gd name="adj" fmla="val 5483"/>
              </a:avLst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9" grpId="0"/>
      <p:bldP spid="11990" grpId="0"/>
      <p:bldP spid="11991" grpId="0"/>
      <p:bldP spid="119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A_椭圆 19"/>
          <p:cNvSpPr/>
          <p:nvPr>
            <p:custDataLst>
              <p:tags r:id="rId1"/>
            </p:custDataLst>
          </p:nvPr>
        </p:nvSpPr>
        <p:spPr>
          <a:xfrm>
            <a:off x="4123359" y="619478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0" name="PA_椭圆 20"/>
          <p:cNvSpPr/>
          <p:nvPr>
            <p:custDataLst>
              <p:tags r:id="rId2"/>
            </p:custDataLst>
          </p:nvPr>
        </p:nvSpPr>
        <p:spPr>
          <a:xfrm>
            <a:off x="4848435" y="505530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1" name="PA_椭圆 17"/>
          <p:cNvSpPr/>
          <p:nvPr>
            <p:custDataLst>
              <p:tags r:id="rId3"/>
            </p:custDataLst>
          </p:nvPr>
        </p:nvSpPr>
        <p:spPr>
          <a:xfrm>
            <a:off x="4968509" y="1018148"/>
            <a:ext cx="2729422" cy="2729422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2" name="PA_椭圆 21"/>
          <p:cNvSpPr/>
          <p:nvPr>
            <p:custDataLst>
              <p:tags r:id="rId4"/>
            </p:custDataLst>
          </p:nvPr>
        </p:nvSpPr>
        <p:spPr>
          <a:xfrm>
            <a:off x="4398162" y="1193639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090854" y="2033919"/>
            <a:ext cx="180049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265">
              <a:lnSpc>
                <a:spcPts val="2000"/>
              </a:lnSpc>
              <a:defRPr/>
            </a:pPr>
            <a:r>
              <a:rPr lang="zh-CN" altLang="en-US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b="1" kern="0" dirty="0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611493" y="1357028"/>
            <a:ext cx="711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  <a:defRPr sz="3200" b="1">
                <a:solidFill>
                  <a:srgbClr val="132F5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3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4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5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6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7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8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9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130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31" name="椭圆 130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32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33" name="椭圆 132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36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137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148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153" name="椭圆 15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4" name="椭圆 15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49" name="直接连接符 269"/>
              <p:cNvCxnSpPr>
                <a:stCxn id="153" idx="4"/>
                <a:endCxn id="15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151" name="椭圆 15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2" name="椭圆 15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38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39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143" name="椭圆 14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40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55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156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163" name="图片 162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164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69" name="椭圆 168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65" name="直接连接符 303"/>
              <p:cNvCxnSpPr>
                <a:stCxn id="169" idx="4"/>
                <a:endCxn id="167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67" name="椭圆 166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8" name="椭圆 167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57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161" name="椭圆 16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58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159" name="椭圆 158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71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172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179" name="图片 178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180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85" name="椭圆 184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81" name="直接连接符 317"/>
              <p:cNvCxnSpPr>
                <a:stCxn id="185" idx="4"/>
                <a:endCxn id="183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2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83" name="椭圆 18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4" name="椭圆 18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73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74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87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188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195" name="图片 194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196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201" name="椭圆 200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2" name="椭圆 201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97" name="直接连接符 335"/>
              <p:cNvCxnSpPr>
                <a:stCxn id="201" idx="4"/>
                <a:endCxn id="199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199" name="椭圆 198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0" name="椭圆 199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8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193" name="椭圆 19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4" name="椭圆 19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9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191" name="椭圆 19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03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204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208" name="图片 207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209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214" name="椭圆 21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210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212" name="椭圆 21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11" name="直接连接符 14"/>
              <p:cNvCxnSpPr>
                <a:stCxn id="208" idx="2"/>
                <a:endCxn id="212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206" name="椭圆 205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097741" y="1690806"/>
            <a:ext cx="7884328" cy="3587426"/>
          </a:xfrm>
          <a:custGeom>
            <a:avLst/>
            <a:gdLst>
              <a:gd name="T0" fmla="*/ 1986 w 8663"/>
              <a:gd name="T1" fmla="*/ 190 h 3939"/>
              <a:gd name="T2" fmla="*/ 2286 w 8663"/>
              <a:gd name="T3" fmla="*/ 426 h 3939"/>
              <a:gd name="T4" fmla="*/ 1844 w 8663"/>
              <a:gd name="T5" fmla="*/ 471 h 3939"/>
              <a:gd name="T6" fmla="*/ 2281 w 8663"/>
              <a:gd name="T7" fmla="*/ 685 h 3939"/>
              <a:gd name="T8" fmla="*/ 1894 w 8663"/>
              <a:gd name="T9" fmla="*/ 1031 h 3939"/>
              <a:gd name="T10" fmla="*/ 1040 w 8663"/>
              <a:gd name="T11" fmla="*/ 1516 h 3939"/>
              <a:gd name="T12" fmla="*/ 1666 w 8663"/>
              <a:gd name="T13" fmla="*/ 1957 h 3939"/>
              <a:gd name="T14" fmla="*/ 2587 w 8663"/>
              <a:gd name="T15" fmla="*/ 2657 h 3939"/>
              <a:gd name="T16" fmla="*/ 2116 w 8663"/>
              <a:gd name="T17" fmla="*/ 3460 h 3939"/>
              <a:gd name="T18" fmla="*/ 1861 w 8663"/>
              <a:gd name="T19" fmla="*/ 3792 h 3939"/>
              <a:gd name="T20" fmla="*/ 1378 w 8663"/>
              <a:gd name="T21" fmla="*/ 2332 h 3939"/>
              <a:gd name="T22" fmla="*/ 803 w 8663"/>
              <a:gd name="T23" fmla="*/ 1769 h 3939"/>
              <a:gd name="T24" fmla="*/ 524 w 8663"/>
              <a:gd name="T25" fmla="*/ 1057 h 3939"/>
              <a:gd name="T26" fmla="*/ 262 w 8663"/>
              <a:gd name="T27" fmla="*/ 608 h 3939"/>
              <a:gd name="T28" fmla="*/ 683 w 8663"/>
              <a:gd name="T29" fmla="*/ 275 h 3939"/>
              <a:gd name="T30" fmla="*/ 1672 w 8663"/>
              <a:gd name="T31" fmla="*/ 248 h 3939"/>
              <a:gd name="T32" fmla="*/ 7256 w 8663"/>
              <a:gd name="T33" fmla="*/ 3519 h 3939"/>
              <a:gd name="T34" fmla="*/ 7926 w 8663"/>
              <a:gd name="T35" fmla="*/ 3506 h 3939"/>
              <a:gd name="T36" fmla="*/ 8330 w 8663"/>
              <a:gd name="T37" fmla="*/ 2853 h 3939"/>
              <a:gd name="T38" fmla="*/ 7913 w 8663"/>
              <a:gd name="T39" fmla="*/ 2559 h 3939"/>
              <a:gd name="T40" fmla="*/ 8241 w 8663"/>
              <a:gd name="T41" fmla="*/ 2076 h 3939"/>
              <a:gd name="T42" fmla="*/ 6872 w 8663"/>
              <a:gd name="T43" fmla="*/ 2548 h 3939"/>
              <a:gd name="T44" fmla="*/ 7626 w 8663"/>
              <a:gd name="T45" fmla="*/ 3179 h 3939"/>
              <a:gd name="T46" fmla="*/ 7006 w 8663"/>
              <a:gd name="T47" fmla="*/ 3256 h 3939"/>
              <a:gd name="T48" fmla="*/ 6965 w 8663"/>
              <a:gd name="T49" fmla="*/ 2552 h 3939"/>
              <a:gd name="T50" fmla="*/ 6809 w 8663"/>
              <a:gd name="T51" fmla="*/ 2436 h 3939"/>
              <a:gd name="T52" fmla="*/ 6829 w 8663"/>
              <a:gd name="T53" fmla="*/ 2025 h 3939"/>
              <a:gd name="T54" fmla="*/ 7606 w 8663"/>
              <a:gd name="T55" fmla="*/ 2539 h 3939"/>
              <a:gd name="T56" fmla="*/ 6908 w 8663"/>
              <a:gd name="T57" fmla="*/ 1992 h 3939"/>
              <a:gd name="T58" fmla="*/ 6829 w 8663"/>
              <a:gd name="T59" fmla="*/ 1615 h 3939"/>
              <a:gd name="T60" fmla="*/ 6974 w 8663"/>
              <a:gd name="T61" fmla="*/ 1377 h 3939"/>
              <a:gd name="T62" fmla="*/ 7429 w 8663"/>
              <a:gd name="T63" fmla="*/ 431 h 3939"/>
              <a:gd name="T64" fmla="*/ 7306 w 8663"/>
              <a:gd name="T65" fmla="*/ 809 h 3939"/>
              <a:gd name="T66" fmla="*/ 6832 w 8663"/>
              <a:gd name="T67" fmla="*/ 710 h 3939"/>
              <a:gd name="T68" fmla="*/ 6920 w 8663"/>
              <a:gd name="T69" fmla="*/ 1234 h 3939"/>
              <a:gd name="T70" fmla="*/ 6757 w 8663"/>
              <a:gd name="T71" fmla="*/ 1560 h 3939"/>
              <a:gd name="T72" fmla="*/ 6314 w 8663"/>
              <a:gd name="T73" fmla="*/ 1939 h 3939"/>
              <a:gd name="T74" fmla="*/ 6177 w 8663"/>
              <a:gd name="T75" fmla="*/ 2180 h 3939"/>
              <a:gd name="T76" fmla="*/ 5817 w 8663"/>
              <a:gd name="T77" fmla="*/ 1803 h 3939"/>
              <a:gd name="T78" fmla="*/ 5185 w 8663"/>
              <a:gd name="T79" fmla="*/ 1632 h 3939"/>
              <a:gd name="T80" fmla="*/ 4693 w 8663"/>
              <a:gd name="T81" fmla="*/ 2709 h 3939"/>
              <a:gd name="T82" fmla="*/ 3986 w 8663"/>
              <a:gd name="T83" fmla="*/ 3093 h 3939"/>
              <a:gd name="T84" fmla="*/ 3481 w 8663"/>
              <a:gd name="T85" fmla="*/ 2162 h 3939"/>
              <a:gd name="T86" fmla="*/ 3396 w 8663"/>
              <a:gd name="T87" fmla="*/ 1300 h 3939"/>
              <a:gd name="T88" fmla="*/ 3888 w 8663"/>
              <a:gd name="T89" fmla="*/ 619 h 3939"/>
              <a:gd name="T90" fmla="*/ 4595 w 8663"/>
              <a:gd name="T91" fmla="*/ 366 h 3939"/>
              <a:gd name="T92" fmla="*/ 5729 w 8663"/>
              <a:gd name="T93" fmla="*/ 194 h 3939"/>
              <a:gd name="T94" fmla="*/ 6445 w 8663"/>
              <a:gd name="T95" fmla="*/ 2527 h 3939"/>
              <a:gd name="T96" fmla="*/ 4896 w 8663"/>
              <a:gd name="T97" fmla="*/ 2685 h 3939"/>
              <a:gd name="T98" fmla="*/ 3951 w 8663"/>
              <a:gd name="T99" fmla="*/ 1241 h 3939"/>
              <a:gd name="T100" fmla="*/ 4555 w 8663"/>
              <a:gd name="T101" fmla="*/ 1629 h 3939"/>
              <a:gd name="T102" fmla="*/ 4937 w 8663"/>
              <a:gd name="T103" fmla="*/ 1540 h 3939"/>
              <a:gd name="T104" fmla="*/ 4284 w 8663"/>
              <a:gd name="T105" fmla="*/ 1175 h 3939"/>
              <a:gd name="T106" fmla="*/ 3989 w 8663"/>
              <a:gd name="T107" fmla="*/ 1149 h 3939"/>
              <a:gd name="T108" fmla="*/ 3878 w 8663"/>
              <a:gd name="T109" fmla="*/ 1279 h 3939"/>
              <a:gd name="T110" fmla="*/ 4004 w 8663"/>
              <a:gd name="T111" fmla="*/ 652 h 3939"/>
              <a:gd name="T112" fmla="*/ 3393 w 8663"/>
              <a:gd name="T113" fmla="*/ 754 h 3939"/>
              <a:gd name="T114" fmla="*/ 3366 w 8663"/>
              <a:gd name="T115" fmla="*/ 434 h 3939"/>
              <a:gd name="T116" fmla="*/ 1928 w 8663"/>
              <a:gd name="T117" fmla="*/ 1841 h 3939"/>
              <a:gd name="T118" fmla="*/ 1718 w 8663"/>
              <a:gd name="T119" fmla="*/ 1717 h 3939"/>
              <a:gd name="T120" fmla="*/ 1569 w 8663"/>
              <a:gd name="T121" fmla="*/ 1540 h 3939"/>
              <a:gd name="T122" fmla="*/ 3221 w 8663"/>
              <a:gd name="T123" fmla="*/ 1 h 3939"/>
              <a:gd name="T124" fmla="*/ 2573 w 8663"/>
              <a:gd name="T125" fmla="*/ 484 h 3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63" h="3939">
                <a:moveTo>
                  <a:pt x="1986" y="190"/>
                </a:moveTo>
                <a:cubicBezTo>
                  <a:pt x="1986" y="157"/>
                  <a:pt x="1986" y="157"/>
                  <a:pt x="1986" y="157"/>
                </a:cubicBezTo>
                <a:cubicBezTo>
                  <a:pt x="2012" y="137"/>
                  <a:pt x="2012" y="137"/>
                  <a:pt x="2012" y="137"/>
                </a:cubicBezTo>
                <a:cubicBezTo>
                  <a:pt x="2059" y="137"/>
                  <a:pt x="2059" y="137"/>
                  <a:pt x="2059" y="137"/>
                </a:cubicBezTo>
                <a:cubicBezTo>
                  <a:pt x="2060" y="140"/>
                  <a:pt x="2062" y="142"/>
                  <a:pt x="2064" y="145"/>
                </a:cubicBezTo>
                <a:cubicBezTo>
                  <a:pt x="2068" y="148"/>
                  <a:pt x="2075" y="150"/>
                  <a:pt x="2083" y="151"/>
                </a:cubicBezTo>
                <a:cubicBezTo>
                  <a:pt x="2083" y="157"/>
                  <a:pt x="2083" y="157"/>
                  <a:pt x="2083" y="157"/>
                </a:cubicBezTo>
                <a:cubicBezTo>
                  <a:pt x="2123" y="157"/>
                  <a:pt x="2123" y="157"/>
                  <a:pt x="2123" y="157"/>
                </a:cubicBezTo>
                <a:cubicBezTo>
                  <a:pt x="2123" y="151"/>
                  <a:pt x="2123" y="151"/>
                  <a:pt x="2123" y="151"/>
                </a:cubicBezTo>
                <a:cubicBezTo>
                  <a:pt x="2117" y="146"/>
                  <a:pt x="2110" y="144"/>
                  <a:pt x="2104" y="144"/>
                </a:cubicBezTo>
                <a:cubicBezTo>
                  <a:pt x="2104" y="141"/>
                  <a:pt x="2102" y="139"/>
                  <a:pt x="2097" y="137"/>
                </a:cubicBezTo>
                <a:cubicBezTo>
                  <a:pt x="2097" y="118"/>
                  <a:pt x="2097" y="118"/>
                  <a:pt x="2097" y="118"/>
                </a:cubicBezTo>
                <a:cubicBezTo>
                  <a:pt x="2142" y="118"/>
                  <a:pt x="2142" y="118"/>
                  <a:pt x="2142" y="118"/>
                </a:cubicBezTo>
                <a:cubicBezTo>
                  <a:pt x="2142" y="122"/>
                  <a:pt x="2146" y="123"/>
                  <a:pt x="2152" y="123"/>
                </a:cubicBezTo>
                <a:cubicBezTo>
                  <a:pt x="2158" y="123"/>
                  <a:pt x="2161" y="122"/>
                  <a:pt x="2161" y="118"/>
                </a:cubicBezTo>
                <a:cubicBezTo>
                  <a:pt x="2165" y="118"/>
                  <a:pt x="2171" y="118"/>
                  <a:pt x="2179" y="118"/>
                </a:cubicBezTo>
                <a:cubicBezTo>
                  <a:pt x="2184" y="116"/>
                  <a:pt x="2187" y="114"/>
                  <a:pt x="2189" y="111"/>
                </a:cubicBezTo>
                <a:cubicBezTo>
                  <a:pt x="2177" y="111"/>
                  <a:pt x="2172" y="105"/>
                  <a:pt x="2175" y="92"/>
                </a:cubicBezTo>
                <a:cubicBezTo>
                  <a:pt x="2215" y="92"/>
                  <a:pt x="2215" y="92"/>
                  <a:pt x="2215" y="92"/>
                </a:cubicBezTo>
                <a:cubicBezTo>
                  <a:pt x="2215" y="64"/>
                  <a:pt x="2215" y="64"/>
                  <a:pt x="2215" y="64"/>
                </a:cubicBezTo>
                <a:cubicBezTo>
                  <a:pt x="2218" y="65"/>
                  <a:pt x="2220" y="64"/>
                  <a:pt x="2220" y="60"/>
                </a:cubicBezTo>
                <a:cubicBezTo>
                  <a:pt x="2239" y="60"/>
                  <a:pt x="2239" y="60"/>
                  <a:pt x="2239" y="60"/>
                </a:cubicBezTo>
                <a:cubicBezTo>
                  <a:pt x="2239" y="54"/>
                  <a:pt x="2239" y="54"/>
                  <a:pt x="2239" y="54"/>
                </a:cubicBezTo>
                <a:cubicBezTo>
                  <a:pt x="2235" y="52"/>
                  <a:pt x="2234" y="45"/>
                  <a:pt x="2234" y="33"/>
                </a:cubicBezTo>
                <a:cubicBezTo>
                  <a:pt x="2284" y="28"/>
                  <a:pt x="2350" y="22"/>
                  <a:pt x="2431" y="16"/>
                </a:cubicBezTo>
                <a:cubicBezTo>
                  <a:pt x="2492" y="11"/>
                  <a:pt x="2561" y="6"/>
                  <a:pt x="2638" y="0"/>
                </a:cubicBezTo>
                <a:cubicBezTo>
                  <a:pt x="2638" y="20"/>
                  <a:pt x="2638" y="20"/>
                  <a:pt x="2638" y="20"/>
                </a:cubicBezTo>
                <a:cubicBezTo>
                  <a:pt x="2637" y="22"/>
                  <a:pt x="2633" y="24"/>
                  <a:pt x="2627" y="26"/>
                </a:cubicBezTo>
                <a:cubicBezTo>
                  <a:pt x="2623" y="27"/>
                  <a:pt x="2620" y="29"/>
                  <a:pt x="2618" y="33"/>
                </a:cubicBezTo>
                <a:cubicBezTo>
                  <a:pt x="2609" y="34"/>
                  <a:pt x="2586" y="43"/>
                  <a:pt x="2547" y="60"/>
                </a:cubicBezTo>
                <a:cubicBezTo>
                  <a:pt x="2520" y="71"/>
                  <a:pt x="2494" y="78"/>
                  <a:pt x="2470" y="80"/>
                </a:cubicBezTo>
                <a:cubicBezTo>
                  <a:pt x="2461" y="83"/>
                  <a:pt x="2454" y="85"/>
                  <a:pt x="2449" y="85"/>
                </a:cubicBezTo>
                <a:cubicBezTo>
                  <a:pt x="2423" y="83"/>
                  <a:pt x="2406" y="87"/>
                  <a:pt x="2396" y="98"/>
                </a:cubicBezTo>
                <a:cubicBezTo>
                  <a:pt x="2394" y="98"/>
                  <a:pt x="2392" y="100"/>
                  <a:pt x="2389" y="101"/>
                </a:cubicBezTo>
                <a:cubicBezTo>
                  <a:pt x="2380" y="106"/>
                  <a:pt x="2367" y="113"/>
                  <a:pt x="2352" y="123"/>
                </a:cubicBezTo>
                <a:cubicBezTo>
                  <a:pt x="2335" y="123"/>
                  <a:pt x="2326" y="126"/>
                  <a:pt x="2324" y="130"/>
                </a:cubicBezTo>
                <a:cubicBezTo>
                  <a:pt x="2295" y="134"/>
                  <a:pt x="2274" y="145"/>
                  <a:pt x="2261" y="164"/>
                </a:cubicBezTo>
                <a:cubicBezTo>
                  <a:pt x="2246" y="163"/>
                  <a:pt x="2236" y="163"/>
                  <a:pt x="2230" y="164"/>
                </a:cubicBezTo>
                <a:cubicBezTo>
                  <a:pt x="2220" y="165"/>
                  <a:pt x="2216" y="172"/>
                  <a:pt x="2220" y="184"/>
                </a:cubicBezTo>
                <a:cubicBezTo>
                  <a:pt x="2203" y="188"/>
                  <a:pt x="2193" y="195"/>
                  <a:pt x="2189" y="203"/>
                </a:cubicBezTo>
                <a:cubicBezTo>
                  <a:pt x="2138" y="198"/>
                  <a:pt x="2094" y="194"/>
                  <a:pt x="2057" y="192"/>
                </a:cubicBezTo>
                <a:cubicBezTo>
                  <a:pt x="2030" y="190"/>
                  <a:pt x="2006" y="190"/>
                  <a:pt x="1986" y="190"/>
                </a:cubicBezTo>
                <a:close/>
                <a:moveTo>
                  <a:pt x="1960" y="197"/>
                </a:moveTo>
                <a:cubicBezTo>
                  <a:pt x="1959" y="201"/>
                  <a:pt x="1961" y="203"/>
                  <a:pt x="1967" y="203"/>
                </a:cubicBezTo>
                <a:cubicBezTo>
                  <a:pt x="1972" y="220"/>
                  <a:pt x="1966" y="230"/>
                  <a:pt x="1948" y="233"/>
                </a:cubicBezTo>
                <a:cubicBezTo>
                  <a:pt x="1923" y="236"/>
                  <a:pt x="1910" y="240"/>
                  <a:pt x="1907" y="243"/>
                </a:cubicBezTo>
                <a:cubicBezTo>
                  <a:pt x="1901" y="241"/>
                  <a:pt x="1896" y="243"/>
                  <a:pt x="1894" y="248"/>
                </a:cubicBezTo>
                <a:cubicBezTo>
                  <a:pt x="1871" y="255"/>
                  <a:pt x="1856" y="246"/>
                  <a:pt x="1849" y="222"/>
                </a:cubicBezTo>
                <a:cubicBezTo>
                  <a:pt x="1849" y="233"/>
                  <a:pt x="1844" y="243"/>
                  <a:pt x="1835" y="253"/>
                </a:cubicBezTo>
                <a:cubicBezTo>
                  <a:pt x="1838" y="255"/>
                  <a:pt x="1847" y="255"/>
                  <a:pt x="1859" y="253"/>
                </a:cubicBezTo>
                <a:cubicBezTo>
                  <a:pt x="1869" y="253"/>
                  <a:pt x="1874" y="255"/>
                  <a:pt x="1875" y="261"/>
                </a:cubicBezTo>
                <a:cubicBezTo>
                  <a:pt x="1877" y="275"/>
                  <a:pt x="1875" y="291"/>
                  <a:pt x="1869" y="307"/>
                </a:cubicBezTo>
                <a:cubicBezTo>
                  <a:pt x="1875" y="313"/>
                  <a:pt x="1887" y="315"/>
                  <a:pt x="1907" y="313"/>
                </a:cubicBezTo>
                <a:cubicBezTo>
                  <a:pt x="1907" y="317"/>
                  <a:pt x="1909" y="320"/>
                  <a:pt x="1914" y="320"/>
                </a:cubicBezTo>
                <a:cubicBezTo>
                  <a:pt x="1917" y="334"/>
                  <a:pt x="1915" y="345"/>
                  <a:pt x="1907" y="352"/>
                </a:cubicBezTo>
                <a:cubicBezTo>
                  <a:pt x="1912" y="354"/>
                  <a:pt x="1916" y="353"/>
                  <a:pt x="1919" y="350"/>
                </a:cubicBezTo>
                <a:cubicBezTo>
                  <a:pt x="1922" y="347"/>
                  <a:pt x="1925" y="345"/>
                  <a:pt x="1928" y="345"/>
                </a:cubicBezTo>
                <a:cubicBezTo>
                  <a:pt x="1934" y="343"/>
                  <a:pt x="1942" y="337"/>
                  <a:pt x="1950" y="326"/>
                </a:cubicBezTo>
                <a:cubicBezTo>
                  <a:pt x="1959" y="317"/>
                  <a:pt x="1967" y="310"/>
                  <a:pt x="1974" y="307"/>
                </a:cubicBezTo>
                <a:cubicBezTo>
                  <a:pt x="1974" y="301"/>
                  <a:pt x="1974" y="301"/>
                  <a:pt x="1974" y="301"/>
                </a:cubicBezTo>
                <a:cubicBezTo>
                  <a:pt x="1967" y="301"/>
                  <a:pt x="1967" y="301"/>
                  <a:pt x="1967" y="301"/>
                </a:cubicBezTo>
                <a:cubicBezTo>
                  <a:pt x="1960" y="297"/>
                  <a:pt x="1953" y="295"/>
                  <a:pt x="1946" y="295"/>
                </a:cubicBezTo>
                <a:cubicBezTo>
                  <a:pt x="1947" y="290"/>
                  <a:pt x="1945" y="287"/>
                  <a:pt x="1940" y="287"/>
                </a:cubicBezTo>
                <a:cubicBezTo>
                  <a:pt x="1940" y="253"/>
                  <a:pt x="1940" y="253"/>
                  <a:pt x="1940" y="253"/>
                </a:cubicBezTo>
                <a:cubicBezTo>
                  <a:pt x="1959" y="226"/>
                  <a:pt x="1991" y="210"/>
                  <a:pt x="2034" y="207"/>
                </a:cubicBezTo>
                <a:cubicBezTo>
                  <a:pt x="2039" y="207"/>
                  <a:pt x="2046" y="207"/>
                  <a:pt x="2054" y="207"/>
                </a:cubicBezTo>
                <a:cubicBezTo>
                  <a:pt x="2076" y="207"/>
                  <a:pt x="2111" y="210"/>
                  <a:pt x="2156" y="215"/>
                </a:cubicBezTo>
                <a:cubicBezTo>
                  <a:pt x="2164" y="230"/>
                  <a:pt x="2172" y="237"/>
                  <a:pt x="2182" y="237"/>
                </a:cubicBezTo>
                <a:cubicBezTo>
                  <a:pt x="2184" y="241"/>
                  <a:pt x="2187" y="243"/>
                  <a:pt x="2193" y="243"/>
                </a:cubicBezTo>
                <a:cubicBezTo>
                  <a:pt x="2198" y="243"/>
                  <a:pt x="2201" y="241"/>
                  <a:pt x="2202" y="237"/>
                </a:cubicBezTo>
                <a:cubicBezTo>
                  <a:pt x="2222" y="236"/>
                  <a:pt x="2241" y="244"/>
                  <a:pt x="2262" y="262"/>
                </a:cubicBezTo>
                <a:cubicBezTo>
                  <a:pt x="2274" y="273"/>
                  <a:pt x="2286" y="280"/>
                  <a:pt x="2298" y="284"/>
                </a:cubicBezTo>
                <a:cubicBezTo>
                  <a:pt x="2306" y="287"/>
                  <a:pt x="2315" y="288"/>
                  <a:pt x="2324" y="287"/>
                </a:cubicBezTo>
                <a:cubicBezTo>
                  <a:pt x="2324" y="326"/>
                  <a:pt x="2324" y="326"/>
                  <a:pt x="2324" y="326"/>
                </a:cubicBezTo>
                <a:cubicBezTo>
                  <a:pt x="2327" y="331"/>
                  <a:pt x="2332" y="337"/>
                  <a:pt x="2337" y="344"/>
                </a:cubicBezTo>
                <a:cubicBezTo>
                  <a:pt x="2343" y="349"/>
                  <a:pt x="2350" y="352"/>
                  <a:pt x="2358" y="352"/>
                </a:cubicBezTo>
                <a:cubicBezTo>
                  <a:pt x="2360" y="356"/>
                  <a:pt x="2367" y="361"/>
                  <a:pt x="2378" y="367"/>
                </a:cubicBezTo>
                <a:cubicBezTo>
                  <a:pt x="2378" y="405"/>
                  <a:pt x="2378" y="405"/>
                  <a:pt x="2378" y="405"/>
                </a:cubicBezTo>
                <a:cubicBezTo>
                  <a:pt x="2368" y="408"/>
                  <a:pt x="2361" y="415"/>
                  <a:pt x="2358" y="426"/>
                </a:cubicBezTo>
                <a:cubicBezTo>
                  <a:pt x="2319" y="426"/>
                  <a:pt x="2319" y="426"/>
                  <a:pt x="2319" y="426"/>
                </a:cubicBezTo>
                <a:cubicBezTo>
                  <a:pt x="2314" y="418"/>
                  <a:pt x="2306" y="413"/>
                  <a:pt x="2293" y="411"/>
                </a:cubicBezTo>
                <a:cubicBezTo>
                  <a:pt x="2294" y="407"/>
                  <a:pt x="2292" y="405"/>
                  <a:pt x="2286" y="405"/>
                </a:cubicBezTo>
                <a:cubicBezTo>
                  <a:pt x="2283" y="406"/>
                  <a:pt x="2281" y="410"/>
                  <a:pt x="2281" y="417"/>
                </a:cubicBezTo>
                <a:cubicBezTo>
                  <a:pt x="2281" y="422"/>
                  <a:pt x="2283" y="425"/>
                  <a:pt x="2286" y="426"/>
                </a:cubicBezTo>
                <a:cubicBezTo>
                  <a:pt x="2288" y="445"/>
                  <a:pt x="2286" y="464"/>
                  <a:pt x="2281" y="484"/>
                </a:cubicBezTo>
                <a:cubicBezTo>
                  <a:pt x="2252" y="479"/>
                  <a:pt x="2241" y="488"/>
                  <a:pt x="2247" y="510"/>
                </a:cubicBezTo>
                <a:cubicBezTo>
                  <a:pt x="2182" y="510"/>
                  <a:pt x="2182" y="510"/>
                  <a:pt x="2182" y="510"/>
                </a:cubicBezTo>
                <a:cubicBezTo>
                  <a:pt x="2176" y="504"/>
                  <a:pt x="2172" y="500"/>
                  <a:pt x="2169" y="497"/>
                </a:cubicBezTo>
                <a:cubicBezTo>
                  <a:pt x="2163" y="492"/>
                  <a:pt x="2157" y="490"/>
                  <a:pt x="2151" y="490"/>
                </a:cubicBezTo>
                <a:cubicBezTo>
                  <a:pt x="2142" y="485"/>
                  <a:pt x="2129" y="468"/>
                  <a:pt x="2109" y="437"/>
                </a:cubicBezTo>
                <a:cubicBezTo>
                  <a:pt x="2102" y="437"/>
                  <a:pt x="2098" y="439"/>
                  <a:pt x="2097" y="443"/>
                </a:cubicBezTo>
                <a:cubicBezTo>
                  <a:pt x="2089" y="443"/>
                  <a:pt x="2079" y="445"/>
                  <a:pt x="2067" y="448"/>
                </a:cubicBezTo>
                <a:cubicBezTo>
                  <a:pt x="2055" y="452"/>
                  <a:pt x="2043" y="453"/>
                  <a:pt x="2031" y="451"/>
                </a:cubicBezTo>
                <a:cubicBezTo>
                  <a:pt x="2032" y="445"/>
                  <a:pt x="2030" y="443"/>
                  <a:pt x="2024" y="443"/>
                </a:cubicBezTo>
                <a:cubicBezTo>
                  <a:pt x="2020" y="423"/>
                  <a:pt x="2027" y="413"/>
                  <a:pt x="2046" y="411"/>
                </a:cubicBezTo>
                <a:cubicBezTo>
                  <a:pt x="2058" y="410"/>
                  <a:pt x="2077" y="410"/>
                  <a:pt x="2104" y="411"/>
                </a:cubicBezTo>
                <a:cubicBezTo>
                  <a:pt x="2110" y="419"/>
                  <a:pt x="2117" y="418"/>
                  <a:pt x="2125" y="408"/>
                </a:cubicBezTo>
                <a:cubicBezTo>
                  <a:pt x="2134" y="395"/>
                  <a:pt x="2139" y="388"/>
                  <a:pt x="2142" y="387"/>
                </a:cubicBezTo>
                <a:cubicBezTo>
                  <a:pt x="2151" y="387"/>
                  <a:pt x="2156" y="384"/>
                  <a:pt x="2156" y="379"/>
                </a:cubicBezTo>
                <a:cubicBezTo>
                  <a:pt x="2167" y="377"/>
                  <a:pt x="2178" y="377"/>
                  <a:pt x="2190" y="380"/>
                </a:cubicBezTo>
                <a:cubicBezTo>
                  <a:pt x="2203" y="385"/>
                  <a:pt x="2213" y="387"/>
                  <a:pt x="2220" y="387"/>
                </a:cubicBezTo>
                <a:cubicBezTo>
                  <a:pt x="2210" y="379"/>
                  <a:pt x="2198" y="368"/>
                  <a:pt x="2182" y="352"/>
                </a:cubicBezTo>
                <a:cubicBezTo>
                  <a:pt x="2184" y="347"/>
                  <a:pt x="2181" y="343"/>
                  <a:pt x="2175" y="340"/>
                </a:cubicBezTo>
                <a:cubicBezTo>
                  <a:pt x="2172" y="321"/>
                  <a:pt x="2161" y="310"/>
                  <a:pt x="2142" y="307"/>
                </a:cubicBezTo>
                <a:cubicBezTo>
                  <a:pt x="2137" y="303"/>
                  <a:pt x="2135" y="299"/>
                  <a:pt x="2135" y="295"/>
                </a:cubicBezTo>
                <a:cubicBezTo>
                  <a:pt x="2123" y="295"/>
                  <a:pt x="2114" y="299"/>
                  <a:pt x="2109" y="307"/>
                </a:cubicBezTo>
                <a:cubicBezTo>
                  <a:pt x="2064" y="307"/>
                  <a:pt x="2064" y="307"/>
                  <a:pt x="2064" y="307"/>
                </a:cubicBezTo>
                <a:cubicBezTo>
                  <a:pt x="2057" y="303"/>
                  <a:pt x="2048" y="300"/>
                  <a:pt x="2037" y="298"/>
                </a:cubicBezTo>
                <a:cubicBezTo>
                  <a:pt x="2036" y="309"/>
                  <a:pt x="2036" y="309"/>
                  <a:pt x="2036" y="309"/>
                </a:cubicBezTo>
                <a:cubicBezTo>
                  <a:pt x="2039" y="310"/>
                  <a:pt x="2042" y="311"/>
                  <a:pt x="2044" y="313"/>
                </a:cubicBezTo>
                <a:cubicBezTo>
                  <a:pt x="2044" y="345"/>
                  <a:pt x="2044" y="345"/>
                  <a:pt x="2044" y="345"/>
                </a:cubicBezTo>
                <a:cubicBezTo>
                  <a:pt x="2037" y="351"/>
                  <a:pt x="2032" y="355"/>
                  <a:pt x="2027" y="358"/>
                </a:cubicBezTo>
                <a:cubicBezTo>
                  <a:pt x="2027" y="358"/>
                  <a:pt x="2027" y="359"/>
                  <a:pt x="2026" y="359"/>
                </a:cubicBezTo>
                <a:cubicBezTo>
                  <a:pt x="2020" y="364"/>
                  <a:pt x="2017" y="371"/>
                  <a:pt x="2017" y="379"/>
                </a:cubicBezTo>
                <a:cubicBezTo>
                  <a:pt x="2000" y="385"/>
                  <a:pt x="1990" y="392"/>
                  <a:pt x="1986" y="399"/>
                </a:cubicBezTo>
                <a:cubicBezTo>
                  <a:pt x="1984" y="399"/>
                  <a:pt x="1965" y="399"/>
                  <a:pt x="1929" y="399"/>
                </a:cubicBezTo>
                <a:cubicBezTo>
                  <a:pt x="1906" y="399"/>
                  <a:pt x="1892" y="403"/>
                  <a:pt x="1887" y="411"/>
                </a:cubicBezTo>
                <a:cubicBezTo>
                  <a:pt x="1920" y="411"/>
                  <a:pt x="1920" y="411"/>
                  <a:pt x="1920" y="411"/>
                </a:cubicBezTo>
                <a:cubicBezTo>
                  <a:pt x="1923" y="416"/>
                  <a:pt x="1930" y="419"/>
                  <a:pt x="1941" y="422"/>
                </a:cubicBezTo>
                <a:cubicBezTo>
                  <a:pt x="1951" y="425"/>
                  <a:pt x="1957" y="428"/>
                  <a:pt x="1960" y="431"/>
                </a:cubicBezTo>
                <a:cubicBezTo>
                  <a:pt x="1960" y="471"/>
                  <a:pt x="1960" y="471"/>
                  <a:pt x="1960" y="471"/>
                </a:cubicBezTo>
                <a:cubicBezTo>
                  <a:pt x="1957" y="469"/>
                  <a:pt x="1955" y="471"/>
                  <a:pt x="1952" y="477"/>
                </a:cubicBezTo>
                <a:cubicBezTo>
                  <a:pt x="1928" y="477"/>
                  <a:pt x="1928" y="477"/>
                  <a:pt x="1928" y="477"/>
                </a:cubicBezTo>
                <a:cubicBezTo>
                  <a:pt x="1927" y="473"/>
                  <a:pt x="1922" y="471"/>
                  <a:pt x="1914" y="471"/>
                </a:cubicBezTo>
                <a:cubicBezTo>
                  <a:pt x="1909" y="465"/>
                  <a:pt x="1898" y="463"/>
                  <a:pt x="1883" y="466"/>
                </a:cubicBezTo>
                <a:cubicBezTo>
                  <a:pt x="1865" y="472"/>
                  <a:pt x="1852" y="473"/>
                  <a:pt x="1844" y="471"/>
                </a:cubicBezTo>
                <a:cubicBezTo>
                  <a:pt x="1844" y="454"/>
                  <a:pt x="1841" y="444"/>
                  <a:pt x="1835" y="443"/>
                </a:cubicBezTo>
                <a:cubicBezTo>
                  <a:pt x="1823" y="449"/>
                  <a:pt x="1810" y="454"/>
                  <a:pt x="1797" y="457"/>
                </a:cubicBezTo>
                <a:cubicBezTo>
                  <a:pt x="1779" y="462"/>
                  <a:pt x="1759" y="464"/>
                  <a:pt x="1737" y="464"/>
                </a:cubicBezTo>
                <a:cubicBezTo>
                  <a:pt x="1736" y="478"/>
                  <a:pt x="1727" y="489"/>
                  <a:pt x="1710" y="497"/>
                </a:cubicBezTo>
                <a:cubicBezTo>
                  <a:pt x="1682" y="502"/>
                  <a:pt x="1649" y="520"/>
                  <a:pt x="1613" y="550"/>
                </a:cubicBezTo>
                <a:cubicBezTo>
                  <a:pt x="1602" y="551"/>
                  <a:pt x="1592" y="556"/>
                  <a:pt x="1583" y="565"/>
                </a:cubicBezTo>
                <a:cubicBezTo>
                  <a:pt x="1574" y="576"/>
                  <a:pt x="1573" y="586"/>
                  <a:pt x="1581" y="594"/>
                </a:cubicBezTo>
                <a:cubicBezTo>
                  <a:pt x="1579" y="602"/>
                  <a:pt x="1581" y="606"/>
                  <a:pt x="1588" y="608"/>
                </a:cubicBezTo>
                <a:cubicBezTo>
                  <a:pt x="1590" y="624"/>
                  <a:pt x="1598" y="632"/>
                  <a:pt x="1613" y="632"/>
                </a:cubicBezTo>
                <a:cubicBezTo>
                  <a:pt x="1613" y="643"/>
                  <a:pt x="1624" y="645"/>
                  <a:pt x="1646" y="640"/>
                </a:cubicBezTo>
                <a:cubicBezTo>
                  <a:pt x="1660" y="652"/>
                  <a:pt x="1680" y="663"/>
                  <a:pt x="1705" y="673"/>
                </a:cubicBezTo>
                <a:cubicBezTo>
                  <a:pt x="1708" y="677"/>
                  <a:pt x="1716" y="681"/>
                  <a:pt x="1731" y="683"/>
                </a:cubicBezTo>
                <a:cubicBezTo>
                  <a:pt x="1746" y="685"/>
                  <a:pt x="1755" y="688"/>
                  <a:pt x="1758" y="693"/>
                </a:cubicBezTo>
                <a:cubicBezTo>
                  <a:pt x="1758" y="719"/>
                  <a:pt x="1758" y="719"/>
                  <a:pt x="1758" y="719"/>
                </a:cubicBezTo>
                <a:cubicBezTo>
                  <a:pt x="1756" y="722"/>
                  <a:pt x="1750" y="731"/>
                  <a:pt x="1742" y="744"/>
                </a:cubicBezTo>
                <a:cubicBezTo>
                  <a:pt x="1736" y="756"/>
                  <a:pt x="1737" y="765"/>
                  <a:pt x="1743" y="770"/>
                </a:cubicBezTo>
                <a:cubicBezTo>
                  <a:pt x="1742" y="777"/>
                  <a:pt x="1745" y="784"/>
                  <a:pt x="1752" y="791"/>
                </a:cubicBezTo>
                <a:cubicBezTo>
                  <a:pt x="1776" y="784"/>
                  <a:pt x="1789" y="772"/>
                  <a:pt x="1790" y="757"/>
                </a:cubicBezTo>
                <a:cubicBezTo>
                  <a:pt x="1795" y="732"/>
                  <a:pt x="1811" y="711"/>
                  <a:pt x="1837" y="692"/>
                </a:cubicBezTo>
                <a:cubicBezTo>
                  <a:pt x="1847" y="685"/>
                  <a:pt x="1857" y="679"/>
                  <a:pt x="1869" y="673"/>
                </a:cubicBezTo>
                <a:cubicBezTo>
                  <a:pt x="1886" y="670"/>
                  <a:pt x="1897" y="660"/>
                  <a:pt x="1902" y="640"/>
                </a:cubicBezTo>
                <a:cubicBezTo>
                  <a:pt x="1911" y="639"/>
                  <a:pt x="1915" y="631"/>
                  <a:pt x="1915" y="614"/>
                </a:cubicBezTo>
                <a:cubicBezTo>
                  <a:pt x="1913" y="596"/>
                  <a:pt x="1913" y="582"/>
                  <a:pt x="1914" y="574"/>
                </a:cubicBezTo>
                <a:cubicBezTo>
                  <a:pt x="1918" y="576"/>
                  <a:pt x="1920" y="574"/>
                  <a:pt x="1920" y="568"/>
                </a:cubicBezTo>
                <a:cubicBezTo>
                  <a:pt x="1940" y="565"/>
                  <a:pt x="1951" y="554"/>
                  <a:pt x="1952" y="535"/>
                </a:cubicBezTo>
                <a:cubicBezTo>
                  <a:pt x="1955" y="533"/>
                  <a:pt x="1960" y="525"/>
                  <a:pt x="1970" y="511"/>
                </a:cubicBezTo>
                <a:cubicBezTo>
                  <a:pt x="1978" y="502"/>
                  <a:pt x="1985" y="494"/>
                  <a:pt x="1991" y="490"/>
                </a:cubicBezTo>
                <a:cubicBezTo>
                  <a:pt x="1996" y="489"/>
                  <a:pt x="2000" y="489"/>
                  <a:pt x="2004" y="489"/>
                </a:cubicBezTo>
                <a:cubicBezTo>
                  <a:pt x="2028" y="488"/>
                  <a:pt x="2057" y="490"/>
                  <a:pt x="2091" y="497"/>
                </a:cubicBezTo>
                <a:cubicBezTo>
                  <a:pt x="2091" y="497"/>
                  <a:pt x="2095" y="499"/>
                  <a:pt x="2104" y="502"/>
                </a:cubicBezTo>
                <a:cubicBezTo>
                  <a:pt x="2135" y="529"/>
                  <a:pt x="2135" y="529"/>
                  <a:pt x="2135" y="529"/>
                </a:cubicBezTo>
                <a:cubicBezTo>
                  <a:pt x="2135" y="581"/>
                  <a:pt x="2135" y="581"/>
                  <a:pt x="2135" y="581"/>
                </a:cubicBezTo>
                <a:cubicBezTo>
                  <a:pt x="2133" y="585"/>
                  <a:pt x="2136" y="589"/>
                  <a:pt x="2143" y="593"/>
                </a:cubicBezTo>
                <a:cubicBezTo>
                  <a:pt x="2144" y="593"/>
                  <a:pt x="2145" y="594"/>
                  <a:pt x="2146" y="594"/>
                </a:cubicBezTo>
                <a:cubicBezTo>
                  <a:pt x="2156" y="597"/>
                  <a:pt x="2161" y="595"/>
                  <a:pt x="2161" y="589"/>
                </a:cubicBezTo>
                <a:cubicBezTo>
                  <a:pt x="2171" y="589"/>
                  <a:pt x="2178" y="584"/>
                  <a:pt x="2182" y="574"/>
                </a:cubicBezTo>
                <a:cubicBezTo>
                  <a:pt x="2192" y="576"/>
                  <a:pt x="2200" y="570"/>
                  <a:pt x="2207" y="556"/>
                </a:cubicBezTo>
                <a:cubicBezTo>
                  <a:pt x="2215" y="556"/>
                  <a:pt x="2219" y="554"/>
                  <a:pt x="2220" y="550"/>
                </a:cubicBezTo>
                <a:cubicBezTo>
                  <a:pt x="2247" y="550"/>
                  <a:pt x="2247" y="550"/>
                  <a:pt x="2247" y="550"/>
                </a:cubicBezTo>
                <a:cubicBezTo>
                  <a:pt x="2251" y="560"/>
                  <a:pt x="2254" y="579"/>
                  <a:pt x="2256" y="605"/>
                </a:cubicBezTo>
                <a:cubicBezTo>
                  <a:pt x="2259" y="632"/>
                  <a:pt x="2262" y="649"/>
                  <a:pt x="2265" y="658"/>
                </a:cubicBezTo>
                <a:cubicBezTo>
                  <a:pt x="2267" y="674"/>
                  <a:pt x="2272" y="683"/>
                  <a:pt x="2281" y="685"/>
                </a:cubicBezTo>
                <a:cubicBezTo>
                  <a:pt x="2276" y="700"/>
                  <a:pt x="2280" y="709"/>
                  <a:pt x="2293" y="711"/>
                </a:cubicBezTo>
                <a:cubicBezTo>
                  <a:pt x="2300" y="712"/>
                  <a:pt x="2312" y="713"/>
                  <a:pt x="2331" y="712"/>
                </a:cubicBezTo>
                <a:cubicBezTo>
                  <a:pt x="2334" y="719"/>
                  <a:pt x="2339" y="723"/>
                  <a:pt x="2345" y="724"/>
                </a:cubicBezTo>
                <a:cubicBezTo>
                  <a:pt x="2345" y="757"/>
                  <a:pt x="2345" y="757"/>
                  <a:pt x="2345" y="757"/>
                </a:cubicBezTo>
                <a:cubicBezTo>
                  <a:pt x="2337" y="757"/>
                  <a:pt x="2337" y="757"/>
                  <a:pt x="2337" y="757"/>
                </a:cubicBezTo>
                <a:cubicBezTo>
                  <a:pt x="2340" y="764"/>
                  <a:pt x="2338" y="771"/>
                  <a:pt x="2331" y="776"/>
                </a:cubicBezTo>
                <a:cubicBezTo>
                  <a:pt x="2323" y="781"/>
                  <a:pt x="2319" y="786"/>
                  <a:pt x="2319" y="791"/>
                </a:cubicBezTo>
                <a:cubicBezTo>
                  <a:pt x="2307" y="791"/>
                  <a:pt x="2298" y="796"/>
                  <a:pt x="2293" y="804"/>
                </a:cubicBezTo>
                <a:cubicBezTo>
                  <a:pt x="2303" y="801"/>
                  <a:pt x="2309" y="802"/>
                  <a:pt x="2311" y="807"/>
                </a:cubicBezTo>
                <a:cubicBezTo>
                  <a:pt x="2313" y="811"/>
                  <a:pt x="2314" y="818"/>
                  <a:pt x="2312" y="830"/>
                </a:cubicBezTo>
                <a:cubicBezTo>
                  <a:pt x="2303" y="833"/>
                  <a:pt x="2303" y="837"/>
                  <a:pt x="2311" y="843"/>
                </a:cubicBezTo>
                <a:cubicBezTo>
                  <a:pt x="2317" y="851"/>
                  <a:pt x="2324" y="852"/>
                  <a:pt x="2331" y="849"/>
                </a:cubicBezTo>
                <a:cubicBezTo>
                  <a:pt x="2339" y="854"/>
                  <a:pt x="2348" y="863"/>
                  <a:pt x="2358" y="876"/>
                </a:cubicBezTo>
                <a:cubicBezTo>
                  <a:pt x="2358" y="901"/>
                  <a:pt x="2358" y="901"/>
                  <a:pt x="2358" y="901"/>
                </a:cubicBezTo>
                <a:cubicBezTo>
                  <a:pt x="2354" y="901"/>
                  <a:pt x="2352" y="903"/>
                  <a:pt x="2352" y="908"/>
                </a:cubicBezTo>
                <a:cubicBezTo>
                  <a:pt x="2283" y="920"/>
                  <a:pt x="2230" y="918"/>
                  <a:pt x="2194" y="901"/>
                </a:cubicBezTo>
                <a:cubicBezTo>
                  <a:pt x="2193" y="891"/>
                  <a:pt x="2196" y="883"/>
                  <a:pt x="2204" y="879"/>
                </a:cubicBezTo>
                <a:cubicBezTo>
                  <a:pt x="2215" y="874"/>
                  <a:pt x="2220" y="868"/>
                  <a:pt x="2220" y="862"/>
                </a:cubicBezTo>
                <a:cubicBezTo>
                  <a:pt x="2245" y="849"/>
                  <a:pt x="2258" y="833"/>
                  <a:pt x="2261" y="816"/>
                </a:cubicBezTo>
                <a:cubicBezTo>
                  <a:pt x="2252" y="816"/>
                  <a:pt x="2248" y="818"/>
                  <a:pt x="2247" y="823"/>
                </a:cubicBezTo>
                <a:cubicBezTo>
                  <a:pt x="2225" y="830"/>
                  <a:pt x="2189" y="833"/>
                  <a:pt x="2137" y="833"/>
                </a:cubicBezTo>
                <a:cubicBezTo>
                  <a:pt x="2091" y="833"/>
                  <a:pt x="2058" y="838"/>
                  <a:pt x="2037" y="849"/>
                </a:cubicBezTo>
                <a:cubicBezTo>
                  <a:pt x="2040" y="854"/>
                  <a:pt x="2047" y="856"/>
                  <a:pt x="2060" y="856"/>
                </a:cubicBezTo>
                <a:cubicBezTo>
                  <a:pt x="2078" y="856"/>
                  <a:pt x="2088" y="855"/>
                  <a:pt x="2091" y="855"/>
                </a:cubicBezTo>
                <a:cubicBezTo>
                  <a:pt x="2091" y="882"/>
                  <a:pt x="2091" y="882"/>
                  <a:pt x="2091" y="882"/>
                </a:cubicBezTo>
                <a:cubicBezTo>
                  <a:pt x="2080" y="890"/>
                  <a:pt x="2072" y="900"/>
                  <a:pt x="2067" y="913"/>
                </a:cubicBezTo>
                <a:cubicBezTo>
                  <a:pt x="2061" y="929"/>
                  <a:pt x="2066" y="938"/>
                  <a:pt x="2083" y="939"/>
                </a:cubicBezTo>
                <a:cubicBezTo>
                  <a:pt x="2083" y="944"/>
                  <a:pt x="2090" y="946"/>
                  <a:pt x="2104" y="946"/>
                </a:cubicBezTo>
                <a:cubicBezTo>
                  <a:pt x="2110" y="948"/>
                  <a:pt x="2121" y="948"/>
                  <a:pt x="2137" y="946"/>
                </a:cubicBezTo>
                <a:cubicBezTo>
                  <a:pt x="2149" y="946"/>
                  <a:pt x="2154" y="953"/>
                  <a:pt x="2151" y="965"/>
                </a:cubicBezTo>
                <a:cubicBezTo>
                  <a:pt x="2145" y="970"/>
                  <a:pt x="2138" y="975"/>
                  <a:pt x="2127" y="981"/>
                </a:cubicBezTo>
                <a:cubicBezTo>
                  <a:pt x="2115" y="986"/>
                  <a:pt x="2107" y="990"/>
                  <a:pt x="2104" y="993"/>
                </a:cubicBezTo>
                <a:cubicBezTo>
                  <a:pt x="2086" y="993"/>
                  <a:pt x="2078" y="995"/>
                  <a:pt x="2078" y="999"/>
                </a:cubicBezTo>
                <a:cubicBezTo>
                  <a:pt x="2056" y="1004"/>
                  <a:pt x="2038" y="1013"/>
                  <a:pt x="2024" y="1026"/>
                </a:cubicBezTo>
                <a:cubicBezTo>
                  <a:pt x="1991" y="1026"/>
                  <a:pt x="1991" y="1026"/>
                  <a:pt x="1991" y="1026"/>
                </a:cubicBezTo>
                <a:cubicBezTo>
                  <a:pt x="1994" y="1021"/>
                  <a:pt x="1992" y="1019"/>
                  <a:pt x="1986" y="1019"/>
                </a:cubicBezTo>
                <a:cubicBezTo>
                  <a:pt x="1984" y="1008"/>
                  <a:pt x="1986" y="997"/>
                  <a:pt x="1991" y="985"/>
                </a:cubicBezTo>
                <a:cubicBezTo>
                  <a:pt x="1977" y="988"/>
                  <a:pt x="1969" y="992"/>
                  <a:pt x="1967" y="999"/>
                </a:cubicBezTo>
                <a:cubicBezTo>
                  <a:pt x="1954" y="1004"/>
                  <a:pt x="1942" y="1009"/>
                  <a:pt x="1933" y="1013"/>
                </a:cubicBezTo>
                <a:cubicBezTo>
                  <a:pt x="1924" y="1016"/>
                  <a:pt x="1917" y="1019"/>
                  <a:pt x="1911" y="1022"/>
                </a:cubicBezTo>
                <a:cubicBezTo>
                  <a:pt x="1904" y="1025"/>
                  <a:pt x="1899" y="1028"/>
                  <a:pt x="1896" y="1030"/>
                </a:cubicBezTo>
                <a:cubicBezTo>
                  <a:pt x="1895" y="1031"/>
                  <a:pt x="1894" y="1031"/>
                  <a:pt x="1894" y="1031"/>
                </a:cubicBezTo>
                <a:cubicBezTo>
                  <a:pt x="1880" y="1031"/>
                  <a:pt x="1873" y="1039"/>
                  <a:pt x="1875" y="1057"/>
                </a:cubicBezTo>
                <a:cubicBezTo>
                  <a:pt x="1872" y="1062"/>
                  <a:pt x="1868" y="1067"/>
                  <a:pt x="1861" y="1072"/>
                </a:cubicBezTo>
                <a:cubicBezTo>
                  <a:pt x="1860" y="1073"/>
                  <a:pt x="1859" y="1074"/>
                  <a:pt x="1857" y="1075"/>
                </a:cubicBezTo>
                <a:cubicBezTo>
                  <a:pt x="1845" y="1083"/>
                  <a:pt x="1838" y="1088"/>
                  <a:pt x="1835" y="1090"/>
                </a:cubicBezTo>
                <a:cubicBezTo>
                  <a:pt x="1827" y="1090"/>
                  <a:pt x="1822" y="1090"/>
                  <a:pt x="1819" y="1091"/>
                </a:cubicBezTo>
                <a:cubicBezTo>
                  <a:pt x="1814" y="1091"/>
                  <a:pt x="1811" y="1093"/>
                  <a:pt x="1810" y="1097"/>
                </a:cubicBezTo>
                <a:cubicBezTo>
                  <a:pt x="1798" y="1095"/>
                  <a:pt x="1791" y="1097"/>
                  <a:pt x="1790" y="1104"/>
                </a:cubicBezTo>
                <a:cubicBezTo>
                  <a:pt x="1781" y="1106"/>
                  <a:pt x="1772" y="1111"/>
                  <a:pt x="1764" y="1120"/>
                </a:cubicBezTo>
                <a:cubicBezTo>
                  <a:pt x="1753" y="1133"/>
                  <a:pt x="1746" y="1141"/>
                  <a:pt x="1743" y="1142"/>
                </a:cubicBezTo>
                <a:cubicBezTo>
                  <a:pt x="1735" y="1142"/>
                  <a:pt x="1731" y="1145"/>
                  <a:pt x="1730" y="1149"/>
                </a:cubicBezTo>
                <a:cubicBezTo>
                  <a:pt x="1722" y="1150"/>
                  <a:pt x="1715" y="1154"/>
                  <a:pt x="1708" y="1161"/>
                </a:cubicBezTo>
                <a:cubicBezTo>
                  <a:pt x="1701" y="1171"/>
                  <a:pt x="1696" y="1178"/>
                  <a:pt x="1692" y="1183"/>
                </a:cubicBezTo>
                <a:cubicBezTo>
                  <a:pt x="1695" y="1192"/>
                  <a:pt x="1693" y="1196"/>
                  <a:pt x="1684" y="1195"/>
                </a:cubicBezTo>
                <a:cubicBezTo>
                  <a:pt x="1675" y="1194"/>
                  <a:pt x="1669" y="1192"/>
                  <a:pt x="1664" y="1187"/>
                </a:cubicBezTo>
                <a:cubicBezTo>
                  <a:pt x="1666" y="1204"/>
                  <a:pt x="1665" y="1231"/>
                  <a:pt x="1660" y="1268"/>
                </a:cubicBezTo>
                <a:cubicBezTo>
                  <a:pt x="1648" y="1272"/>
                  <a:pt x="1640" y="1281"/>
                  <a:pt x="1633" y="1294"/>
                </a:cubicBezTo>
                <a:cubicBezTo>
                  <a:pt x="1625" y="1293"/>
                  <a:pt x="1618" y="1297"/>
                  <a:pt x="1613" y="1306"/>
                </a:cubicBezTo>
                <a:cubicBezTo>
                  <a:pt x="1592" y="1306"/>
                  <a:pt x="1580" y="1313"/>
                  <a:pt x="1575" y="1326"/>
                </a:cubicBezTo>
                <a:cubicBezTo>
                  <a:pt x="1564" y="1326"/>
                  <a:pt x="1555" y="1332"/>
                  <a:pt x="1549" y="1344"/>
                </a:cubicBezTo>
                <a:cubicBezTo>
                  <a:pt x="1538" y="1344"/>
                  <a:pt x="1532" y="1349"/>
                  <a:pt x="1529" y="1359"/>
                </a:cubicBezTo>
                <a:cubicBezTo>
                  <a:pt x="1510" y="1362"/>
                  <a:pt x="1499" y="1373"/>
                  <a:pt x="1496" y="1392"/>
                </a:cubicBezTo>
                <a:cubicBezTo>
                  <a:pt x="1487" y="1394"/>
                  <a:pt x="1483" y="1400"/>
                  <a:pt x="1483" y="1410"/>
                </a:cubicBezTo>
                <a:cubicBezTo>
                  <a:pt x="1477" y="1410"/>
                  <a:pt x="1477" y="1410"/>
                  <a:pt x="1477" y="1410"/>
                </a:cubicBezTo>
                <a:cubicBezTo>
                  <a:pt x="1477" y="1427"/>
                  <a:pt x="1481" y="1460"/>
                  <a:pt x="1489" y="1508"/>
                </a:cubicBezTo>
                <a:cubicBezTo>
                  <a:pt x="1492" y="1548"/>
                  <a:pt x="1477" y="1568"/>
                  <a:pt x="1444" y="1566"/>
                </a:cubicBezTo>
                <a:cubicBezTo>
                  <a:pt x="1439" y="1562"/>
                  <a:pt x="1434" y="1554"/>
                  <a:pt x="1430" y="1540"/>
                </a:cubicBezTo>
                <a:cubicBezTo>
                  <a:pt x="1425" y="1528"/>
                  <a:pt x="1421" y="1519"/>
                  <a:pt x="1418" y="1516"/>
                </a:cubicBezTo>
                <a:cubicBezTo>
                  <a:pt x="1418" y="1456"/>
                  <a:pt x="1418" y="1456"/>
                  <a:pt x="1418" y="1456"/>
                </a:cubicBezTo>
                <a:cubicBezTo>
                  <a:pt x="1412" y="1444"/>
                  <a:pt x="1404" y="1436"/>
                  <a:pt x="1392" y="1430"/>
                </a:cubicBezTo>
                <a:cubicBezTo>
                  <a:pt x="1353" y="1430"/>
                  <a:pt x="1353" y="1430"/>
                  <a:pt x="1353" y="1430"/>
                </a:cubicBezTo>
                <a:cubicBezTo>
                  <a:pt x="1347" y="1420"/>
                  <a:pt x="1336" y="1416"/>
                  <a:pt x="1321" y="1418"/>
                </a:cubicBezTo>
                <a:cubicBezTo>
                  <a:pt x="1323" y="1412"/>
                  <a:pt x="1319" y="1409"/>
                  <a:pt x="1307" y="1409"/>
                </a:cubicBezTo>
                <a:cubicBezTo>
                  <a:pt x="1295" y="1409"/>
                  <a:pt x="1291" y="1412"/>
                  <a:pt x="1293" y="1418"/>
                </a:cubicBezTo>
                <a:cubicBezTo>
                  <a:pt x="1276" y="1418"/>
                  <a:pt x="1267" y="1426"/>
                  <a:pt x="1267" y="1443"/>
                </a:cubicBezTo>
                <a:cubicBezTo>
                  <a:pt x="1264" y="1441"/>
                  <a:pt x="1262" y="1443"/>
                  <a:pt x="1262" y="1449"/>
                </a:cubicBezTo>
                <a:cubicBezTo>
                  <a:pt x="1251" y="1452"/>
                  <a:pt x="1240" y="1451"/>
                  <a:pt x="1228" y="1448"/>
                </a:cubicBezTo>
                <a:cubicBezTo>
                  <a:pt x="1214" y="1445"/>
                  <a:pt x="1203" y="1443"/>
                  <a:pt x="1196" y="1443"/>
                </a:cubicBezTo>
                <a:cubicBezTo>
                  <a:pt x="1190" y="1433"/>
                  <a:pt x="1180" y="1429"/>
                  <a:pt x="1163" y="1430"/>
                </a:cubicBezTo>
                <a:cubicBezTo>
                  <a:pt x="1146" y="1428"/>
                  <a:pt x="1137" y="1432"/>
                  <a:pt x="1137" y="1443"/>
                </a:cubicBezTo>
                <a:cubicBezTo>
                  <a:pt x="1107" y="1457"/>
                  <a:pt x="1083" y="1470"/>
                  <a:pt x="1066" y="1483"/>
                </a:cubicBezTo>
                <a:cubicBezTo>
                  <a:pt x="1051" y="1479"/>
                  <a:pt x="1044" y="1485"/>
                  <a:pt x="1045" y="1500"/>
                </a:cubicBezTo>
                <a:cubicBezTo>
                  <a:pt x="1042" y="1500"/>
                  <a:pt x="1040" y="1505"/>
                  <a:pt x="1040" y="1516"/>
                </a:cubicBezTo>
                <a:cubicBezTo>
                  <a:pt x="1032" y="1524"/>
                  <a:pt x="1028" y="1541"/>
                  <a:pt x="1026" y="1566"/>
                </a:cubicBezTo>
                <a:cubicBezTo>
                  <a:pt x="1024" y="1568"/>
                  <a:pt x="1023" y="1571"/>
                  <a:pt x="1021" y="1573"/>
                </a:cubicBezTo>
                <a:cubicBezTo>
                  <a:pt x="1013" y="1584"/>
                  <a:pt x="1009" y="1600"/>
                  <a:pt x="1006" y="1620"/>
                </a:cubicBezTo>
                <a:cubicBezTo>
                  <a:pt x="1000" y="1634"/>
                  <a:pt x="1000" y="1652"/>
                  <a:pt x="1005" y="1675"/>
                </a:cubicBezTo>
                <a:cubicBezTo>
                  <a:pt x="1006" y="1677"/>
                  <a:pt x="1006" y="1679"/>
                  <a:pt x="1007" y="1681"/>
                </a:cubicBezTo>
                <a:cubicBezTo>
                  <a:pt x="1011" y="1698"/>
                  <a:pt x="1017" y="1710"/>
                  <a:pt x="1026" y="1717"/>
                </a:cubicBezTo>
                <a:cubicBezTo>
                  <a:pt x="1029" y="1736"/>
                  <a:pt x="1041" y="1747"/>
                  <a:pt x="1060" y="1750"/>
                </a:cubicBezTo>
                <a:cubicBezTo>
                  <a:pt x="1068" y="1757"/>
                  <a:pt x="1081" y="1759"/>
                  <a:pt x="1099" y="1755"/>
                </a:cubicBezTo>
                <a:cubicBezTo>
                  <a:pt x="1118" y="1752"/>
                  <a:pt x="1128" y="1747"/>
                  <a:pt x="1130" y="1738"/>
                </a:cubicBezTo>
                <a:cubicBezTo>
                  <a:pt x="1149" y="1736"/>
                  <a:pt x="1160" y="1725"/>
                  <a:pt x="1163" y="1705"/>
                </a:cubicBezTo>
                <a:cubicBezTo>
                  <a:pt x="1165" y="1703"/>
                  <a:pt x="1169" y="1697"/>
                  <a:pt x="1173" y="1688"/>
                </a:cubicBezTo>
                <a:cubicBezTo>
                  <a:pt x="1176" y="1680"/>
                  <a:pt x="1180" y="1674"/>
                  <a:pt x="1183" y="1671"/>
                </a:cubicBezTo>
                <a:cubicBezTo>
                  <a:pt x="1187" y="1671"/>
                  <a:pt x="1200" y="1670"/>
                  <a:pt x="1223" y="1666"/>
                </a:cubicBezTo>
                <a:cubicBezTo>
                  <a:pt x="1240" y="1664"/>
                  <a:pt x="1255" y="1663"/>
                  <a:pt x="1267" y="1664"/>
                </a:cubicBezTo>
                <a:cubicBezTo>
                  <a:pt x="1267" y="1669"/>
                  <a:pt x="1269" y="1671"/>
                  <a:pt x="1275" y="1671"/>
                </a:cubicBezTo>
                <a:cubicBezTo>
                  <a:pt x="1275" y="1705"/>
                  <a:pt x="1275" y="1705"/>
                  <a:pt x="1275" y="1705"/>
                </a:cubicBezTo>
                <a:cubicBezTo>
                  <a:pt x="1268" y="1718"/>
                  <a:pt x="1257" y="1737"/>
                  <a:pt x="1244" y="1763"/>
                </a:cubicBezTo>
                <a:cubicBezTo>
                  <a:pt x="1233" y="1786"/>
                  <a:pt x="1226" y="1807"/>
                  <a:pt x="1221" y="1828"/>
                </a:cubicBezTo>
                <a:cubicBezTo>
                  <a:pt x="1230" y="1834"/>
                  <a:pt x="1245" y="1835"/>
                  <a:pt x="1266" y="1832"/>
                </a:cubicBezTo>
                <a:cubicBezTo>
                  <a:pt x="1271" y="1831"/>
                  <a:pt x="1275" y="1830"/>
                  <a:pt x="1280" y="1830"/>
                </a:cubicBezTo>
                <a:cubicBezTo>
                  <a:pt x="1298" y="1828"/>
                  <a:pt x="1311" y="1827"/>
                  <a:pt x="1321" y="1828"/>
                </a:cubicBezTo>
                <a:cubicBezTo>
                  <a:pt x="1321" y="1833"/>
                  <a:pt x="1325" y="1835"/>
                  <a:pt x="1331" y="1835"/>
                </a:cubicBezTo>
                <a:cubicBezTo>
                  <a:pt x="1339" y="1836"/>
                  <a:pt x="1344" y="1838"/>
                  <a:pt x="1345" y="1841"/>
                </a:cubicBezTo>
                <a:cubicBezTo>
                  <a:pt x="1347" y="1859"/>
                  <a:pt x="1345" y="1881"/>
                  <a:pt x="1340" y="1907"/>
                </a:cubicBezTo>
                <a:cubicBezTo>
                  <a:pt x="1334" y="1932"/>
                  <a:pt x="1332" y="1954"/>
                  <a:pt x="1334" y="1971"/>
                </a:cubicBezTo>
                <a:cubicBezTo>
                  <a:pt x="1331" y="1988"/>
                  <a:pt x="1334" y="1997"/>
                  <a:pt x="1345" y="1999"/>
                </a:cubicBezTo>
                <a:cubicBezTo>
                  <a:pt x="1348" y="2017"/>
                  <a:pt x="1360" y="2027"/>
                  <a:pt x="1378" y="2030"/>
                </a:cubicBezTo>
                <a:cubicBezTo>
                  <a:pt x="1380" y="2035"/>
                  <a:pt x="1385" y="2036"/>
                  <a:pt x="1393" y="2033"/>
                </a:cubicBezTo>
                <a:cubicBezTo>
                  <a:pt x="1402" y="2031"/>
                  <a:pt x="1408" y="2028"/>
                  <a:pt x="1411" y="2025"/>
                </a:cubicBezTo>
                <a:cubicBezTo>
                  <a:pt x="1477" y="2025"/>
                  <a:pt x="1477" y="2025"/>
                  <a:pt x="1477" y="2025"/>
                </a:cubicBezTo>
                <a:cubicBezTo>
                  <a:pt x="1479" y="2033"/>
                  <a:pt x="1486" y="2037"/>
                  <a:pt x="1496" y="2037"/>
                </a:cubicBezTo>
                <a:cubicBezTo>
                  <a:pt x="1496" y="2045"/>
                  <a:pt x="1496" y="2045"/>
                  <a:pt x="1496" y="2045"/>
                </a:cubicBezTo>
                <a:cubicBezTo>
                  <a:pt x="1497" y="2044"/>
                  <a:pt x="1499" y="2044"/>
                  <a:pt x="1500" y="2044"/>
                </a:cubicBezTo>
                <a:cubicBezTo>
                  <a:pt x="1507" y="2041"/>
                  <a:pt x="1507" y="2041"/>
                  <a:pt x="1507" y="2041"/>
                </a:cubicBezTo>
                <a:cubicBezTo>
                  <a:pt x="1521" y="2035"/>
                  <a:pt x="1528" y="2024"/>
                  <a:pt x="1529" y="2009"/>
                </a:cubicBezTo>
                <a:cubicBezTo>
                  <a:pt x="1533" y="2009"/>
                  <a:pt x="1535" y="2005"/>
                  <a:pt x="1535" y="1999"/>
                </a:cubicBezTo>
                <a:cubicBezTo>
                  <a:pt x="1537" y="1996"/>
                  <a:pt x="1541" y="1992"/>
                  <a:pt x="1549" y="1986"/>
                </a:cubicBezTo>
                <a:cubicBezTo>
                  <a:pt x="1555" y="1980"/>
                  <a:pt x="1560" y="1975"/>
                  <a:pt x="1562" y="1971"/>
                </a:cubicBezTo>
                <a:cubicBezTo>
                  <a:pt x="1588" y="1971"/>
                  <a:pt x="1588" y="1971"/>
                  <a:pt x="1588" y="1971"/>
                </a:cubicBezTo>
                <a:cubicBezTo>
                  <a:pt x="1601" y="1965"/>
                  <a:pt x="1611" y="1954"/>
                  <a:pt x="1620" y="1939"/>
                </a:cubicBezTo>
                <a:cubicBezTo>
                  <a:pt x="1664" y="1939"/>
                  <a:pt x="1664" y="1939"/>
                  <a:pt x="1664" y="1939"/>
                </a:cubicBezTo>
                <a:cubicBezTo>
                  <a:pt x="1666" y="1943"/>
                  <a:pt x="1666" y="1949"/>
                  <a:pt x="1666" y="1957"/>
                </a:cubicBezTo>
                <a:cubicBezTo>
                  <a:pt x="1666" y="1962"/>
                  <a:pt x="1668" y="1965"/>
                  <a:pt x="1672" y="1965"/>
                </a:cubicBezTo>
                <a:cubicBezTo>
                  <a:pt x="1674" y="1958"/>
                  <a:pt x="1680" y="1954"/>
                  <a:pt x="1692" y="1953"/>
                </a:cubicBezTo>
                <a:cubicBezTo>
                  <a:pt x="1698" y="1953"/>
                  <a:pt x="1709" y="1953"/>
                  <a:pt x="1725" y="1953"/>
                </a:cubicBezTo>
                <a:cubicBezTo>
                  <a:pt x="1726" y="1956"/>
                  <a:pt x="1727" y="1958"/>
                  <a:pt x="1730" y="1959"/>
                </a:cubicBezTo>
                <a:cubicBezTo>
                  <a:pt x="1732" y="1959"/>
                  <a:pt x="1734" y="1959"/>
                  <a:pt x="1737" y="1958"/>
                </a:cubicBezTo>
                <a:cubicBezTo>
                  <a:pt x="1745" y="1976"/>
                  <a:pt x="1765" y="1988"/>
                  <a:pt x="1795" y="1993"/>
                </a:cubicBezTo>
                <a:cubicBezTo>
                  <a:pt x="1797" y="1994"/>
                  <a:pt x="1800" y="1994"/>
                  <a:pt x="1802" y="1994"/>
                </a:cubicBezTo>
                <a:cubicBezTo>
                  <a:pt x="1823" y="1997"/>
                  <a:pt x="1854" y="2001"/>
                  <a:pt x="1894" y="2004"/>
                </a:cubicBezTo>
                <a:cubicBezTo>
                  <a:pt x="1902" y="1995"/>
                  <a:pt x="1912" y="1986"/>
                  <a:pt x="1923" y="1977"/>
                </a:cubicBezTo>
                <a:cubicBezTo>
                  <a:pt x="1938" y="1968"/>
                  <a:pt x="1950" y="1965"/>
                  <a:pt x="1960" y="1971"/>
                </a:cubicBezTo>
                <a:cubicBezTo>
                  <a:pt x="1960" y="1978"/>
                  <a:pt x="1955" y="1984"/>
                  <a:pt x="1946" y="1988"/>
                </a:cubicBezTo>
                <a:cubicBezTo>
                  <a:pt x="1937" y="1992"/>
                  <a:pt x="1935" y="1999"/>
                  <a:pt x="1940" y="2009"/>
                </a:cubicBezTo>
                <a:cubicBezTo>
                  <a:pt x="1933" y="2009"/>
                  <a:pt x="1933" y="2009"/>
                  <a:pt x="1933" y="2009"/>
                </a:cubicBezTo>
                <a:cubicBezTo>
                  <a:pt x="1944" y="2022"/>
                  <a:pt x="1961" y="2041"/>
                  <a:pt x="1983" y="2066"/>
                </a:cubicBezTo>
                <a:cubicBezTo>
                  <a:pt x="2002" y="2087"/>
                  <a:pt x="2020" y="2104"/>
                  <a:pt x="2037" y="2116"/>
                </a:cubicBezTo>
                <a:cubicBezTo>
                  <a:pt x="2037" y="2118"/>
                  <a:pt x="2039" y="2119"/>
                  <a:pt x="2042" y="2121"/>
                </a:cubicBezTo>
                <a:cubicBezTo>
                  <a:pt x="2044" y="2122"/>
                  <a:pt x="2047" y="2122"/>
                  <a:pt x="2051" y="2122"/>
                </a:cubicBezTo>
                <a:cubicBezTo>
                  <a:pt x="2060" y="2125"/>
                  <a:pt x="2079" y="2128"/>
                  <a:pt x="2108" y="2130"/>
                </a:cubicBezTo>
                <a:cubicBezTo>
                  <a:pt x="2133" y="2132"/>
                  <a:pt x="2151" y="2136"/>
                  <a:pt x="2161" y="2142"/>
                </a:cubicBezTo>
                <a:cubicBezTo>
                  <a:pt x="2173" y="2159"/>
                  <a:pt x="2187" y="2172"/>
                  <a:pt x="2202" y="2180"/>
                </a:cubicBezTo>
                <a:cubicBezTo>
                  <a:pt x="2201" y="2194"/>
                  <a:pt x="2207" y="2214"/>
                  <a:pt x="2219" y="2241"/>
                </a:cubicBezTo>
                <a:cubicBezTo>
                  <a:pt x="2219" y="2241"/>
                  <a:pt x="2219" y="2241"/>
                  <a:pt x="2219" y="2241"/>
                </a:cubicBezTo>
                <a:cubicBezTo>
                  <a:pt x="2227" y="2264"/>
                  <a:pt x="2228" y="2283"/>
                  <a:pt x="2220" y="2299"/>
                </a:cubicBezTo>
                <a:cubicBezTo>
                  <a:pt x="2261" y="2299"/>
                  <a:pt x="2261" y="2299"/>
                  <a:pt x="2261" y="2299"/>
                </a:cubicBezTo>
                <a:cubicBezTo>
                  <a:pt x="2263" y="2307"/>
                  <a:pt x="2266" y="2311"/>
                  <a:pt x="2272" y="2311"/>
                </a:cubicBezTo>
                <a:cubicBezTo>
                  <a:pt x="2272" y="2332"/>
                  <a:pt x="2272" y="2332"/>
                  <a:pt x="2272" y="2332"/>
                </a:cubicBezTo>
                <a:cubicBezTo>
                  <a:pt x="2279" y="2332"/>
                  <a:pt x="2284" y="2330"/>
                  <a:pt x="2286" y="2325"/>
                </a:cubicBezTo>
                <a:cubicBezTo>
                  <a:pt x="2331" y="2325"/>
                  <a:pt x="2331" y="2325"/>
                  <a:pt x="2331" y="2325"/>
                </a:cubicBezTo>
                <a:cubicBezTo>
                  <a:pt x="2339" y="2333"/>
                  <a:pt x="2354" y="2341"/>
                  <a:pt x="2378" y="2350"/>
                </a:cubicBezTo>
                <a:cubicBezTo>
                  <a:pt x="2378" y="2382"/>
                  <a:pt x="2378" y="2382"/>
                  <a:pt x="2378" y="2382"/>
                </a:cubicBezTo>
                <a:cubicBezTo>
                  <a:pt x="2393" y="2377"/>
                  <a:pt x="2411" y="2375"/>
                  <a:pt x="2432" y="2376"/>
                </a:cubicBezTo>
                <a:cubicBezTo>
                  <a:pt x="2459" y="2378"/>
                  <a:pt x="2491" y="2385"/>
                  <a:pt x="2527" y="2397"/>
                </a:cubicBezTo>
                <a:cubicBezTo>
                  <a:pt x="2532" y="2401"/>
                  <a:pt x="2537" y="2407"/>
                  <a:pt x="2543" y="2416"/>
                </a:cubicBezTo>
                <a:cubicBezTo>
                  <a:pt x="2549" y="2424"/>
                  <a:pt x="2557" y="2428"/>
                  <a:pt x="2568" y="2429"/>
                </a:cubicBezTo>
                <a:cubicBezTo>
                  <a:pt x="2573" y="2443"/>
                  <a:pt x="2586" y="2449"/>
                  <a:pt x="2606" y="2449"/>
                </a:cubicBezTo>
                <a:cubicBezTo>
                  <a:pt x="2607" y="2453"/>
                  <a:pt x="2609" y="2455"/>
                  <a:pt x="2615" y="2455"/>
                </a:cubicBezTo>
                <a:cubicBezTo>
                  <a:pt x="2619" y="2455"/>
                  <a:pt x="2625" y="2455"/>
                  <a:pt x="2632" y="2455"/>
                </a:cubicBezTo>
                <a:cubicBezTo>
                  <a:pt x="2631" y="2459"/>
                  <a:pt x="2633" y="2462"/>
                  <a:pt x="2638" y="2462"/>
                </a:cubicBezTo>
                <a:cubicBezTo>
                  <a:pt x="2637" y="2465"/>
                  <a:pt x="2639" y="2467"/>
                  <a:pt x="2644" y="2467"/>
                </a:cubicBezTo>
                <a:cubicBezTo>
                  <a:pt x="2653" y="2495"/>
                  <a:pt x="2651" y="2534"/>
                  <a:pt x="2638" y="2585"/>
                </a:cubicBezTo>
                <a:cubicBezTo>
                  <a:pt x="2617" y="2599"/>
                  <a:pt x="2602" y="2619"/>
                  <a:pt x="2593" y="2644"/>
                </a:cubicBezTo>
                <a:cubicBezTo>
                  <a:pt x="2593" y="2644"/>
                  <a:pt x="2590" y="2648"/>
                  <a:pt x="2587" y="2657"/>
                </a:cubicBezTo>
                <a:cubicBezTo>
                  <a:pt x="2579" y="2659"/>
                  <a:pt x="2577" y="2664"/>
                  <a:pt x="2580" y="2672"/>
                </a:cubicBezTo>
                <a:cubicBezTo>
                  <a:pt x="2575" y="2675"/>
                  <a:pt x="2569" y="2680"/>
                  <a:pt x="2560" y="2686"/>
                </a:cubicBezTo>
                <a:cubicBezTo>
                  <a:pt x="2552" y="2692"/>
                  <a:pt x="2547" y="2700"/>
                  <a:pt x="2546" y="2709"/>
                </a:cubicBezTo>
                <a:cubicBezTo>
                  <a:pt x="2540" y="2709"/>
                  <a:pt x="2540" y="2709"/>
                  <a:pt x="2540" y="2709"/>
                </a:cubicBezTo>
                <a:cubicBezTo>
                  <a:pt x="2540" y="2721"/>
                  <a:pt x="2542" y="2728"/>
                  <a:pt x="2546" y="2728"/>
                </a:cubicBezTo>
                <a:cubicBezTo>
                  <a:pt x="2549" y="2757"/>
                  <a:pt x="2547" y="2787"/>
                  <a:pt x="2542" y="2820"/>
                </a:cubicBezTo>
                <a:cubicBezTo>
                  <a:pt x="2541" y="2826"/>
                  <a:pt x="2540" y="2832"/>
                  <a:pt x="2539" y="2837"/>
                </a:cubicBezTo>
                <a:cubicBezTo>
                  <a:pt x="2531" y="2880"/>
                  <a:pt x="2527" y="2903"/>
                  <a:pt x="2527" y="2906"/>
                </a:cubicBezTo>
                <a:cubicBezTo>
                  <a:pt x="2519" y="2918"/>
                  <a:pt x="2514" y="2930"/>
                  <a:pt x="2510" y="2941"/>
                </a:cubicBezTo>
                <a:cubicBezTo>
                  <a:pt x="2509" y="2947"/>
                  <a:pt x="2508" y="2953"/>
                  <a:pt x="2508" y="2958"/>
                </a:cubicBezTo>
                <a:cubicBezTo>
                  <a:pt x="2502" y="2960"/>
                  <a:pt x="2500" y="2964"/>
                  <a:pt x="2502" y="2971"/>
                </a:cubicBezTo>
                <a:cubicBezTo>
                  <a:pt x="2496" y="2974"/>
                  <a:pt x="2491" y="2978"/>
                  <a:pt x="2486" y="2983"/>
                </a:cubicBezTo>
                <a:cubicBezTo>
                  <a:pt x="2482" y="2987"/>
                  <a:pt x="2479" y="2992"/>
                  <a:pt x="2476" y="2997"/>
                </a:cubicBezTo>
                <a:cubicBezTo>
                  <a:pt x="2458" y="2997"/>
                  <a:pt x="2445" y="2996"/>
                  <a:pt x="2437" y="2996"/>
                </a:cubicBezTo>
                <a:cubicBezTo>
                  <a:pt x="2420" y="2996"/>
                  <a:pt x="2411" y="3001"/>
                  <a:pt x="2411" y="3010"/>
                </a:cubicBezTo>
                <a:cubicBezTo>
                  <a:pt x="2391" y="3016"/>
                  <a:pt x="2380" y="3020"/>
                  <a:pt x="2378" y="3023"/>
                </a:cubicBezTo>
                <a:cubicBezTo>
                  <a:pt x="2377" y="3024"/>
                  <a:pt x="2376" y="3024"/>
                  <a:pt x="2375" y="3025"/>
                </a:cubicBezTo>
                <a:cubicBezTo>
                  <a:pt x="2353" y="3037"/>
                  <a:pt x="2340" y="3045"/>
                  <a:pt x="2337" y="3047"/>
                </a:cubicBezTo>
                <a:cubicBezTo>
                  <a:pt x="2323" y="3058"/>
                  <a:pt x="2318" y="3070"/>
                  <a:pt x="2324" y="3082"/>
                </a:cubicBezTo>
                <a:cubicBezTo>
                  <a:pt x="2326" y="3088"/>
                  <a:pt x="2326" y="3096"/>
                  <a:pt x="2326" y="3104"/>
                </a:cubicBezTo>
                <a:cubicBezTo>
                  <a:pt x="2325" y="3109"/>
                  <a:pt x="2324" y="3114"/>
                  <a:pt x="2323" y="3120"/>
                </a:cubicBezTo>
                <a:cubicBezTo>
                  <a:pt x="2320" y="3135"/>
                  <a:pt x="2319" y="3147"/>
                  <a:pt x="2319" y="3153"/>
                </a:cubicBezTo>
                <a:cubicBezTo>
                  <a:pt x="2317" y="3156"/>
                  <a:pt x="2312" y="3161"/>
                  <a:pt x="2305" y="3169"/>
                </a:cubicBezTo>
                <a:cubicBezTo>
                  <a:pt x="2301" y="3174"/>
                  <a:pt x="2299" y="3180"/>
                  <a:pt x="2299" y="3186"/>
                </a:cubicBezTo>
                <a:cubicBezTo>
                  <a:pt x="2293" y="3187"/>
                  <a:pt x="2292" y="3192"/>
                  <a:pt x="2293" y="3203"/>
                </a:cubicBezTo>
                <a:cubicBezTo>
                  <a:pt x="2294" y="3216"/>
                  <a:pt x="2294" y="3224"/>
                  <a:pt x="2293" y="3225"/>
                </a:cubicBezTo>
                <a:cubicBezTo>
                  <a:pt x="2283" y="3230"/>
                  <a:pt x="2279" y="3237"/>
                  <a:pt x="2281" y="3245"/>
                </a:cubicBezTo>
                <a:cubicBezTo>
                  <a:pt x="2265" y="3254"/>
                  <a:pt x="2265" y="3254"/>
                  <a:pt x="2265" y="3254"/>
                </a:cubicBezTo>
                <a:cubicBezTo>
                  <a:pt x="2261" y="3259"/>
                  <a:pt x="2260" y="3264"/>
                  <a:pt x="2261" y="3271"/>
                </a:cubicBezTo>
                <a:cubicBezTo>
                  <a:pt x="2246" y="3290"/>
                  <a:pt x="2237" y="3305"/>
                  <a:pt x="2234" y="3316"/>
                </a:cubicBezTo>
                <a:cubicBezTo>
                  <a:pt x="2232" y="3320"/>
                  <a:pt x="2228" y="3324"/>
                  <a:pt x="2220" y="3330"/>
                </a:cubicBezTo>
                <a:cubicBezTo>
                  <a:pt x="2213" y="3335"/>
                  <a:pt x="2209" y="3339"/>
                  <a:pt x="2207" y="3343"/>
                </a:cubicBezTo>
                <a:cubicBezTo>
                  <a:pt x="2200" y="3344"/>
                  <a:pt x="2190" y="3345"/>
                  <a:pt x="2176" y="3343"/>
                </a:cubicBezTo>
                <a:cubicBezTo>
                  <a:pt x="2173" y="3343"/>
                  <a:pt x="2168" y="3342"/>
                  <a:pt x="2164" y="3342"/>
                </a:cubicBezTo>
                <a:cubicBezTo>
                  <a:pt x="2148" y="3339"/>
                  <a:pt x="2138" y="3339"/>
                  <a:pt x="2135" y="3343"/>
                </a:cubicBezTo>
                <a:cubicBezTo>
                  <a:pt x="2139" y="3343"/>
                  <a:pt x="2143" y="3346"/>
                  <a:pt x="2145" y="3353"/>
                </a:cubicBezTo>
                <a:cubicBezTo>
                  <a:pt x="2147" y="3360"/>
                  <a:pt x="2150" y="3364"/>
                  <a:pt x="2156" y="3363"/>
                </a:cubicBezTo>
                <a:cubicBezTo>
                  <a:pt x="2155" y="3369"/>
                  <a:pt x="2155" y="3373"/>
                  <a:pt x="2156" y="3376"/>
                </a:cubicBezTo>
                <a:cubicBezTo>
                  <a:pt x="2157" y="3379"/>
                  <a:pt x="2158" y="3380"/>
                  <a:pt x="2161" y="3381"/>
                </a:cubicBezTo>
                <a:cubicBezTo>
                  <a:pt x="2161" y="3422"/>
                  <a:pt x="2161" y="3422"/>
                  <a:pt x="2161" y="3422"/>
                </a:cubicBezTo>
                <a:cubicBezTo>
                  <a:pt x="2158" y="3430"/>
                  <a:pt x="2151" y="3437"/>
                  <a:pt x="2142" y="3444"/>
                </a:cubicBezTo>
                <a:cubicBezTo>
                  <a:pt x="2136" y="3447"/>
                  <a:pt x="2128" y="3452"/>
                  <a:pt x="2116" y="3460"/>
                </a:cubicBezTo>
                <a:cubicBezTo>
                  <a:pt x="2114" y="3461"/>
                  <a:pt x="2110" y="3462"/>
                  <a:pt x="2102" y="3462"/>
                </a:cubicBezTo>
                <a:cubicBezTo>
                  <a:pt x="2097" y="3461"/>
                  <a:pt x="2091" y="3461"/>
                  <a:pt x="2082" y="3460"/>
                </a:cubicBezTo>
                <a:cubicBezTo>
                  <a:pt x="2069" y="3460"/>
                  <a:pt x="2061" y="3462"/>
                  <a:pt x="2059" y="3467"/>
                </a:cubicBezTo>
                <a:cubicBezTo>
                  <a:pt x="2059" y="3514"/>
                  <a:pt x="2059" y="3514"/>
                  <a:pt x="2059" y="3514"/>
                </a:cubicBezTo>
                <a:cubicBezTo>
                  <a:pt x="2053" y="3517"/>
                  <a:pt x="2048" y="3523"/>
                  <a:pt x="2044" y="3532"/>
                </a:cubicBezTo>
                <a:cubicBezTo>
                  <a:pt x="2012" y="3532"/>
                  <a:pt x="2012" y="3532"/>
                  <a:pt x="2012" y="3532"/>
                </a:cubicBezTo>
                <a:cubicBezTo>
                  <a:pt x="2012" y="3528"/>
                  <a:pt x="2008" y="3527"/>
                  <a:pt x="1999" y="3527"/>
                </a:cubicBezTo>
                <a:cubicBezTo>
                  <a:pt x="2002" y="3544"/>
                  <a:pt x="2010" y="3552"/>
                  <a:pt x="2024" y="3552"/>
                </a:cubicBezTo>
                <a:cubicBezTo>
                  <a:pt x="2024" y="3556"/>
                  <a:pt x="2026" y="3558"/>
                  <a:pt x="2031" y="3558"/>
                </a:cubicBezTo>
                <a:cubicBezTo>
                  <a:pt x="2032" y="3566"/>
                  <a:pt x="2031" y="3574"/>
                  <a:pt x="2027" y="3584"/>
                </a:cubicBezTo>
                <a:cubicBezTo>
                  <a:pt x="2026" y="3586"/>
                  <a:pt x="2024" y="3589"/>
                  <a:pt x="2023" y="3592"/>
                </a:cubicBezTo>
                <a:cubicBezTo>
                  <a:pt x="2016" y="3605"/>
                  <a:pt x="2014" y="3618"/>
                  <a:pt x="2017" y="3631"/>
                </a:cubicBezTo>
                <a:cubicBezTo>
                  <a:pt x="2003" y="3638"/>
                  <a:pt x="1997" y="3649"/>
                  <a:pt x="1999" y="3664"/>
                </a:cubicBezTo>
                <a:cubicBezTo>
                  <a:pt x="1999" y="3670"/>
                  <a:pt x="1999" y="3670"/>
                  <a:pt x="1999" y="3670"/>
                </a:cubicBezTo>
                <a:cubicBezTo>
                  <a:pt x="2030" y="3686"/>
                  <a:pt x="2043" y="3712"/>
                  <a:pt x="2037" y="3747"/>
                </a:cubicBezTo>
                <a:cubicBezTo>
                  <a:pt x="2028" y="3755"/>
                  <a:pt x="2021" y="3768"/>
                  <a:pt x="2017" y="3787"/>
                </a:cubicBezTo>
                <a:cubicBezTo>
                  <a:pt x="2012" y="3787"/>
                  <a:pt x="2012" y="3787"/>
                  <a:pt x="2012" y="3787"/>
                </a:cubicBezTo>
                <a:cubicBezTo>
                  <a:pt x="2009" y="3797"/>
                  <a:pt x="2011" y="3808"/>
                  <a:pt x="2017" y="3818"/>
                </a:cubicBezTo>
                <a:cubicBezTo>
                  <a:pt x="2018" y="3819"/>
                  <a:pt x="2018" y="3820"/>
                  <a:pt x="2019" y="3821"/>
                </a:cubicBezTo>
                <a:cubicBezTo>
                  <a:pt x="2026" y="3831"/>
                  <a:pt x="2027" y="3841"/>
                  <a:pt x="2024" y="3852"/>
                </a:cubicBezTo>
                <a:cubicBezTo>
                  <a:pt x="2051" y="3852"/>
                  <a:pt x="2051" y="3852"/>
                  <a:pt x="2051" y="3852"/>
                </a:cubicBezTo>
                <a:cubicBezTo>
                  <a:pt x="2086" y="3876"/>
                  <a:pt x="2108" y="3890"/>
                  <a:pt x="2116" y="3893"/>
                </a:cubicBezTo>
                <a:cubicBezTo>
                  <a:pt x="2116" y="3898"/>
                  <a:pt x="2116" y="3898"/>
                  <a:pt x="2116" y="3898"/>
                </a:cubicBezTo>
                <a:cubicBezTo>
                  <a:pt x="2117" y="3898"/>
                  <a:pt x="2126" y="3901"/>
                  <a:pt x="2143" y="3907"/>
                </a:cubicBezTo>
                <a:cubicBezTo>
                  <a:pt x="2154" y="3911"/>
                  <a:pt x="2159" y="3919"/>
                  <a:pt x="2156" y="3931"/>
                </a:cubicBezTo>
                <a:cubicBezTo>
                  <a:pt x="2148" y="3931"/>
                  <a:pt x="2139" y="3931"/>
                  <a:pt x="2129" y="3932"/>
                </a:cubicBezTo>
                <a:cubicBezTo>
                  <a:pt x="2121" y="3932"/>
                  <a:pt x="2113" y="3933"/>
                  <a:pt x="2104" y="3935"/>
                </a:cubicBezTo>
                <a:cubicBezTo>
                  <a:pt x="2082" y="3938"/>
                  <a:pt x="2064" y="3939"/>
                  <a:pt x="2051" y="3938"/>
                </a:cubicBezTo>
                <a:cubicBezTo>
                  <a:pt x="2051" y="3936"/>
                  <a:pt x="2046" y="3934"/>
                  <a:pt x="2037" y="3931"/>
                </a:cubicBezTo>
                <a:cubicBezTo>
                  <a:pt x="2037" y="3927"/>
                  <a:pt x="2034" y="3924"/>
                  <a:pt x="2028" y="3924"/>
                </a:cubicBezTo>
                <a:cubicBezTo>
                  <a:pt x="2020" y="3924"/>
                  <a:pt x="2015" y="3924"/>
                  <a:pt x="2012" y="3923"/>
                </a:cubicBezTo>
                <a:cubicBezTo>
                  <a:pt x="2012" y="3921"/>
                  <a:pt x="2010" y="3919"/>
                  <a:pt x="2005" y="3917"/>
                </a:cubicBezTo>
                <a:cubicBezTo>
                  <a:pt x="2006" y="3912"/>
                  <a:pt x="2005" y="3910"/>
                  <a:pt x="1999" y="3910"/>
                </a:cubicBezTo>
                <a:cubicBezTo>
                  <a:pt x="1999" y="3872"/>
                  <a:pt x="1999" y="3872"/>
                  <a:pt x="1999" y="3872"/>
                </a:cubicBezTo>
                <a:cubicBezTo>
                  <a:pt x="1989" y="3874"/>
                  <a:pt x="1977" y="3873"/>
                  <a:pt x="1963" y="3868"/>
                </a:cubicBezTo>
                <a:cubicBezTo>
                  <a:pt x="1951" y="3865"/>
                  <a:pt x="1939" y="3864"/>
                  <a:pt x="1928" y="3865"/>
                </a:cubicBezTo>
                <a:cubicBezTo>
                  <a:pt x="1928" y="3861"/>
                  <a:pt x="1925" y="3859"/>
                  <a:pt x="1920" y="3859"/>
                </a:cubicBezTo>
                <a:cubicBezTo>
                  <a:pt x="1919" y="3843"/>
                  <a:pt x="1910" y="3834"/>
                  <a:pt x="1894" y="3834"/>
                </a:cubicBezTo>
                <a:cubicBezTo>
                  <a:pt x="1892" y="3827"/>
                  <a:pt x="1888" y="3823"/>
                  <a:pt x="1884" y="3821"/>
                </a:cubicBezTo>
                <a:cubicBezTo>
                  <a:pt x="1884" y="3821"/>
                  <a:pt x="1883" y="3820"/>
                  <a:pt x="1882" y="3820"/>
                </a:cubicBezTo>
                <a:cubicBezTo>
                  <a:pt x="1882" y="3813"/>
                  <a:pt x="1881" y="3807"/>
                  <a:pt x="1877" y="3802"/>
                </a:cubicBezTo>
                <a:cubicBezTo>
                  <a:pt x="1876" y="3802"/>
                  <a:pt x="1870" y="3799"/>
                  <a:pt x="1861" y="3792"/>
                </a:cubicBezTo>
                <a:cubicBezTo>
                  <a:pt x="1858" y="3781"/>
                  <a:pt x="1856" y="3771"/>
                  <a:pt x="1853" y="3763"/>
                </a:cubicBezTo>
                <a:cubicBezTo>
                  <a:pt x="1852" y="3761"/>
                  <a:pt x="1852" y="3759"/>
                  <a:pt x="1851" y="3757"/>
                </a:cubicBezTo>
                <a:cubicBezTo>
                  <a:pt x="1847" y="3744"/>
                  <a:pt x="1841" y="3734"/>
                  <a:pt x="1835" y="3728"/>
                </a:cubicBezTo>
                <a:cubicBezTo>
                  <a:pt x="1834" y="3710"/>
                  <a:pt x="1823" y="3698"/>
                  <a:pt x="1802" y="3695"/>
                </a:cubicBezTo>
                <a:cubicBezTo>
                  <a:pt x="1804" y="3692"/>
                  <a:pt x="1802" y="3690"/>
                  <a:pt x="1796" y="3688"/>
                </a:cubicBezTo>
                <a:cubicBezTo>
                  <a:pt x="1796" y="3664"/>
                  <a:pt x="1796" y="3664"/>
                  <a:pt x="1796" y="3664"/>
                </a:cubicBezTo>
                <a:cubicBezTo>
                  <a:pt x="1800" y="3664"/>
                  <a:pt x="1802" y="3662"/>
                  <a:pt x="1802" y="3657"/>
                </a:cubicBezTo>
                <a:cubicBezTo>
                  <a:pt x="1813" y="3660"/>
                  <a:pt x="1819" y="3657"/>
                  <a:pt x="1822" y="3645"/>
                </a:cubicBezTo>
                <a:cubicBezTo>
                  <a:pt x="1826" y="3633"/>
                  <a:pt x="1824" y="3626"/>
                  <a:pt x="1816" y="3623"/>
                </a:cubicBezTo>
                <a:cubicBezTo>
                  <a:pt x="1816" y="3619"/>
                  <a:pt x="1816" y="3616"/>
                  <a:pt x="1815" y="3613"/>
                </a:cubicBezTo>
                <a:cubicBezTo>
                  <a:pt x="1808" y="3606"/>
                  <a:pt x="1808" y="3606"/>
                  <a:pt x="1808" y="3606"/>
                </a:cubicBezTo>
                <a:cubicBezTo>
                  <a:pt x="1806" y="3605"/>
                  <a:pt x="1804" y="3604"/>
                  <a:pt x="1802" y="3604"/>
                </a:cubicBezTo>
                <a:cubicBezTo>
                  <a:pt x="1802" y="3570"/>
                  <a:pt x="1802" y="3570"/>
                  <a:pt x="1802" y="3570"/>
                </a:cubicBezTo>
                <a:cubicBezTo>
                  <a:pt x="1788" y="3550"/>
                  <a:pt x="1773" y="3536"/>
                  <a:pt x="1758" y="3527"/>
                </a:cubicBezTo>
                <a:cubicBezTo>
                  <a:pt x="1751" y="3470"/>
                  <a:pt x="1743" y="3397"/>
                  <a:pt x="1735" y="3307"/>
                </a:cubicBezTo>
                <a:cubicBezTo>
                  <a:pt x="1727" y="3187"/>
                  <a:pt x="1721" y="3110"/>
                  <a:pt x="1718" y="3076"/>
                </a:cubicBezTo>
                <a:cubicBezTo>
                  <a:pt x="1727" y="3074"/>
                  <a:pt x="1726" y="3067"/>
                  <a:pt x="1716" y="3055"/>
                </a:cubicBezTo>
                <a:cubicBezTo>
                  <a:pt x="1714" y="3053"/>
                  <a:pt x="1712" y="3051"/>
                  <a:pt x="1710" y="3049"/>
                </a:cubicBezTo>
                <a:cubicBezTo>
                  <a:pt x="1709" y="3036"/>
                  <a:pt x="1710" y="3022"/>
                  <a:pt x="1714" y="3005"/>
                </a:cubicBezTo>
                <a:cubicBezTo>
                  <a:pt x="1716" y="2987"/>
                  <a:pt x="1718" y="2974"/>
                  <a:pt x="1718" y="2964"/>
                </a:cubicBezTo>
                <a:cubicBezTo>
                  <a:pt x="1718" y="2958"/>
                  <a:pt x="1718" y="2958"/>
                  <a:pt x="1718" y="2958"/>
                </a:cubicBezTo>
                <a:cubicBezTo>
                  <a:pt x="1720" y="2928"/>
                  <a:pt x="1716" y="2906"/>
                  <a:pt x="1705" y="2892"/>
                </a:cubicBezTo>
                <a:cubicBezTo>
                  <a:pt x="1691" y="2861"/>
                  <a:pt x="1669" y="2836"/>
                  <a:pt x="1638" y="2818"/>
                </a:cubicBezTo>
                <a:cubicBezTo>
                  <a:pt x="1633" y="2814"/>
                  <a:pt x="1627" y="2811"/>
                  <a:pt x="1620" y="2808"/>
                </a:cubicBezTo>
                <a:cubicBezTo>
                  <a:pt x="1613" y="2797"/>
                  <a:pt x="1594" y="2786"/>
                  <a:pt x="1562" y="2774"/>
                </a:cubicBezTo>
                <a:cubicBezTo>
                  <a:pt x="1559" y="2774"/>
                  <a:pt x="1555" y="2770"/>
                  <a:pt x="1549" y="2762"/>
                </a:cubicBezTo>
                <a:cubicBezTo>
                  <a:pt x="1544" y="2755"/>
                  <a:pt x="1540" y="2751"/>
                  <a:pt x="1535" y="2749"/>
                </a:cubicBezTo>
                <a:cubicBezTo>
                  <a:pt x="1531" y="2729"/>
                  <a:pt x="1524" y="2714"/>
                  <a:pt x="1515" y="2703"/>
                </a:cubicBezTo>
                <a:cubicBezTo>
                  <a:pt x="1515" y="2696"/>
                  <a:pt x="1514" y="2691"/>
                  <a:pt x="1511" y="2686"/>
                </a:cubicBezTo>
                <a:cubicBezTo>
                  <a:pt x="1510" y="2685"/>
                  <a:pt x="1509" y="2684"/>
                  <a:pt x="1507" y="2682"/>
                </a:cubicBezTo>
                <a:cubicBezTo>
                  <a:pt x="1500" y="2679"/>
                  <a:pt x="1494" y="2675"/>
                  <a:pt x="1489" y="2672"/>
                </a:cubicBezTo>
                <a:cubicBezTo>
                  <a:pt x="1490" y="2664"/>
                  <a:pt x="1488" y="2658"/>
                  <a:pt x="1483" y="2654"/>
                </a:cubicBezTo>
                <a:cubicBezTo>
                  <a:pt x="1477" y="2650"/>
                  <a:pt x="1473" y="2647"/>
                  <a:pt x="1470" y="2644"/>
                </a:cubicBezTo>
                <a:cubicBezTo>
                  <a:pt x="1461" y="2620"/>
                  <a:pt x="1455" y="2601"/>
                  <a:pt x="1451" y="2589"/>
                </a:cubicBezTo>
                <a:cubicBezTo>
                  <a:pt x="1443" y="2567"/>
                  <a:pt x="1434" y="2550"/>
                  <a:pt x="1423" y="2539"/>
                </a:cubicBezTo>
                <a:cubicBezTo>
                  <a:pt x="1422" y="2529"/>
                  <a:pt x="1416" y="2519"/>
                  <a:pt x="1405" y="2509"/>
                </a:cubicBezTo>
                <a:cubicBezTo>
                  <a:pt x="1390" y="2498"/>
                  <a:pt x="1381" y="2490"/>
                  <a:pt x="1378" y="2487"/>
                </a:cubicBezTo>
                <a:cubicBezTo>
                  <a:pt x="1378" y="2479"/>
                  <a:pt x="1377" y="2469"/>
                  <a:pt x="1374" y="2457"/>
                </a:cubicBezTo>
                <a:cubicBezTo>
                  <a:pt x="1371" y="2444"/>
                  <a:pt x="1370" y="2433"/>
                  <a:pt x="1373" y="2421"/>
                </a:cubicBezTo>
                <a:cubicBezTo>
                  <a:pt x="1385" y="2414"/>
                  <a:pt x="1394" y="2401"/>
                  <a:pt x="1397" y="2382"/>
                </a:cubicBezTo>
                <a:cubicBezTo>
                  <a:pt x="1389" y="2382"/>
                  <a:pt x="1383" y="2380"/>
                  <a:pt x="1378" y="2376"/>
                </a:cubicBezTo>
                <a:cubicBezTo>
                  <a:pt x="1378" y="2332"/>
                  <a:pt x="1378" y="2332"/>
                  <a:pt x="1378" y="2332"/>
                </a:cubicBezTo>
                <a:cubicBezTo>
                  <a:pt x="1390" y="2320"/>
                  <a:pt x="1399" y="2302"/>
                  <a:pt x="1405" y="2278"/>
                </a:cubicBezTo>
                <a:cubicBezTo>
                  <a:pt x="1411" y="2278"/>
                  <a:pt x="1411" y="2278"/>
                  <a:pt x="1411" y="2278"/>
                </a:cubicBezTo>
                <a:cubicBezTo>
                  <a:pt x="1411" y="2275"/>
                  <a:pt x="1413" y="2271"/>
                  <a:pt x="1419" y="2268"/>
                </a:cubicBezTo>
                <a:cubicBezTo>
                  <a:pt x="1424" y="2264"/>
                  <a:pt x="1425" y="2259"/>
                  <a:pt x="1423" y="2252"/>
                </a:cubicBezTo>
                <a:cubicBezTo>
                  <a:pt x="1434" y="2246"/>
                  <a:pt x="1440" y="2242"/>
                  <a:pt x="1441" y="2241"/>
                </a:cubicBezTo>
                <a:cubicBezTo>
                  <a:pt x="1446" y="2236"/>
                  <a:pt x="1450" y="2229"/>
                  <a:pt x="1451" y="2220"/>
                </a:cubicBezTo>
                <a:cubicBezTo>
                  <a:pt x="1468" y="2211"/>
                  <a:pt x="1477" y="2192"/>
                  <a:pt x="1477" y="2160"/>
                </a:cubicBezTo>
                <a:cubicBezTo>
                  <a:pt x="1477" y="2155"/>
                  <a:pt x="1477" y="2155"/>
                  <a:pt x="1477" y="2155"/>
                </a:cubicBezTo>
                <a:cubicBezTo>
                  <a:pt x="1477" y="2153"/>
                  <a:pt x="1477" y="2146"/>
                  <a:pt x="1478" y="2133"/>
                </a:cubicBezTo>
                <a:cubicBezTo>
                  <a:pt x="1478" y="2125"/>
                  <a:pt x="1475" y="2121"/>
                  <a:pt x="1470" y="2122"/>
                </a:cubicBezTo>
                <a:cubicBezTo>
                  <a:pt x="1468" y="2108"/>
                  <a:pt x="1463" y="2099"/>
                  <a:pt x="1456" y="2095"/>
                </a:cubicBezTo>
                <a:cubicBezTo>
                  <a:pt x="1456" y="2084"/>
                  <a:pt x="1457" y="2075"/>
                  <a:pt x="1457" y="2069"/>
                </a:cubicBezTo>
                <a:cubicBezTo>
                  <a:pt x="1457" y="2066"/>
                  <a:pt x="1456" y="2063"/>
                  <a:pt x="1455" y="2060"/>
                </a:cubicBezTo>
                <a:cubicBezTo>
                  <a:pt x="1453" y="2057"/>
                  <a:pt x="1450" y="2056"/>
                  <a:pt x="1444" y="2057"/>
                </a:cubicBezTo>
                <a:cubicBezTo>
                  <a:pt x="1439" y="2057"/>
                  <a:pt x="1439" y="2057"/>
                  <a:pt x="1439" y="2057"/>
                </a:cubicBezTo>
                <a:cubicBezTo>
                  <a:pt x="1428" y="2053"/>
                  <a:pt x="1421" y="2057"/>
                  <a:pt x="1419" y="2067"/>
                </a:cubicBezTo>
                <a:cubicBezTo>
                  <a:pt x="1418" y="2070"/>
                  <a:pt x="1418" y="2072"/>
                  <a:pt x="1418" y="2074"/>
                </a:cubicBezTo>
                <a:cubicBezTo>
                  <a:pt x="1416" y="2084"/>
                  <a:pt x="1413" y="2089"/>
                  <a:pt x="1411" y="2091"/>
                </a:cubicBezTo>
                <a:cubicBezTo>
                  <a:pt x="1378" y="2091"/>
                  <a:pt x="1378" y="2091"/>
                  <a:pt x="1378" y="2091"/>
                </a:cubicBezTo>
                <a:cubicBezTo>
                  <a:pt x="1378" y="2090"/>
                  <a:pt x="1377" y="2090"/>
                  <a:pt x="1376" y="2090"/>
                </a:cubicBezTo>
                <a:cubicBezTo>
                  <a:pt x="1357" y="2077"/>
                  <a:pt x="1345" y="2070"/>
                  <a:pt x="1339" y="2069"/>
                </a:cubicBezTo>
                <a:cubicBezTo>
                  <a:pt x="1339" y="2066"/>
                  <a:pt x="1336" y="2064"/>
                  <a:pt x="1329" y="2064"/>
                </a:cubicBezTo>
                <a:cubicBezTo>
                  <a:pt x="1322" y="2064"/>
                  <a:pt x="1316" y="2063"/>
                  <a:pt x="1313" y="2063"/>
                </a:cubicBezTo>
                <a:cubicBezTo>
                  <a:pt x="1305" y="2052"/>
                  <a:pt x="1299" y="2044"/>
                  <a:pt x="1295" y="2038"/>
                </a:cubicBezTo>
                <a:cubicBezTo>
                  <a:pt x="1287" y="2030"/>
                  <a:pt x="1278" y="2025"/>
                  <a:pt x="1267" y="2025"/>
                </a:cubicBezTo>
                <a:cubicBezTo>
                  <a:pt x="1264" y="2017"/>
                  <a:pt x="1260" y="2012"/>
                  <a:pt x="1255" y="2009"/>
                </a:cubicBezTo>
                <a:cubicBezTo>
                  <a:pt x="1255" y="1986"/>
                  <a:pt x="1255" y="1986"/>
                  <a:pt x="1255" y="1986"/>
                </a:cubicBezTo>
                <a:cubicBezTo>
                  <a:pt x="1250" y="1975"/>
                  <a:pt x="1241" y="1966"/>
                  <a:pt x="1228" y="1958"/>
                </a:cubicBezTo>
                <a:cubicBezTo>
                  <a:pt x="1228" y="1955"/>
                  <a:pt x="1227" y="1953"/>
                  <a:pt x="1226" y="1951"/>
                </a:cubicBezTo>
                <a:cubicBezTo>
                  <a:pt x="1225" y="1947"/>
                  <a:pt x="1224" y="1945"/>
                  <a:pt x="1221" y="1945"/>
                </a:cubicBezTo>
                <a:cubicBezTo>
                  <a:pt x="1221" y="1927"/>
                  <a:pt x="1221" y="1927"/>
                  <a:pt x="1221" y="1927"/>
                </a:cubicBezTo>
                <a:cubicBezTo>
                  <a:pt x="1219" y="1924"/>
                  <a:pt x="1213" y="1922"/>
                  <a:pt x="1205" y="1921"/>
                </a:cubicBezTo>
                <a:cubicBezTo>
                  <a:pt x="1202" y="1920"/>
                  <a:pt x="1199" y="1920"/>
                  <a:pt x="1196" y="1920"/>
                </a:cubicBezTo>
                <a:cubicBezTo>
                  <a:pt x="1181" y="1921"/>
                  <a:pt x="1170" y="1921"/>
                  <a:pt x="1163" y="1920"/>
                </a:cubicBezTo>
                <a:cubicBezTo>
                  <a:pt x="1157" y="1914"/>
                  <a:pt x="1145" y="1908"/>
                  <a:pt x="1127" y="1901"/>
                </a:cubicBezTo>
                <a:cubicBezTo>
                  <a:pt x="1109" y="1894"/>
                  <a:pt x="1097" y="1887"/>
                  <a:pt x="1091" y="1880"/>
                </a:cubicBezTo>
                <a:cubicBezTo>
                  <a:pt x="1087" y="1859"/>
                  <a:pt x="1074" y="1846"/>
                  <a:pt x="1052" y="1841"/>
                </a:cubicBezTo>
                <a:cubicBezTo>
                  <a:pt x="1052" y="1835"/>
                  <a:pt x="1052" y="1835"/>
                  <a:pt x="1052" y="1835"/>
                </a:cubicBezTo>
                <a:cubicBezTo>
                  <a:pt x="1032" y="1837"/>
                  <a:pt x="1019" y="1841"/>
                  <a:pt x="1012" y="1847"/>
                </a:cubicBezTo>
                <a:cubicBezTo>
                  <a:pt x="968" y="1847"/>
                  <a:pt x="968" y="1847"/>
                  <a:pt x="968" y="1847"/>
                </a:cubicBezTo>
                <a:cubicBezTo>
                  <a:pt x="917" y="1820"/>
                  <a:pt x="867" y="1797"/>
                  <a:pt x="817" y="1776"/>
                </a:cubicBezTo>
                <a:cubicBezTo>
                  <a:pt x="817" y="1771"/>
                  <a:pt x="812" y="1769"/>
                  <a:pt x="803" y="1769"/>
                </a:cubicBezTo>
                <a:cubicBezTo>
                  <a:pt x="794" y="1753"/>
                  <a:pt x="781" y="1741"/>
                  <a:pt x="765" y="1731"/>
                </a:cubicBezTo>
                <a:cubicBezTo>
                  <a:pt x="763" y="1721"/>
                  <a:pt x="764" y="1705"/>
                  <a:pt x="770" y="1684"/>
                </a:cubicBezTo>
                <a:cubicBezTo>
                  <a:pt x="774" y="1667"/>
                  <a:pt x="773" y="1654"/>
                  <a:pt x="765" y="1646"/>
                </a:cubicBezTo>
                <a:cubicBezTo>
                  <a:pt x="764" y="1640"/>
                  <a:pt x="761" y="1634"/>
                  <a:pt x="757" y="1628"/>
                </a:cubicBezTo>
                <a:cubicBezTo>
                  <a:pt x="752" y="1621"/>
                  <a:pt x="748" y="1616"/>
                  <a:pt x="746" y="1613"/>
                </a:cubicBezTo>
                <a:cubicBezTo>
                  <a:pt x="743" y="1601"/>
                  <a:pt x="737" y="1591"/>
                  <a:pt x="727" y="1583"/>
                </a:cubicBezTo>
                <a:cubicBezTo>
                  <a:pt x="714" y="1573"/>
                  <a:pt x="705" y="1566"/>
                  <a:pt x="699" y="1560"/>
                </a:cubicBezTo>
                <a:cubicBezTo>
                  <a:pt x="699" y="1559"/>
                  <a:pt x="699" y="1552"/>
                  <a:pt x="700" y="1540"/>
                </a:cubicBezTo>
                <a:cubicBezTo>
                  <a:pt x="700" y="1531"/>
                  <a:pt x="698" y="1527"/>
                  <a:pt x="693" y="1528"/>
                </a:cubicBezTo>
                <a:cubicBezTo>
                  <a:pt x="691" y="1516"/>
                  <a:pt x="685" y="1505"/>
                  <a:pt x="677" y="1498"/>
                </a:cubicBezTo>
                <a:cubicBezTo>
                  <a:pt x="674" y="1495"/>
                  <a:pt x="670" y="1492"/>
                  <a:pt x="667" y="1490"/>
                </a:cubicBezTo>
                <a:cubicBezTo>
                  <a:pt x="661" y="1473"/>
                  <a:pt x="657" y="1459"/>
                  <a:pt x="654" y="1449"/>
                </a:cubicBezTo>
                <a:cubicBezTo>
                  <a:pt x="650" y="1434"/>
                  <a:pt x="648" y="1419"/>
                  <a:pt x="648" y="1405"/>
                </a:cubicBezTo>
                <a:cubicBezTo>
                  <a:pt x="646" y="1389"/>
                  <a:pt x="639" y="1383"/>
                  <a:pt x="628" y="1387"/>
                </a:cubicBezTo>
                <a:cubicBezTo>
                  <a:pt x="614" y="1397"/>
                  <a:pt x="614" y="1397"/>
                  <a:pt x="614" y="1397"/>
                </a:cubicBezTo>
                <a:cubicBezTo>
                  <a:pt x="611" y="1402"/>
                  <a:pt x="614" y="1410"/>
                  <a:pt x="623" y="1418"/>
                </a:cubicBezTo>
                <a:cubicBezTo>
                  <a:pt x="623" y="1437"/>
                  <a:pt x="629" y="1451"/>
                  <a:pt x="641" y="1462"/>
                </a:cubicBezTo>
                <a:cubicBezTo>
                  <a:pt x="646" y="1468"/>
                  <a:pt x="649" y="1480"/>
                  <a:pt x="652" y="1498"/>
                </a:cubicBezTo>
                <a:cubicBezTo>
                  <a:pt x="653" y="1502"/>
                  <a:pt x="654" y="1507"/>
                  <a:pt x="654" y="1512"/>
                </a:cubicBezTo>
                <a:cubicBezTo>
                  <a:pt x="659" y="1536"/>
                  <a:pt x="663" y="1552"/>
                  <a:pt x="667" y="1560"/>
                </a:cubicBezTo>
                <a:cubicBezTo>
                  <a:pt x="670" y="1578"/>
                  <a:pt x="677" y="1591"/>
                  <a:pt x="687" y="1600"/>
                </a:cubicBezTo>
                <a:cubicBezTo>
                  <a:pt x="693" y="1621"/>
                  <a:pt x="682" y="1630"/>
                  <a:pt x="654" y="1625"/>
                </a:cubicBezTo>
                <a:cubicBezTo>
                  <a:pt x="650" y="1617"/>
                  <a:pt x="645" y="1613"/>
                  <a:pt x="641" y="1613"/>
                </a:cubicBezTo>
                <a:cubicBezTo>
                  <a:pt x="641" y="1606"/>
                  <a:pt x="635" y="1597"/>
                  <a:pt x="623" y="1586"/>
                </a:cubicBezTo>
                <a:cubicBezTo>
                  <a:pt x="623" y="1548"/>
                  <a:pt x="623" y="1548"/>
                  <a:pt x="623" y="1548"/>
                </a:cubicBezTo>
                <a:cubicBezTo>
                  <a:pt x="620" y="1541"/>
                  <a:pt x="613" y="1534"/>
                  <a:pt x="603" y="1527"/>
                </a:cubicBezTo>
                <a:cubicBezTo>
                  <a:pt x="592" y="1519"/>
                  <a:pt x="585" y="1513"/>
                  <a:pt x="581" y="1508"/>
                </a:cubicBezTo>
                <a:cubicBezTo>
                  <a:pt x="581" y="1469"/>
                  <a:pt x="581" y="1469"/>
                  <a:pt x="581" y="1469"/>
                </a:cubicBezTo>
                <a:cubicBezTo>
                  <a:pt x="588" y="1464"/>
                  <a:pt x="588" y="1455"/>
                  <a:pt x="580" y="1443"/>
                </a:cubicBezTo>
                <a:cubicBezTo>
                  <a:pt x="580" y="1442"/>
                  <a:pt x="577" y="1436"/>
                  <a:pt x="570" y="1427"/>
                </a:cubicBezTo>
                <a:cubicBezTo>
                  <a:pt x="568" y="1424"/>
                  <a:pt x="566" y="1421"/>
                  <a:pt x="563" y="1418"/>
                </a:cubicBezTo>
                <a:cubicBezTo>
                  <a:pt x="563" y="1359"/>
                  <a:pt x="563" y="1359"/>
                  <a:pt x="563" y="1359"/>
                </a:cubicBezTo>
                <a:cubicBezTo>
                  <a:pt x="563" y="1346"/>
                  <a:pt x="561" y="1339"/>
                  <a:pt x="556" y="1338"/>
                </a:cubicBezTo>
                <a:cubicBezTo>
                  <a:pt x="556" y="1331"/>
                  <a:pt x="554" y="1325"/>
                  <a:pt x="551" y="1321"/>
                </a:cubicBezTo>
                <a:cubicBezTo>
                  <a:pt x="550" y="1320"/>
                  <a:pt x="549" y="1319"/>
                  <a:pt x="548" y="1318"/>
                </a:cubicBezTo>
                <a:cubicBezTo>
                  <a:pt x="544" y="1315"/>
                  <a:pt x="538" y="1313"/>
                  <a:pt x="530" y="1313"/>
                </a:cubicBezTo>
                <a:cubicBezTo>
                  <a:pt x="519" y="1302"/>
                  <a:pt x="511" y="1294"/>
                  <a:pt x="506" y="1289"/>
                </a:cubicBezTo>
                <a:cubicBezTo>
                  <a:pt x="505" y="1287"/>
                  <a:pt x="504" y="1286"/>
                  <a:pt x="503" y="1285"/>
                </a:cubicBezTo>
                <a:cubicBezTo>
                  <a:pt x="503" y="1276"/>
                  <a:pt x="498" y="1245"/>
                  <a:pt x="489" y="1192"/>
                </a:cubicBezTo>
                <a:cubicBezTo>
                  <a:pt x="483" y="1157"/>
                  <a:pt x="483" y="1126"/>
                  <a:pt x="489" y="1097"/>
                </a:cubicBezTo>
                <a:cubicBezTo>
                  <a:pt x="500" y="1091"/>
                  <a:pt x="507" y="1086"/>
                  <a:pt x="511" y="1082"/>
                </a:cubicBezTo>
                <a:cubicBezTo>
                  <a:pt x="518" y="1076"/>
                  <a:pt x="523" y="1068"/>
                  <a:pt x="524" y="1057"/>
                </a:cubicBezTo>
                <a:cubicBezTo>
                  <a:pt x="529" y="1055"/>
                  <a:pt x="531" y="1051"/>
                  <a:pt x="532" y="1045"/>
                </a:cubicBezTo>
                <a:cubicBezTo>
                  <a:pt x="535" y="1033"/>
                  <a:pt x="537" y="1027"/>
                  <a:pt x="537" y="1026"/>
                </a:cubicBezTo>
                <a:cubicBezTo>
                  <a:pt x="538" y="1025"/>
                  <a:pt x="539" y="1025"/>
                  <a:pt x="540" y="1024"/>
                </a:cubicBezTo>
                <a:cubicBezTo>
                  <a:pt x="542" y="1022"/>
                  <a:pt x="543" y="1018"/>
                  <a:pt x="543" y="1012"/>
                </a:cubicBezTo>
                <a:cubicBezTo>
                  <a:pt x="555" y="1003"/>
                  <a:pt x="564" y="995"/>
                  <a:pt x="569" y="990"/>
                </a:cubicBezTo>
                <a:cubicBezTo>
                  <a:pt x="580" y="980"/>
                  <a:pt x="586" y="970"/>
                  <a:pt x="589" y="960"/>
                </a:cubicBezTo>
                <a:cubicBezTo>
                  <a:pt x="600" y="954"/>
                  <a:pt x="611" y="934"/>
                  <a:pt x="623" y="901"/>
                </a:cubicBezTo>
                <a:cubicBezTo>
                  <a:pt x="626" y="903"/>
                  <a:pt x="627" y="901"/>
                  <a:pt x="627" y="896"/>
                </a:cubicBezTo>
                <a:cubicBezTo>
                  <a:pt x="633" y="888"/>
                  <a:pt x="644" y="886"/>
                  <a:pt x="662" y="890"/>
                </a:cubicBezTo>
                <a:cubicBezTo>
                  <a:pt x="679" y="895"/>
                  <a:pt x="687" y="892"/>
                  <a:pt x="687" y="882"/>
                </a:cubicBezTo>
                <a:cubicBezTo>
                  <a:pt x="673" y="885"/>
                  <a:pt x="661" y="884"/>
                  <a:pt x="650" y="880"/>
                </a:cubicBezTo>
                <a:cubicBezTo>
                  <a:pt x="647" y="879"/>
                  <a:pt x="638" y="875"/>
                  <a:pt x="623" y="868"/>
                </a:cubicBezTo>
                <a:cubicBezTo>
                  <a:pt x="620" y="856"/>
                  <a:pt x="615" y="850"/>
                  <a:pt x="607" y="849"/>
                </a:cubicBezTo>
                <a:cubicBezTo>
                  <a:pt x="607" y="816"/>
                  <a:pt x="607" y="816"/>
                  <a:pt x="607" y="816"/>
                </a:cubicBezTo>
                <a:cubicBezTo>
                  <a:pt x="612" y="817"/>
                  <a:pt x="614" y="815"/>
                  <a:pt x="614" y="809"/>
                </a:cubicBezTo>
                <a:cubicBezTo>
                  <a:pt x="641" y="809"/>
                  <a:pt x="641" y="809"/>
                  <a:pt x="641" y="809"/>
                </a:cubicBezTo>
                <a:cubicBezTo>
                  <a:pt x="633" y="790"/>
                  <a:pt x="635" y="756"/>
                  <a:pt x="648" y="706"/>
                </a:cubicBezTo>
                <a:cubicBezTo>
                  <a:pt x="654" y="697"/>
                  <a:pt x="658" y="689"/>
                  <a:pt x="658" y="683"/>
                </a:cubicBezTo>
                <a:cubicBezTo>
                  <a:pt x="657" y="674"/>
                  <a:pt x="656" y="664"/>
                  <a:pt x="654" y="652"/>
                </a:cubicBezTo>
                <a:cubicBezTo>
                  <a:pt x="648" y="652"/>
                  <a:pt x="641" y="652"/>
                  <a:pt x="633" y="651"/>
                </a:cubicBezTo>
                <a:cubicBezTo>
                  <a:pt x="628" y="650"/>
                  <a:pt x="621" y="650"/>
                  <a:pt x="614" y="652"/>
                </a:cubicBezTo>
                <a:cubicBezTo>
                  <a:pt x="602" y="652"/>
                  <a:pt x="602" y="652"/>
                  <a:pt x="602" y="652"/>
                </a:cubicBezTo>
                <a:cubicBezTo>
                  <a:pt x="602" y="620"/>
                  <a:pt x="602" y="620"/>
                  <a:pt x="602" y="620"/>
                </a:cubicBezTo>
                <a:cubicBezTo>
                  <a:pt x="605" y="621"/>
                  <a:pt x="607" y="620"/>
                  <a:pt x="607" y="614"/>
                </a:cubicBezTo>
                <a:cubicBezTo>
                  <a:pt x="635" y="614"/>
                  <a:pt x="635" y="614"/>
                  <a:pt x="635" y="614"/>
                </a:cubicBezTo>
                <a:cubicBezTo>
                  <a:pt x="632" y="629"/>
                  <a:pt x="636" y="635"/>
                  <a:pt x="648" y="632"/>
                </a:cubicBezTo>
                <a:cubicBezTo>
                  <a:pt x="654" y="632"/>
                  <a:pt x="654" y="632"/>
                  <a:pt x="654" y="632"/>
                </a:cubicBezTo>
                <a:cubicBezTo>
                  <a:pt x="654" y="623"/>
                  <a:pt x="650" y="617"/>
                  <a:pt x="643" y="612"/>
                </a:cubicBezTo>
                <a:cubicBezTo>
                  <a:pt x="633" y="608"/>
                  <a:pt x="627" y="605"/>
                  <a:pt x="623" y="601"/>
                </a:cubicBezTo>
                <a:cubicBezTo>
                  <a:pt x="607" y="601"/>
                  <a:pt x="607" y="601"/>
                  <a:pt x="607" y="601"/>
                </a:cubicBezTo>
                <a:cubicBezTo>
                  <a:pt x="607" y="599"/>
                  <a:pt x="606" y="597"/>
                  <a:pt x="603" y="596"/>
                </a:cubicBezTo>
                <a:cubicBezTo>
                  <a:pt x="600" y="596"/>
                  <a:pt x="598" y="596"/>
                  <a:pt x="597" y="594"/>
                </a:cubicBezTo>
                <a:cubicBezTo>
                  <a:pt x="596" y="593"/>
                  <a:pt x="596" y="592"/>
                  <a:pt x="595" y="591"/>
                </a:cubicBezTo>
                <a:cubicBezTo>
                  <a:pt x="585" y="580"/>
                  <a:pt x="577" y="574"/>
                  <a:pt x="569" y="574"/>
                </a:cubicBezTo>
                <a:cubicBezTo>
                  <a:pt x="550" y="564"/>
                  <a:pt x="529" y="557"/>
                  <a:pt x="506" y="553"/>
                </a:cubicBezTo>
                <a:cubicBezTo>
                  <a:pt x="478" y="546"/>
                  <a:pt x="455" y="545"/>
                  <a:pt x="439" y="550"/>
                </a:cubicBezTo>
                <a:cubicBezTo>
                  <a:pt x="420" y="553"/>
                  <a:pt x="408" y="558"/>
                  <a:pt x="405" y="563"/>
                </a:cubicBezTo>
                <a:cubicBezTo>
                  <a:pt x="398" y="561"/>
                  <a:pt x="388" y="562"/>
                  <a:pt x="375" y="565"/>
                </a:cubicBezTo>
                <a:cubicBezTo>
                  <a:pt x="362" y="570"/>
                  <a:pt x="350" y="571"/>
                  <a:pt x="341" y="568"/>
                </a:cubicBezTo>
                <a:cubicBezTo>
                  <a:pt x="332" y="563"/>
                  <a:pt x="318" y="565"/>
                  <a:pt x="299" y="575"/>
                </a:cubicBezTo>
                <a:cubicBezTo>
                  <a:pt x="297" y="576"/>
                  <a:pt x="295" y="577"/>
                  <a:pt x="292" y="579"/>
                </a:cubicBezTo>
                <a:cubicBezTo>
                  <a:pt x="271" y="591"/>
                  <a:pt x="261" y="601"/>
                  <a:pt x="262" y="608"/>
                </a:cubicBezTo>
                <a:cubicBezTo>
                  <a:pt x="266" y="620"/>
                  <a:pt x="265" y="628"/>
                  <a:pt x="257" y="631"/>
                </a:cubicBezTo>
                <a:cubicBezTo>
                  <a:pt x="236" y="640"/>
                  <a:pt x="236" y="640"/>
                  <a:pt x="236" y="640"/>
                </a:cubicBezTo>
                <a:cubicBezTo>
                  <a:pt x="224" y="640"/>
                  <a:pt x="217" y="642"/>
                  <a:pt x="216" y="646"/>
                </a:cubicBezTo>
                <a:cubicBezTo>
                  <a:pt x="185" y="646"/>
                  <a:pt x="185" y="646"/>
                  <a:pt x="185" y="646"/>
                </a:cubicBezTo>
                <a:cubicBezTo>
                  <a:pt x="188" y="640"/>
                  <a:pt x="188" y="634"/>
                  <a:pt x="182" y="628"/>
                </a:cubicBezTo>
                <a:cubicBezTo>
                  <a:pt x="176" y="623"/>
                  <a:pt x="172" y="624"/>
                  <a:pt x="170" y="632"/>
                </a:cubicBezTo>
                <a:cubicBezTo>
                  <a:pt x="163" y="637"/>
                  <a:pt x="145" y="644"/>
                  <a:pt x="114" y="654"/>
                </a:cubicBezTo>
                <a:cubicBezTo>
                  <a:pt x="91" y="663"/>
                  <a:pt x="73" y="671"/>
                  <a:pt x="60" y="678"/>
                </a:cubicBezTo>
                <a:cubicBezTo>
                  <a:pt x="58" y="678"/>
                  <a:pt x="47" y="679"/>
                  <a:pt x="27" y="679"/>
                </a:cubicBezTo>
                <a:cubicBezTo>
                  <a:pt x="12" y="681"/>
                  <a:pt x="4" y="679"/>
                  <a:pt x="1" y="673"/>
                </a:cubicBezTo>
                <a:cubicBezTo>
                  <a:pt x="0" y="667"/>
                  <a:pt x="1" y="663"/>
                  <a:pt x="5" y="660"/>
                </a:cubicBezTo>
                <a:cubicBezTo>
                  <a:pt x="11" y="658"/>
                  <a:pt x="14" y="655"/>
                  <a:pt x="14" y="652"/>
                </a:cubicBezTo>
                <a:cubicBezTo>
                  <a:pt x="58" y="642"/>
                  <a:pt x="88" y="629"/>
                  <a:pt x="106" y="614"/>
                </a:cubicBezTo>
                <a:cubicBezTo>
                  <a:pt x="120" y="614"/>
                  <a:pt x="128" y="610"/>
                  <a:pt x="131" y="601"/>
                </a:cubicBezTo>
                <a:cubicBezTo>
                  <a:pt x="106" y="601"/>
                  <a:pt x="106" y="601"/>
                  <a:pt x="106" y="601"/>
                </a:cubicBezTo>
                <a:cubicBezTo>
                  <a:pt x="103" y="596"/>
                  <a:pt x="96" y="592"/>
                  <a:pt x="85" y="589"/>
                </a:cubicBezTo>
                <a:cubicBezTo>
                  <a:pt x="83" y="580"/>
                  <a:pt x="84" y="573"/>
                  <a:pt x="88" y="567"/>
                </a:cubicBezTo>
                <a:cubicBezTo>
                  <a:pt x="98" y="556"/>
                  <a:pt x="98" y="556"/>
                  <a:pt x="98" y="556"/>
                </a:cubicBezTo>
                <a:cubicBezTo>
                  <a:pt x="109" y="556"/>
                  <a:pt x="117" y="549"/>
                  <a:pt x="124" y="535"/>
                </a:cubicBezTo>
                <a:cubicBezTo>
                  <a:pt x="124" y="497"/>
                  <a:pt x="124" y="497"/>
                  <a:pt x="124" y="497"/>
                </a:cubicBezTo>
                <a:cubicBezTo>
                  <a:pt x="141" y="485"/>
                  <a:pt x="151" y="479"/>
                  <a:pt x="152" y="477"/>
                </a:cubicBezTo>
                <a:cubicBezTo>
                  <a:pt x="166" y="475"/>
                  <a:pt x="188" y="472"/>
                  <a:pt x="218" y="468"/>
                </a:cubicBezTo>
                <a:cubicBezTo>
                  <a:pt x="243" y="464"/>
                  <a:pt x="262" y="458"/>
                  <a:pt x="275" y="451"/>
                </a:cubicBezTo>
                <a:cubicBezTo>
                  <a:pt x="275" y="450"/>
                  <a:pt x="275" y="450"/>
                  <a:pt x="275" y="450"/>
                </a:cubicBezTo>
                <a:cubicBezTo>
                  <a:pt x="268" y="447"/>
                  <a:pt x="246" y="442"/>
                  <a:pt x="209" y="437"/>
                </a:cubicBezTo>
                <a:cubicBezTo>
                  <a:pt x="211" y="433"/>
                  <a:pt x="208" y="431"/>
                  <a:pt x="202" y="431"/>
                </a:cubicBezTo>
                <a:cubicBezTo>
                  <a:pt x="200" y="422"/>
                  <a:pt x="201" y="415"/>
                  <a:pt x="204" y="409"/>
                </a:cubicBezTo>
                <a:cubicBezTo>
                  <a:pt x="210" y="406"/>
                  <a:pt x="214" y="402"/>
                  <a:pt x="216" y="399"/>
                </a:cubicBezTo>
                <a:cubicBezTo>
                  <a:pt x="223" y="400"/>
                  <a:pt x="228" y="398"/>
                  <a:pt x="231" y="392"/>
                </a:cubicBezTo>
                <a:cubicBezTo>
                  <a:pt x="239" y="392"/>
                  <a:pt x="249" y="391"/>
                  <a:pt x="262" y="389"/>
                </a:cubicBezTo>
                <a:cubicBezTo>
                  <a:pt x="266" y="388"/>
                  <a:pt x="270" y="387"/>
                  <a:pt x="274" y="387"/>
                </a:cubicBezTo>
                <a:cubicBezTo>
                  <a:pt x="291" y="384"/>
                  <a:pt x="306" y="384"/>
                  <a:pt x="321" y="387"/>
                </a:cubicBezTo>
                <a:cubicBezTo>
                  <a:pt x="341" y="387"/>
                  <a:pt x="341" y="387"/>
                  <a:pt x="341" y="387"/>
                </a:cubicBezTo>
                <a:cubicBezTo>
                  <a:pt x="350" y="374"/>
                  <a:pt x="350" y="367"/>
                  <a:pt x="341" y="367"/>
                </a:cubicBezTo>
                <a:cubicBezTo>
                  <a:pt x="341" y="333"/>
                  <a:pt x="341" y="333"/>
                  <a:pt x="341" y="333"/>
                </a:cubicBezTo>
                <a:cubicBezTo>
                  <a:pt x="342" y="331"/>
                  <a:pt x="346" y="329"/>
                  <a:pt x="354" y="329"/>
                </a:cubicBezTo>
                <a:cubicBezTo>
                  <a:pt x="361" y="327"/>
                  <a:pt x="365" y="324"/>
                  <a:pt x="366" y="320"/>
                </a:cubicBezTo>
                <a:cubicBezTo>
                  <a:pt x="369" y="320"/>
                  <a:pt x="379" y="320"/>
                  <a:pt x="396" y="321"/>
                </a:cubicBezTo>
                <a:cubicBezTo>
                  <a:pt x="410" y="321"/>
                  <a:pt x="417" y="318"/>
                  <a:pt x="418" y="313"/>
                </a:cubicBezTo>
                <a:cubicBezTo>
                  <a:pt x="442" y="309"/>
                  <a:pt x="466" y="301"/>
                  <a:pt x="489" y="287"/>
                </a:cubicBezTo>
                <a:cubicBezTo>
                  <a:pt x="534" y="278"/>
                  <a:pt x="582" y="273"/>
                  <a:pt x="635" y="274"/>
                </a:cubicBezTo>
                <a:cubicBezTo>
                  <a:pt x="651" y="274"/>
                  <a:pt x="667" y="274"/>
                  <a:pt x="683" y="275"/>
                </a:cubicBezTo>
                <a:cubicBezTo>
                  <a:pt x="694" y="275"/>
                  <a:pt x="758" y="281"/>
                  <a:pt x="876" y="295"/>
                </a:cubicBezTo>
                <a:cubicBezTo>
                  <a:pt x="877" y="298"/>
                  <a:pt x="880" y="300"/>
                  <a:pt x="884" y="301"/>
                </a:cubicBezTo>
                <a:cubicBezTo>
                  <a:pt x="886" y="301"/>
                  <a:pt x="890" y="301"/>
                  <a:pt x="895" y="301"/>
                </a:cubicBezTo>
                <a:cubicBezTo>
                  <a:pt x="916" y="312"/>
                  <a:pt x="940" y="317"/>
                  <a:pt x="969" y="317"/>
                </a:cubicBezTo>
                <a:cubicBezTo>
                  <a:pt x="987" y="318"/>
                  <a:pt x="1006" y="316"/>
                  <a:pt x="1026" y="312"/>
                </a:cubicBezTo>
                <a:cubicBezTo>
                  <a:pt x="1029" y="311"/>
                  <a:pt x="1031" y="311"/>
                  <a:pt x="1033" y="311"/>
                </a:cubicBezTo>
                <a:cubicBezTo>
                  <a:pt x="1112" y="294"/>
                  <a:pt x="1162" y="286"/>
                  <a:pt x="1183" y="287"/>
                </a:cubicBezTo>
                <a:cubicBezTo>
                  <a:pt x="1183" y="290"/>
                  <a:pt x="1185" y="292"/>
                  <a:pt x="1188" y="293"/>
                </a:cubicBezTo>
                <a:cubicBezTo>
                  <a:pt x="1190" y="294"/>
                  <a:pt x="1193" y="295"/>
                  <a:pt x="1196" y="295"/>
                </a:cubicBezTo>
                <a:cubicBezTo>
                  <a:pt x="1207" y="300"/>
                  <a:pt x="1226" y="303"/>
                  <a:pt x="1254" y="303"/>
                </a:cubicBezTo>
                <a:cubicBezTo>
                  <a:pt x="1273" y="303"/>
                  <a:pt x="1288" y="304"/>
                  <a:pt x="1299" y="305"/>
                </a:cubicBezTo>
                <a:cubicBezTo>
                  <a:pt x="1305" y="305"/>
                  <a:pt x="1310" y="306"/>
                  <a:pt x="1313" y="307"/>
                </a:cubicBezTo>
                <a:cubicBezTo>
                  <a:pt x="1316" y="310"/>
                  <a:pt x="1326" y="314"/>
                  <a:pt x="1345" y="320"/>
                </a:cubicBezTo>
                <a:cubicBezTo>
                  <a:pt x="1345" y="326"/>
                  <a:pt x="1349" y="329"/>
                  <a:pt x="1358" y="329"/>
                </a:cubicBezTo>
                <a:cubicBezTo>
                  <a:pt x="1371" y="327"/>
                  <a:pt x="1378" y="326"/>
                  <a:pt x="1378" y="326"/>
                </a:cubicBezTo>
                <a:cubicBezTo>
                  <a:pt x="1381" y="335"/>
                  <a:pt x="1379" y="344"/>
                  <a:pt x="1373" y="352"/>
                </a:cubicBezTo>
                <a:cubicBezTo>
                  <a:pt x="1379" y="352"/>
                  <a:pt x="1387" y="352"/>
                  <a:pt x="1397" y="352"/>
                </a:cubicBezTo>
                <a:cubicBezTo>
                  <a:pt x="1407" y="352"/>
                  <a:pt x="1414" y="350"/>
                  <a:pt x="1418" y="345"/>
                </a:cubicBezTo>
                <a:cubicBezTo>
                  <a:pt x="1418" y="340"/>
                  <a:pt x="1418" y="340"/>
                  <a:pt x="1418" y="340"/>
                </a:cubicBezTo>
                <a:cubicBezTo>
                  <a:pt x="1414" y="340"/>
                  <a:pt x="1409" y="337"/>
                  <a:pt x="1403" y="332"/>
                </a:cubicBezTo>
                <a:cubicBezTo>
                  <a:pt x="1397" y="327"/>
                  <a:pt x="1391" y="326"/>
                  <a:pt x="1385" y="326"/>
                </a:cubicBezTo>
                <a:cubicBezTo>
                  <a:pt x="1365" y="313"/>
                  <a:pt x="1365" y="313"/>
                  <a:pt x="1365" y="313"/>
                </a:cubicBezTo>
                <a:cubicBezTo>
                  <a:pt x="1361" y="296"/>
                  <a:pt x="1368" y="290"/>
                  <a:pt x="1385" y="295"/>
                </a:cubicBezTo>
                <a:cubicBezTo>
                  <a:pt x="1385" y="287"/>
                  <a:pt x="1385" y="287"/>
                  <a:pt x="1385" y="287"/>
                </a:cubicBezTo>
                <a:cubicBezTo>
                  <a:pt x="1381" y="286"/>
                  <a:pt x="1378" y="280"/>
                  <a:pt x="1378" y="267"/>
                </a:cubicBezTo>
                <a:cubicBezTo>
                  <a:pt x="1378" y="261"/>
                  <a:pt x="1378" y="261"/>
                  <a:pt x="1378" y="261"/>
                </a:cubicBezTo>
                <a:cubicBezTo>
                  <a:pt x="1366" y="264"/>
                  <a:pt x="1359" y="265"/>
                  <a:pt x="1359" y="267"/>
                </a:cubicBezTo>
                <a:cubicBezTo>
                  <a:pt x="1343" y="267"/>
                  <a:pt x="1332" y="272"/>
                  <a:pt x="1327" y="281"/>
                </a:cubicBezTo>
                <a:cubicBezTo>
                  <a:pt x="1288" y="281"/>
                  <a:pt x="1288" y="281"/>
                  <a:pt x="1288" y="281"/>
                </a:cubicBezTo>
                <a:cubicBezTo>
                  <a:pt x="1283" y="273"/>
                  <a:pt x="1279" y="268"/>
                  <a:pt x="1275" y="267"/>
                </a:cubicBezTo>
                <a:cubicBezTo>
                  <a:pt x="1275" y="243"/>
                  <a:pt x="1275" y="243"/>
                  <a:pt x="1275" y="243"/>
                </a:cubicBezTo>
                <a:cubicBezTo>
                  <a:pt x="1294" y="232"/>
                  <a:pt x="1311" y="223"/>
                  <a:pt x="1325" y="215"/>
                </a:cubicBezTo>
                <a:cubicBezTo>
                  <a:pt x="1343" y="204"/>
                  <a:pt x="1357" y="195"/>
                  <a:pt x="1365" y="190"/>
                </a:cubicBezTo>
                <a:cubicBezTo>
                  <a:pt x="1396" y="181"/>
                  <a:pt x="1430" y="181"/>
                  <a:pt x="1465" y="190"/>
                </a:cubicBezTo>
                <a:cubicBezTo>
                  <a:pt x="1485" y="196"/>
                  <a:pt x="1511" y="206"/>
                  <a:pt x="1542" y="222"/>
                </a:cubicBezTo>
                <a:cubicBezTo>
                  <a:pt x="1543" y="230"/>
                  <a:pt x="1549" y="232"/>
                  <a:pt x="1559" y="229"/>
                </a:cubicBezTo>
                <a:cubicBezTo>
                  <a:pt x="1567" y="225"/>
                  <a:pt x="1572" y="221"/>
                  <a:pt x="1575" y="215"/>
                </a:cubicBezTo>
                <a:cubicBezTo>
                  <a:pt x="1600" y="215"/>
                  <a:pt x="1600" y="215"/>
                  <a:pt x="1600" y="215"/>
                </a:cubicBezTo>
                <a:cubicBezTo>
                  <a:pt x="1602" y="224"/>
                  <a:pt x="1607" y="229"/>
                  <a:pt x="1615" y="229"/>
                </a:cubicBezTo>
                <a:cubicBezTo>
                  <a:pt x="1622" y="229"/>
                  <a:pt x="1627" y="224"/>
                  <a:pt x="1628" y="215"/>
                </a:cubicBezTo>
                <a:cubicBezTo>
                  <a:pt x="1672" y="215"/>
                  <a:pt x="1672" y="215"/>
                  <a:pt x="1672" y="215"/>
                </a:cubicBezTo>
                <a:cubicBezTo>
                  <a:pt x="1672" y="248"/>
                  <a:pt x="1672" y="248"/>
                  <a:pt x="1672" y="248"/>
                </a:cubicBezTo>
                <a:cubicBezTo>
                  <a:pt x="1667" y="250"/>
                  <a:pt x="1663" y="256"/>
                  <a:pt x="1660" y="265"/>
                </a:cubicBezTo>
                <a:cubicBezTo>
                  <a:pt x="1657" y="274"/>
                  <a:pt x="1661" y="277"/>
                  <a:pt x="1672" y="275"/>
                </a:cubicBezTo>
                <a:cubicBezTo>
                  <a:pt x="1684" y="286"/>
                  <a:pt x="1684" y="286"/>
                  <a:pt x="1684" y="286"/>
                </a:cubicBezTo>
                <a:cubicBezTo>
                  <a:pt x="1687" y="292"/>
                  <a:pt x="1688" y="299"/>
                  <a:pt x="1685" y="307"/>
                </a:cubicBezTo>
                <a:cubicBezTo>
                  <a:pt x="1664" y="320"/>
                  <a:pt x="1664" y="320"/>
                  <a:pt x="1664" y="320"/>
                </a:cubicBezTo>
                <a:cubicBezTo>
                  <a:pt x="1657" y="323"/>
                  <a:pt x="1651" y="324"/>
                  <a:pt x="1646" y="325"/>
                </a:cubicBezTo>
                <a:cubicBezTo>
                  <a:pt x="1640" y="326"/>
                  <a:pt x="1635" y="329"/>
                  <a:pt x="1633" y="333"/>
                </a:cubicBezTo>
                <a:cubicBezTo>
                  <a:pt x="1595" y="333"/>
                  <a:pt x="1595" y="333"/>
                  <a:pt x="1595" y="333"/>
                </a:cubicBezTo>
                <a:cubicBezTo>
                  <a:pt x="1595" y="340"/>
                  <a:pt x="1595" y="340"/>
                  <a:pt x="1595" y="340"/>
                </a:cubicBezTo>
                <a:cubicBezTo>
                  <a:pt x="1601" y="344"/>
                  <a:pt x="1613" y="346"/>
                  <a:pt x="1628" y="345"/>
                </a:cubicBezTo>
                <a:cubicBezTo>
                  <a:pt x="1628" y="350"/>
                  <a:pt x="1630" y="352"/>
                  <a:pt x="1634" y="352"/>
                </a:cubicBezTo>
                <a:cubicBezTo>
                  <a:pt x="1637" y="351"/>
                  <a:pt x="1638" y="348"/>
                  <a:pt x="1638" y="345"/>
                </a:cubicBezTo>
                <a:cubicBezTo>
                  <a:pt x="1654" y="342"/>
                  <a:pt x="1672" y="343"/>
                  <a:pt x="1692" y="350"/>
                </a:cubicBezTo>
                <a:cubicBezTo>
                  <a:pt x="1710" y="357"/>
                  <a:pt x="1723" y="357"/>
                  <a:pt x="1730" y="352"/>
                </a:cubicBezTo>
                <a:cubicBezTo>
                  <a:pt x="1720" y="348"/>
                  <a:pt x="1712" y="344"/>
                  <a:pt x="1706" y="342"/>
                </a:cubicBezTo>
                <a:cubicBezTo>
                  <a:pt x="1697" y="337"/>
                  <a:pt x="1694" y="327"/>
                  <a:pt x="1698" y="313"/>
                </a:cubicBezTo>
                <a:cubicBezTo>
                  <a:pt x="1708" y="310"/>
                  <a:pt x="1715" y="306"/>
                  <a:pt x="1718" y="301"/>
                </a:cubicBezTo>
                <a:cubicBezTo>
                  <a:pt x="1725" y="302"/>
                  <a:pt x="1738" y="302"/>
                  <a:pt x="1755" y="301"/>
                </a:cubicBezTo>
                <a:cubicBezTo>
                  <a:pt x="1762" y="301"/>
                  <a:pt x="1767" y="301"/>
                  <a:pt x="1771" y="303"/>
                </a:cubicBezTo>
                <a:cubicBezTo>
                  <a:pt x="1775" y="305"/>
                  <a:pt x="1777" y="308"/>
                  <a:pt x="1777" y="313"/>
                </a:cubicBezTo>
                <a:cubicBezTo>
                  <a:pt x="1779" y="319"/>
                  <a:pt x="1778" y="324"/>
                  <a:pt x="1775" y="327"/>
                </a:cubicBezTo>
                <a:cubicBezTo>
                  <a:pt x="1774" y="328"/>
                  <a:pt x="1772" y="329"/>
                  <a:pt x="1771" y="330"/>
                </a:cubicBezTo>
                <a:cubicBezTo>
                  <a:pt x="1763" y="334"/>
                  <a:pt x="1759" y="338"/>
                  <a:pt x="1758" y="340"/>
                </a:cubicBezTo>
                <a:cubicBezTo>
                  <a:pt x="1764" y="340"/>
                  <a:pt x="1770" y="338"/>
                  <a:pt x="1776" y="336"/>
                </a:cubicBezTo>
                <a:cubicBezTo>
                  <a:pt x="1779" y="335"/>
                  <a:pt x="1781" y="333"/>
                  <a:pt x="1784" y="332"/>
                </a:cubicBezTo>
                <a:cubicBezTo>
                  <a:pt x="1792" y="324"/>
                  <a:pt x="1792" y="318"/>
                  <a:pt x="1784" y="313"/>
                </a:cubicBezTo>
                <a:cubicBezTo>
                  <a:pt x="1777" y="307"/>
                  <a:pt x="1774" y="296"/>
                  <a:pt x="1777" y="281"/>
                </a:cubicBezTo>
                <a:cubicBezTo>
                  <a:pt x="1785" y="282"/>
                  <a:pt x="1791" y="280"/>
                  <a:pt x="1796" y="275"/>
                </a:cubicBezTo>
                <a:cubicBezTo>
                  <a:pt x="1796" y="267"/>
                  <a:pt x="1796" y="267"/>
                  <a:pt x="1796" y="267"/>
                </a:cubicBezTo>
                <a:cubicBezTo>
                  <a:pt x="1758" y="267"/>
                  <a:pt x="1758" y="267"/>
                  <a:pt x="1758" y="267"/>
                </a:cubicBezTo>
                <a:cubicBezTo>
                  <a:pt x="1755" y="261"/>
                  <a:pt x="1751" y="256"/>
                  <a:pt x="1748" y="253"/>
                </a:cubicBezTo>
                <a:cubicBezTo>
                  <a:pt x="1744" y="250"/>
                  <a:pt x="1738" y="248"/>
                  <a:pt x="1730" y="248"/>
                </a:cubicBezTo>
                <a:cubicBezTo>
                  <a:pt x="1731" y="245"/>
                  <a:pt x="1729" y="243"/>
                  <a:pt x="1725" y="243"/>
                </a:cubicBezTo>
                <a:cubicBezTo>
                  <a:pt x="1725" y="222"/>
                  <a:pt x="1725" y="222"/>
                  <a:pt x="1725" y="222"/>
                </a:cubicBezTo>
                <a:cubicBezTo>
                  <a:pt x="1731" y="222"/>
                  <a:pt x="1742" y="222"/>
                  <a:pt x="1757" y="223"/>
                </a:cubicBezTo>
                <a:cubicBezTo>
                  <a:pt x="1757" y="223"/>
                  <a:pt x="1758" y="223"/>
                  <a:pt x="1758" y="223"/>
                </a:cubicBezTo>
                <a:cubicBezTo>
                  <a:pt x="1770" y="222"/>
                  <a:pt x="1777" y="218"/>
                  <a:pt x="1777" y="210"/>
                </a:cubicBezTo>
                <a:cubicBezTo>
                  <a:pt x="1783" y="211"/>
                  <a:pt x="1787" y="209"/>
                  <a:pt x="1790" y="203"/>
                </a:cubicBezTo>
                <a:cubicBezTo>
                  <a:pt x="1799" y="203"/>
                  <a:pt x="1814" y="201"/>
                  <a:pt x="1833" y="197"/>
                </a:cubicBezTo>
                <a:cubicBezTo>
                  <a:pt x="1851" y="195"/>
                  <a:pt x="1860" y="201"/>
                  <a:pt x="1861" y="215"/>
                </a:cubicBezTo>
                <a:cubicBezTo>
                  <a:pt x="1877" y="200"/>
                  <a:pt x="1910" y="194"/>
                  <a:pt x="1960" y="197"/>
                </a:cubicBezTo>
                <a:close/>
                <a:moveTo>
                  <a:pt x="7256" y="3519"/>
                </a:moveTo>
                <a:cubicBezTo>
                  <a:pt x="7276" y="3521"/>
                  <a:pt x="7292" y="3521"/>
                  <a:pt x="7306" y="3520"/>
                </a:cubicBezTo>
                <a:cubicBezTo>
                  <a:pt x="7306" y="3552"/>
                  <a:pt x="7306" y="3552"/>
                  <a:pt x="7306" y="3552"/>
                </a:cubicBezTo>
                <a:cubicBezTo>
                  <a:pt x="7296" y="3564"/>
                  <a:pt x="7274" y="3581"/>
                  <a:pt x="7240" y="3604"/>
                </a:cubicBezTo>
                <a:cubicBezTo>
                  <a:pt x="7202" y="3604"/>
                  <a:pt x="7202" y="3604"/>
                  <a:pt x="7202" y="3604"/>
                </a:cubicBezTo>
                <a:cubicBezTo>
                  <a:pt x="7202" y="3600"/>
                  <a:pt x="7200" y="3598"/>
                  <a:pt x="7196" y="3597"/>
                </a:cubicBezTo>
                <a:cubicBezTo>
                  <a:pt x="7196" y="3565"/>
                  <a:pt x="7196" y="3565"/>
                  <a:pt x="7196" y="3565"/>
                </a:cubicBezTo>
                <a:cubicBezTo>
                  <a:pt x="7197" y="3565"/>
                  <a:pt x="7199" y="3563"/>
                  <a:pt x="7200" y="3560"/>
                </a:cubicBezTo>
                <a:cubicBezTo>
                  <a:pt x="7201" y="3557"/>
                  <a:pt x="7202" y="3555"/>
                  <a:pt x="7202" y="3552"/>
                </a:cubicBezTo>
                <a:cubicBezTo>
                  <a:pt x="7211" y="3552"/>
                  <a:pt x="7213" y="3540"/>
                  <a:pt x="7206" y="3514"/>
                </a:cubicBezTo>
                <a:cubicBezTo>
                  <a:pt x="7217" y="3514"/>
                  <a:pt x="7233" y="3516"/>
                  <a:pt x="7256" y="3519"/>
                </a:cubicBezTo>
                <a:close/>
                <a:moveTo>
                  <a:pt x="8038" y="3337"/>
                </a:moveTo>
                <a:cubicBezTo>
                  <a:pt x="8056" y="3337"/>
                  <a:pt x="8056" y="3337"/>
                  <a:pt x="8056" y="3337"/>
                </a:cubicBezTo>
                <a:cubicBezTo>
                  <a:pt x="8056" y="3341"/>
                  <a:pt x="8058" y="3343"/>
                  <a:pt x="8064" y="3343"/>
                </a:cubicBezTo>
                <a:cubicBezTo>
                  <a:pt x="8064" y="3394"/>
                  <a:pt x="8064" y="3394"/>
                  <a:pt x="8064" y="3394"/>
                </a:cubicBezTo>
                <a:cubicBezTo>
                  <a:pt x="8065" y="3397"/>
                  <a:pt x="8066" y="3400"/>
                  <a:pt x="8068" y="3402"/>
                </a:cubicBezTo>
                <a:cubicBezTo>
                  <a:pt x="8073" y="3409"/>
                  <a:pt x="8080" y="3416"/>
                  <a:pt x="8088" y="3422"/>
                </a:cubicBezTo>
                <a:cubicBezTo>
                  <a:pt x="8115" y="3422"/>
                  <a:pt x="8115" y="3422"/>
                  <a:pt x="8115" y="3422"/>
                </a:cubicBezTo>
                <a:cubicBezTo>
                  <a:pt x="8115" y="3455"/>
                  <a:pt x="8115" y="3455"/>
                  <a:pt x="8115" y="3455"/>
                </a:cubicBezTo>
                <a:cubicBezTo>
                  <a:pt x="8097" y="3473"/>
                  <a:pt x="8097" y="3473"/>
                  <a:pt x="8097" y="3473"/>
                </a:cubicBezTo>
                <a:cubicBezTo>
                  <a:pt x="8090" y="3472"/>
                  <a:pt x="8084" y="3474"/>
                  <a:pt x="8082" y="3479"/>
                </a:cubicBezTo>
                <a:cubicBezTo>
                  <a:pt x="8077" y="3479"/>
                  <a:pt x="8072" y="3481"/>
                  <a:pt x="8068" y="3485"/>
                </a:cubicBezTo>
                <a:cubicBezTo>
                  <a:pt x="8066" y="3486"/>
                  <a:pt x="8065" y="3488"/>
                  <a:pt x="8064" y="3490"/>
                </a:cubicBezTo>
                <a:cubicBezTo>
                  <a:pt x="8058" y="3497"/>
                  <a:pt x="8053" y="3503"/>
                  <a:pt x="8050" y="3506"/>
                </a:cubicBezTo>
                <a:cubicBezTo>
                  <a:pt x="8043" y="3506"/>
                  <a:pt x="8043" y="3506"/>
                  <a:pt x="8043" y="3506"/>
                </a:cubicBezTo>
                <a:cubicBezTo>
                  <a:pt x="8032" y="3512"/>
                  <a:pt x="8024" y="3520"/>
                  <a:pt x="8018" y="3532"/>
                </a:cubicBezTo>
                <a:cubicBezTo>
                  <a:pt x="8009" y="3531"/>
                  <a:pt x="8005" y="3533"/>
                  <a:pt x="8005" y="3539"/>
                </a:cubicBezTo>
                <a:cubicBezTo>
                  <a:pt x="7999" y="3537"/>
                  <a:pt x="7993" y="3540"/>
                  <a:pt x="7990" y="3546"/>
                </a:cubicBezTo>
                <a:cubicBezTo>
                  <a:pt x="7951" y="3546"/>
                  <a:pt x="7951" y="3546"/>
                  <a:pt x="7951" y="3546"/>
                </a:cubicBezTo>
                <a:cubicBezTo>
                  <a:pt x="7951" y="3534"/>
                  <a:pt x="7955" y="3520"/>
                  <a:pt x="7964" y="3505"/>
                </a:cubicBezTo>
                <a:cubicBezTo>
                  <a:pt x="7973" y="3493"/>
                  <a:pt x="7975" y="3478"/>
                  <a:pt x="7972" y="3460"/>
                </a:cubicBezTo>
                <a:cubicBezTo>
                  <a:pt x="7975" y="3458"/>
                  <a:pt x="7981" y="3454"/>
                  <a:pt x="7992" y="3447"/>
                </a:cubicBezTo>
                <a:cubicBezTo>
                  <a:pt x="8001" y="3443"/>
                  <a:pt x="8007" y="3439"/>
                  <a:pt x="8011" y="3434"/>
                </a:cubicBezTo>
                <a:cubicBezTo>
                  <a:pt x="8027" y="3437"/>
                  <a:pt x="8033" y="3428"/>
                  <a:pt x="8031" y="3409"/>
                </a:cubicBezTo>
                <a:cubicBezTo>
                  <a:pt x="8036" y="3408"/>
                  <a:pt x="8037" y="3405"/>
                  <a:pt x="8036" y="3401"/>
                </a:cubicBezTo>
                <a:cubicBezTo>
                  <a:pt x="8036" y="3397"/>
                  <a:pt x="8034" y="3394"/>
                  <a:pt x="8031" y="3394"/>
                </a:cubicBezTo>
                <a:cubicBezTo>
                  <a:pt x="8031" y="3393"/>
                  <a:pt x="8030" y="3382"/>
                  <a:pt x="8029" y="3361"/>
                </a:cubicBezTo>
                <a:cubicBezTo>
                  <a:pt x="8029" y="3347"/>
                  <a:pt x="8032" y="3339"/>
                  <a:pt x="8038" y="3337"/>
                </a:cubicBezTo>
                <a:close/>
                <a:moveTo>
                  <a:pt x="7825" y="3561"/>
                </a:moveTo>
                <a:cubicBezTo>
                  <a:pt x="7826" y="3560"/>
                  <a:pt x="7827" y="3559"/>
                  <a:pt x="7828" y="3558"/>
                </a:cubicBezTo>
                <a:cubicBezTo>
                  <a:pt x="7848" y="3551"/>
                  <a:pt x="7866" y="3539"/>
                  <a:pt x="7882" y="3520"/>
                </a:cubicBezTo>
                <a:cubicBezTo>
                  <a:pt x="7890" y="3520"/>
                  <a:pt x="7896" y="3515"/>
                  <a:pt x="7900" y="3506"/>
                </a:cubicBezTo>
                <a:cubicBezTo>
                  <a:pt x="7926" y="3506"/>
                  <a:pt x="7926" y="3506"/>
                  <a:pt x="7926" y="3506"/>
                </a:cubicBezTo>
                <a:cubicBezTo>
                  <a:pt x="7927" y="3512"/>
                  <a:pt x="7932" y="3517"/>
                  <a:pt x="7939" y="3520"/>
                </a:cubicBezTo>
                <a:cubicBezTo>
                  <a:pt x="7939" y="3558"/>
                  <a:pt x="7939" y="3558"/>
                  <a:pt x="7939" y="3558"/>
                </a:cubicBezTo>
                <a:cubicBezTo>
                  <a:pt x="7937" y="3560"/>
                  <a:pt x="7935" y="3562"/>
                  <a:pt x="7932" y="3564"/>
                </a:cubicBezTo>
                <a:cubicBezTo>
                  <a:pt x="7929" y="3566"/>
                  <a:pt x="7925" y="3568"/>
                  <a:pt x="7920" y="3570"/>
                </a:cubicBezTo>
                <a:cubicBezTo>
                  <a:pt x="7910" y="3575"/>
                  <a:pt x="7903" y="3580"/>
                  <a:pt x="7900" y="3585"/>
                </a:cubicBezTo>
                <a:cubicBezTo>
                  <a:pt x="7891" y="3586"/>
                  <a:pt x="7883" y="3590"/>
                  <a:pt x="7876" y="3597"/>
                </a:cubicBezTo>
                <a:cubicBezTo>
                  <a:pt x="7870" y="3607"/>
                  <a:pt x="7864" y="3614"/>
                  <a:pt x="7861" y="3618"/>
                </a:cubicBezTo>
                <a:cubicBezTo>
                  <a:pt x="7844" y="3618"/>
                  <a:pt x="7835" y="3620"/>
                  <a:pt x="7834" y="3623"/>
                </a:cubicBezTo>
                <a:cubicBezTo>
                  <a:pt x="7824" y="3624"/>
                  <a:pt x="7815" y="3630"/>
                  <a:pt x="7807" y="3640"/>
                </a:cubicBezTo>
                <a:cubicBezTo>
                  <a:pt x="7807" y="3641"/>
                  <a:pt x="7801" y="3649"/>
                  <a:pt x="7790" y="3664"/>
                </a:cubicBezTo>
                <a:cubicBezTo>
                  <a:pt x="7781" y="3661"/>
                  <a:pt x="7777" y="3663"/>
                  <a:pt x="7777" y="3670"/>
                </a:cubicBezTo>
                <a:cubicBezTo>
                  <a:pt x="7757" y="3673"/>
                  <a:pt x="7744" y="3679"/>
                  <a:pt x="7736" y="3688"/>
                </a:cubicBezTo>
                <a:cubicBezTo>
                  <a:pt x="7717" y="3685"/>
                  <a:pt x="7700" y="3686"/>
                  <a:pt x="7685" y="3692"/>
                </a:cubicBezTo>
                <a:cubicBezTo>
                  <a:pt x="7662" y="3702"/>
                  <a:pt x="7649" y="3707"/>
                  <a:pt x="7644" y="3708"/>
                </a:cubicBezTo>
                <a:cubicBezTo>
                  <a:pt x="7646" y="3704"/>
                  <a:pt x="7648" y="3696"/>
                  <a:pt x="7652" y="3686"/>
                </a:cubicBezTo>
                <a:cubicBezTo>
                  <a:pt x="7655" y="3680"/>
                  <a:pt x="7655" y="3671"/>
                  <a:pt x="7651" y="3657"/>
                </a:cubicBezTo>
                <a:cubicBezTo>
                  <a:pt x="7666" y="3648"/>
                  <a:pt x="7675" y="3640"/>
                  <a:pt x="7677" y="3631"/>
                </a:cubicBezTo>
                <a:cubicBezTo>
                  <a:pt x="7685" y="3627"/>
                  <a:pt x="7712" y="3616"/>
                  <a:pt x="7758" y="3598"/>
                </a:cubicBezTo>
                <a:cubicBezTo>
                  <a:pt x="7787" y="3586"/>
                  <a:pt x="7810" y="3574"/>
                  <a:pt x="7825" y="3561"/>
                </a:cubicBezTo>
                <a:close/>
                <a:moveTo>
                  <a:pt x="8606" y="2795"/>
                </a:moveTo>
                <a:cubicBezTo>
                  <a:pt x="8590" y="2798"/>
                  <a:pt x="8583" y="2790"/>
                  <a:pt x="8585" y="2769"/>
                </a:cubicBezTo>
                <a:cubicBezTo>
                  <a:pt x="8606" y="2769"/>
                  <a:pt x="8606" y="2769"/>
                  <a:pt x="8606" y="2769"/>
                </a:cubicBezTo>
                <a:lnTo>
                  <a:pt x="8606" y="2795"/>
                </a:lnTo>
                <a:close/>
                <a:moveTo>
                  <a:pt x="8625" y="2703"/>
                </a:moveTo>
                <a:cubicBezTo>
                  <a:pt x="8663" y="2703"/>
                  <a:pt x="8663" y="2703"/>
                  <a:pt x="8663" y="2703"/>
                </a:cubicBezTo>
                <a:cubicBezTo>
                  <a:pt x="8663" y="2728"/>
                  <a:pt x="8663" y="2728"/>
                  <a:pt x="8663" y="2728"/>
                </a:cubicBezTo>
                <a:cubicBezTo>
                  <a:pt x="8660" y="2728"/>
                  <a:pt x="8658" y="2730"/>
                  <a:pt x="8658" y="2736"/>
                </a:cubicBezTo>
                <a:cubicBezTo>
                  <a:pt x="8625" y="2736"/>
                  <a:pt x="8625" y="2736"/>
                  <a:pt x="8625" y="2736"/>
                </a:cubicBezTo>
                <a:lnTo>
                  <a:pt x="8625" y="2703"/>
                </a:lnTo>
                <a:close/>
                <a:moveTo>
                  <a:pt x="8534" y="2926"/>
                </a:moveTo>
                <a:cubicBezTo>
                  <a:pt x="8529" y="2925"/>
                  <a:pt x="8526" y="2927"/>
                  <a:pt x="8526" y="2932"/>
                </a:cubicBezTo>
                <a:cubicBezTo>
                  <a:pt x="8498" y="2932"/>
                  <a:pt x="8498" y="2932"/>
                  <a:pt x="8498" y="2932"/>
                </a:cubicBezTo>
                <a:cubicBezTo>
                  <a:pt x="8498" y="2900"/>
                  <a:pt x="8498" y="2900"/>
                  <a:pt x="8498" y="2900"/>
                </a:cubicBezTo>
                <a:cubicBezTo>
                  <a:pt x="8534" y="2900"/>
                  <a:pt x="8534" y="2900"/>
                  <a:pt x="8534" y="2900"/>
                </a:cubicBezTo>
                <a:lnTo>
                  <a:pt x="8534" y="2926"/>
                </a:lnTo>
                <a:close/>
                <a:moveTo>
                  <a:pt x="8552" y="2853"/>
                </a:moveTo>
                <a:cubicBezTo>
                  <a:pt x="8552" y="2820"/>
                  <a:pt x="8552" y="2820"/>
                  <a:pt x="8552" y="2820"/>
                </a:cubicBezTo>
                <a:cubicBezTo>
                  <a:pt x="8585" y="2820"/>
                  <a:pt x="8585" y="2820"/>
                  <a:pt x="8585" y="2820"/>
                </a:cubicBezTo>
                <a:cubicBezTo>
                  <a:pt x="8585" y="2846"/>
                  <a:pt x="8585" y="2846"/>
                  <a:pt x="8585" y="2846"/>
                </a:cubicBezTo>
                <a:cubicBezTo>
                  <a:pt x="8582" y="2845"/>
                  <a:pt x="8580" y="2848"/>
                  <a:pt x="8580" y="2853"/>
                </a:cubicBezTo>
                <a:lnTo>
                  <a:pt x="8552" y="2853"/>
                </a:lnTo>
                <a:close/>
                <a:moveTo>
                  <a:pt x="8330" y="2853"/>
                </a:moveTo>
                <a:cubicBezTo>
                  <a:pt x="8330" y="2815"/>
                  <a:pt x="8330" y="2815"/>
                  <a:pt x="8330" y="2815"/>
                </a:cubicBezTo>
                <a:cubicBezTo>
                  <a:pt x="8337" y="2815"/>
                  <a:pt x="8347" y="2815"/>
                  <a:pt x="8359" y="2815"/>
                </a:cubicBezTo>
                <a:cubicBezTo>
                  <a:pt x="8371" y="2813"/>
                  <a:pt x="8374" y="2806"/>
                  <a:pt x="8370" y="2795"/>
                </a:cubicBezTo>
                <a:cubicBezTo>
                  <a:pt x="8422" y="2795"/>
                  <a:pt x="8422" y="2795"/>
                  <a:pt x="8422" y="2795"/>
                </a:cubicBezTo>
                <a:cubicBezTo>
                  <a:pt x="8422" y="2815"/>
                  <a:pt x="8422" y="2815"/>
                  <a:pt x="8422" y="2815"/>
                </a:cubicBezTo>
                <a:cubicBezTo>
                  <a:pt x="8415" y="2818"/>
                  <a:pt x="8410" y="2823"/>
                  <a:pt x="8409" y="2828"/>
                </a:cubicBezTo>
                <a:cubicBezTo>
                  <a:pt x="8398" y="2828"/>
                  <a:pt x="8387" y="2835"/>
                  <a:pt x="8377" y="2848"/>
                </a:cubicBezTo>
                <a:cubicBezTo>
                  <a:pt x="8368" y="2861"/>
                  <a:pt x="8355" y="2865"/>
                  <a:pt x="8337" y="2860"/>
                </a:cubicBezTo>
                <a:cubicBezTo>
                  <a:pt x="8338" y="2855"/>
                  <a:pt x="8336" y="2853"/>
                  <a:pt x="8330" y="2853"/>
                </a:cubicBezTo>
                <a:close/>
                <a:moveTo>
                  <a:pt x="8442" y="2611"/>
                </a:moveTo>
                <a:cubicBezTo>
                  <a:pt x="8420" y="2617"/>
                  <a:pt x="8411" y="2609"/>
                  <a:pt x="8417" y="2585"/>
                </a:cubicBezTo>
                <a:cubicBezTo>
                  <a:pt x="8442" y="2585"/>
                  <a:pt x="8442" y="2585"/>
                  <a:pt x="8442" y="2585"/>
                </a:cubicBezTo>
                <a:lnTo>
                  <a:pt x="8442" y="2611"/>
                </a:lnTo>
                <a:close/>
                <a:moveTo>
                  <a:pt x="7951" y="2866"/>
                </a:moveTo>
                <a:cubicBezTo>
                  <a:pt x="7961" y="2863"/>
                  <a:pt x="7968" y="2865"/>
                  <a:pt x="7972" y="2872"/>
                </a:cubicBezTo>
                <a:cubicBezTo>
                  <a:pt x="7975" y="2881"/>
                  <a:pt x="7980" y="2885"/>
                  <a:pt x="7985" y="2885"/>
                </a:cubicBezTo>
                <a:cubicBezTo>
                  <a:pt x="7982" y="2893"/>
                  <a:pt x="7984" y="2898"/>
                  <a:pt x="7990" y="2900"/>
                </a:cubicBezTo>
                <a:cubicBezTo>
                  <a:pt x="7993" y="2910"/>
                  <a:pt x="8000" y="2920"/>
                  <a:pt x="8010" y="2929"/>
                </a:cubicBezTo>
                <a:cubicBezTo>
                  <a:pt x="8015" y="2934"/>
                  <a:pt x="8024" y="2942"/>
                  <a:pt x="8038" y="2952"/>
                </a:cubicBezTo>
                <a:cubicBezTo>
                  <a:pt x="8038" y="2984"/>
                  <a:pt x="8038" y="2984"/>
                  <a:pt x="8038" y="2984"/>
                </a:cubicBezTo>
                <a:cubicBezTo>
                  <a:pt x="8005" y="2984"/>
                  <a:pt x="8005" y="2984"/>
                  <a:pt x="8005" y="2984"/>
                </a:cubicBezTo>
                <a:cubicBezTo>
                  <a:pt x="7993" y="2968"/>
                  <a:pt x="7978" y="2952"/>
                  <a:pt x="7958" y="2938"/>
                </a:cubicBezTo>
                <a:cubicBezTo>
                  <a:pt x="7958" y="2928"/>
                  <a:pt x="7954" y="2920"/>
                  <a:pt x="7946" y="2917"/>
                </a:cubicBezTo>
                <a:cubicBezTo>
                  <a:pt x="7946" y="2916"/>
                  <a:pt x="7945" y="2907"/>
                  <a:pt x="7944" y="2889"/>
                </a:cubicBezTo>
                <a:cubicBezTo>
                  <a:pt x="7944" y="2876"/>
                  <a:pt x="7946" y="2869"/>
                  <a:pt x="7951" y="2866"/>
                </a:cubicBezTo>
                <a:close/>
                <a:moveTo>
                  <a:pt x="8110" y="2743"/>
                </a:moveTo>
                <a:cubicBezTo>
                  <a:pt x="8121" y="2772"/>
                  <a:pt x="8117" y="2802"/>
                  <a:pt x="8097" y="2833"/>
                </a:cubicBezTo>
                <a:cubicBezTo>
                  <a:pt x="8083" y="2826"/>
                  <a:pt x="8073" y="2814"/>
                  <a:pt x="8068" y="2798"/>
                </a:cubicBezTo>
                <a:cubicBezTo>
                  <a:pt x="8064" y="2785"/>
                  <a:pt x="8062" y="2768"/>
                  <a:pt x="8064" y="2749"/>
                </a:cubicBezTo>
                <a:cubicBezTo>
                  <a:pt x="8065" y="2749"/>
                  <a:pt x="8067" y="2749"/>
                  <a:pt x="8068" y="2750"/>
                </a:cubicBezTo>
                <a:cubicBezTo>
                  <a:pt x="8077" y="2752"/>
                  <a:pt x="8083" y="2752"/>
                  <a:pt x="8086" y="2750"/>
                </a:cubicBezTo>
                <a:cubicBezTo>
                  <a:pt x="8093" y="2745"/>
                  <a:pt x="8101" y="2743"/>
                  <a:pt x="8110" y="2743"/>
                </a:cubicBezTo>
                <a:close/>
                <a:moveTo>
                  <a:pt x="7913" y="2559"/>
                </a:moveTo>
                <a:cubicBezTo>
                  <a:pt x="7924" y="2564"/>
                  <a:pt x="7932" y="2576"/>
                  <a:pt x="7938" y="2594"/>
                </a:cubicBezTo>
                <a:cubicBezTo>
                  <a:pt x="7939" y="2599"/>
                  <a:pt x="7941" y="2616"/>
                  <a:pt x="7946" y="2644"/>
                </a:cubicBezTo>
                <a:cubicBezTo>
                  <a:pt x="7920" y="2644"/>
                  <a:pt x="7920" y="2644"/>
                  <a:pt x="7920" y="2644"/>
                </a:cubicBezTo>
                <a:cubicBezTo>
                  <a:pt x="7920" y="2641"/>
                  <a:pt x="7918" y="2639"/>
                  <a:pt x="7913" y="2639"/>
                </a:cubicBezTo>
                <a:cubicBezTo>
                  <a:pt x="7915" y="2623"/>
                  <a:pt x="7904" y="2616"/>
                  <a:pt x="7882" y="2619"/>
                </a:cubicBezTo>
                <a:cubicBezTo>
                  <a:pt x="7882" y="2616"/>
                  <a:pt x="7879" y="2613"/>
                  <a:pt x="7873" y="2611"/>
                </a:cubicBezTo>
                <a:cubicBezTo>
                  <a:pt x="7873" y="2585"/>
                  <a:pt x="7873" y="2585"/>
                  <a:pt x="7873" y="2585"/>
                </a:cubicBezTo>
                <a:cubicBezTo>
                  <a:pt x="7887" y="2589"/>
                  <a:pt x="7897" y="2588"/>
                  <a:pt x="7902" y="2582"/>
                </a:cubicBezTo>
                <a:cubicBezTo>
                  <a:pt x="7906" y="2578"/>
                  <a:pt x="7910" y="2570"/>
                  <a:pt x="7913" y="2559"/>
                </a:cubicBezTo>
                <a:close/>
                <a:moveTo>
                  <a:pt x="7900" y="2552"/>
                </a:moveTo>
                <a:cubicBezTo>
                  <a:pt x="7900" y="2579"/>
                  <a:pt x="7900" y="2579"/>
                  <a:pt x="7900" y="2579"/>
                </a:cubicBezTo>
                <a:cubicBezTo>
                  <a:pt x="7884" y="2579"/>
                  <a:pt x="7876" y="2579"/>
                  <a:pt x="7875" y="2579"/>
                </a:cubicBezTo>
                <a:cubicBezTo>
                  <a:pt x="7866" y="2578"/>
                  <a:pt x="7861" y="2573"/>
                  <a:pt x="7861" y="2566"/>
                </a:cubicBezTo>
                <a:cubicBezTo>
                  <a:pt x="7857" y="2573"/>
                  <a:pt x="7854" y="2579"/>
                  <a:pt x="7851" y="2582"/>
                </a:cubicBezTo>
                <a:cubicBezTo>
                  <a:pt x="7847" y="2588"/>
                  <a:pt x="7839" y="2589"/>
                  <a:pt x="7828" y="2585"/>
                </a:cubicBezTo>
                <a:cubicBezTo>
                  <a:pt x="7823" y="2577"/>
                  <a:pt x="7819" y="2572"/>
                  <a:pt x="7816" y="2572"/>
                </a:cubicBezTo>
                <a:cubicBezTo>
                  <a:pt x="7816" y="2550"/>
                  <a:pt x="7813" y="2537"/>
                  <a:pt x="7807" y="2533"/>
                </a:cubicBezTo>
                <a:cubicBezTo>
                  <a:pt x="7769" y="2533"/>
                  <a:pt x="7769" y="2533"/>
                  <a:pt x="7769" y="2533"/>
                </a:cubicBezTo>
                <a:cubicBezTo>
                  <a:pt x="7767" y="2533"/>
                  <a:pt x="7765" y="2528"/>
                  <a:pt x="7764" y="2519"/>
                </a:cubicBezTo>
                <a:cubicBezTo>
                  <a:pt x="7763" y="2511"/>
                  <a:pt x="7760" y="2507"/>
                  <a:pt x="7756" y="2505"/>
                </a:cubicBezTo>
                <a:cubicBezTo>
                  <a:pt x="7756" y="2467"/>
                  <a:pt x="7756" y="2467"/>
                  <a:pt x="7756" y="2467"/>
                </a:cubicBezTo>
                <a:cubicBezTo>
                  <a:pt x="7777" y="2467"/>
                  <a:pt x="7777" y="2467"/>
                  <a:pt x="7777" y="2467"/>
                </a:cubicBezTo>
                <a:cubicBezTo>
                  <a:pt x="7774" y="2472"/>
                  <a:pt x="7777" y="2474"/>
                  <a:pt x="7783" y="2474"/>
                </a:cubicBezTo>
                <a:cubicBezTo>
                  <a:pt x="7783" y="2480"/>
                  <a:pt x="7784" y="2485"/>
                  <a:pt x="7787" y="2489"/>
                </a:cubicBezTo>
                <a:cubicBezTo>
                  <a:pt x="7788" y="2491"/>
                  <a:pt x="7789" y="2493"/>
                  <a:pt x="7791" y="2495"/>
                </a:cubicBezTo>
                <a:cubicBezTo>
                  <a:pt x="7794" y="2498"/>
                  <a:pt x="7799" y="2502"/>
                  <a:pt x="7807" y="2505"/>
                </a:cubicBezTo>
                <a:cubicBezTo>
                  <a:pt x="7834" y="2505"/>
                  <a:pt x="7834" y="2505"/>
                  <a:pt x="7834" y="2505"/>
                </a:cubicBezTo>
                <a:cubicBezTo>
                  <a:pt x="7833" y="2511"/>
                  <a:pt x="7835" y="2514"/>
                  <a:pt x="7841" y="2514"/>
                </a:cubicBezTo>
                <a:cubicBezTo>
                  <a:pt x="7840" y="2517"/>
                  <a:pt x="7842" y="2519"/>
                  <a:pt x="7848" y="2521"/>
                </a:cubicBezTo>
                <a:cubicBezTo>
                  <a:pt x="7848" y="2559"/>
                  <a:pt x="7848" y="2559"/>
                  <a:pt x="7848" y="2559"/>
                </a:cubicBezTo>
                <a:cubicBezTo>
                  <a:pt x="7851" y="2558"/>
                  <a:pt x="7853" y="2555"/>
                  <a:pt x="7854" y="2550"/>
                </a:cubicBezTo>
                <a:cubicBezTo>
                  <a:pt x="7854" y="2542"/>
                  <a:pt x="7854" y="2536"/>
                  <a:pt x="7854" y="2533"/>
                </a:cubicBezTo>
                <a:cubicBezTo>
                  <a:pt x="7882" y="2533"/>
                  <a:pt x="7882" y="2533"/>
                  <a:pt x="7882" y="2533"/>
                </a:cubicBezTo>
                <a:cubicBezTo>
                  <a:pt x="7885" y="2543"/>
                  <a:pt x="7891" y="2549"/>
                  <a:pt x="7900" y="2552"/>
                </a:cubicBezTo>
                <a:close/>
                <a:moveTo>
                  <a:pt x="7865" y="2084"/>
                </a:moveTo>
                <a:cubicBezTo>
                  <a:pt x="7870" y="2084"/>
                  <a:pt x="7873" y="2086"/>
                  <a:pt x="7873" y="2091"/>
                </a:cubicBezTo>
                <a:cubicBezTo>
                  <a:pt x="7877" y="2103"/>
                  <a:pt x="7873" y="2107"/>
                  <a:pt x="7858" y="2105"/>
                </a:cubicBezTo>
                <a:cubicBezTo>
                  <a:pt x="7843" y="2101"/>
                  <a:pt x="7840" y="2094"/>
                  <a:pt x="7848" y="2084"/>
                </a:cubicBezTo>
                <a:cubicBezTo>
                  <a:pt x="7852" y="2084"/>
                  <a:pt x="7858" y="2084"/>
                  <a:pt x="7865" y="2084"/>
                </a:cubicBezTo>
                <a:close/>
                <a:moveTo>
                  <a:pt x="8135" y="2311"/>
                </a:moveTo>
                <a:cubicBezTo>
                  <a:pt x="8135" y="2337"/>
                  <a:pt x="8135" y="2337"/>
                  <a:pt x="8135" y="2337"/>
                </a:cubicBezTo>
                <a:cubicBezTo>
                  <a:pt x="8117" y="2341"/>
                  <a:pt x="8108" y="2337"/>
                  <a:pt x="8107" y="2326"/>
                </a:cubicBezTo>
                <a:cubicBezTo>
                  <a:pt x="8107" y="2322"/>
                  <a:pt x="8108" y="2317"/>
                  <a:pt x="8110" y="2311"/>
                </a:cubicBezTo>
                <a:lnTo>
                  <a:pt x="8135" y="2311"/>
                </a:lnTo>
                <a:close/>
                <a:moveTo>
                  <a:pt x="8317" y="2285"/>
                </a:moveTo>
                <a:cubicBezTo>
                  <a:pt x="8294" y="2291"/>
                  <a:pt x="8286" y="2283"/>
                  <a:pt x="8291" y="2259"/>
                </a:cubicBezTo>
                <a:cubicBezTo>
                  <a:pt x="8317" y="2259"/>
                  <a:pt x="8317" y="2259"/>
                  <a:pt x="8317" y="2259"/>
                </a:cubicBezTo>
                <a:lnTo>
                  <a:pt x="8317" y="2285"/>
                </a:lnTo>
                <a:close/>
                <a:moveTo>
                  <a:pt x="8265" y="2076"/>
                </a:moveTo>
                <a:cubicBezTo>
                  <a:pt x="8265" y="2101"/>
                  <a:pt x="8265" y="2101"/>
                  <a:pt x="8265" y="2101"/>
                </a:cubicBezTo>
                <a:cubicBezTo>
                  <a:pt x="8243" y="2108"/>
                  <a:pt x="8235" y="2100"/>
                  <a:pt x="8241" y="2076"/>
                </a:cubicBezTo>
                <a:lnTo>
                  <a:pt x="8265" y="2076"/>
                </a:lnTo>
                <a:close/>
                <a:moveTo>
                  <a:pt x="7632" y="2477"/>
                </a:moveTo>
                <a:cubicBezTo>
                  <a:pt x="7648" y="2473"/>
                  <a:pt x="7658" y="2470"/>
                  <a:pt x="7660" y="2467"/>
                </a:cubicBezTo>
                <a:cubicBezTo>
                  <a:pt x="7668" y="2467"/>
                  <a:pt x="7675" y="2463"/>
                  <a:pt x="7681" y="2457"/>
                </a:cubicBezTo>
                <a:cubicBezTo>
                  <a:pt x="7687" y="2453"/>
                  <a:pt x="7692" y="2446"/>
                  <a:pt x="7697" y="2436"/>
                </a:cubicBezTo>
                <a:cubicBezTo>
                  <a:pt x="7700" y="2420"/>
                  <a:pt x="7693" y="2413"/>
                  <a:pt x="7677" y="2416"/>
                </a:cubicBezTo>
                <a:cubicBezTo>
                  <a:pt x="7672" y="2412"/>
                  <a:pt x="7668" y="2408"/>
                  <a:pt x="7666" y="2404"/>
                </a:cubicBezTo>
                <a:cubicBezTo>
                  <a:pt x="7663" y="2399"/>
                  <a:pt x="7662" y="2391"/>
                  <a:pt x="7664" y="2382"/>
                </a:cubicBezTo>
                <a:cubicBezTo>
                  <a:pt x="7697" y="2382"/>
                  <a:pt x="7697" y="2382"/>
                  <a:pt x="7697" y="2382"/>
                </a:cubicBezTo>
                <a:cubicBezTo>
                  <a:pt x="7698" y="2387"/>
                  <a:pt x="7702" y="2390"/>
                  <a:pt x="7710" y="2390"/>
                </a:cubicBezTo>
                <a:cubicBezTo>
                  <a:pt x="7710" y="2397"/>
                  <a:pt x="7710" y="2397"/>
                  <a:pt x="7710" y="2397"/>
                </a:cubicBezTo>
                <a:cubicBezTo>
                  <a:pt x="7719" y="2396"/>
                  <a:pt x="7725" y="2399"/>
                  <a:pt x="7728" y="2404"/>
                </a:cubicBezTo>
                <a:cubicBezTo>
                  <a:pt x="7734" y="2411"/>
                  <a:pt x="7739" y="2415"/>
                  <a:pt x="7743" y="2416"/>
                </a:cubicBezTo>
                <a:cubicBezTo>
                  <a:pt x="7743" y="2455"/>
                  <a:pt x="7743" y="2455"/>
                  <a:pt x="7743" y="2455"/>
                </a:cubicBezTo>
                <a:cubicBezTo>
                  <a:pt x="7730" y="2454"/>
                  <a:pt x="7723" y="2461"/>
                  <a:pt x="7724" y="2474"/>
                </a:cubicBezTo>
                <a:cubicBezTo>
                  <a:pt x="7722" y="2478"/>
                  <a:pt x="7716" y="2484"/>
                  <a:pt x="7706" y="2491"/>
                </a:cubicBezTo>
                <a:cubicBezTo>
                  <a:pt x="7698" y="2496"/>
                  <a:pt x="7693" y="2501"/>
                  <a:pt x="7690" y="2505"/>
                </a:cubicBezTo>
                <a:cubicBezTo>
                  <a:pt x="7687" y="2505"/>
                  <a:pt x="7685" y="2506"/>
                  <a:pt x="7682" y="2507"/>
                </a:cubicBezTo>
                <a:cubicBezTo>
                  <a:pt x="7680" y="2509"/>
                  <a:pt x="7678" y="2511"/>
                  <a:pt x="7677" y="2514"/>
                </a:cubicBezTo>
                <a:cubicBezTo>
                  <a:pt x="7639" y="2514"/>
                  <a:pt x="7639" y="2514"/>
                  <a:pt x="7639" y="2514"/>
                </a:cubicBezTo>
                <a:cubicBezTo>
                  <a:pt x="7636" y="2508"/>
                  <a:pt x="7629" y="2504"/>
                  <a:pt x="7619" y="2501"/>
                </a:cubicBezTo>
                <a:cubicBezTo>
                  <a:pt x="7616" y="2489"/>
                  <a:pt x="7620" y="2481"/>
                  <a:pt x="7632" y="2477"/>
                </a:cubicBezTo>
                <a:close/>
                <a:moveTo>
                  <a:pt x="6809" y="2559"/>
                </a:moveTo>
                <a:cubicBezTo>
                  <a:pt x="6811" y="2573"/>
                  <a:pt x="6804" y="2582"/>
                  <a:pt x="6789" y="2585"/>
                </a:cubicBezTo>
                <a:cubicBezTo>
                  <a:pt x="6769" y="2585"/>
                  <a:pt x="6754" y="2585"/>
                  <a:pt x="6743" y="2585"/>
                </a:cubicBezTo>
                <a:cubicBezTo>
                  <a:pt x="6745" y="2583"/>
                  <a:pt x="6743" y="2581"/>
                  <a:pt x="6737" y="2579"/>
                </a:cubicBezTo>
                <a:cubicBezTo>
                  <a:pt x="6737" y="2552"/>
                  <a:pt x="6737" y="2552"/>
                  <a:pt x="6737" y="2552"/>
                </a:cubicBezTo>
                <a:cubicBezTo>
                  <a:pt x="6741" y="2554"/>
                  <a:pt x="6754" y="2554"/>
                  <a:pt x="6777" y="2552"/>
                </a:cubicBezTo>
                <a:cubicBezTo>
                  <a:pt x="6794" y="2552"/>
                  <a:pt x="6805" y="2554"/>
                  <a:pt x="6809" y="2559"/>
                </a:cubicBezTo>
                <a:close/>
                <a:moveTo>
                  <a:pt x="6908" y="2552"/>
                </a:moveTo>
                <a:cubicBezTo>
                  <a:pt x="6907" y="2557"/>
                  <a:pt x="6909" y="2559"/>
                  <a:pt x="6915" y="2559"/>
                </a:cubicBezTo>
                <a:cubicBezTo>
                  <a:pt x="6915" y="2579"/>
                  <a:pt x="6915" y="2579"/>
                  <a:pt x="6915" y="2579"/>
                </a:cubicBezTo>
                <a:cubicBezTo>
                  <a:pt x="6906" y="2579"/>
                  <a:pt x="6897" y="2581"/>
                  <a:pt x="6885" y="2584"/>
                </a:cubicBezTo>
                <a:cubicBezTo>
                  <a:pt x="6874" y="2587"/>
                  <a:pt x="6864" y="2587"/>
                  <a:pt x="6855" y="2585"/>
                </a:cubicBezTo>
                <a:cubicBezTo>
                  <a:pt x="6851" y="2586"/>
                  <a:pt x="6850" y="2590"/>
                  <a:pt x="6853" y="2596"/>
                </a:cubicBezTo>
                <a:cubicBezTo>
                  <a:pt x="6857" y="2605"/>
                  <a:pt x="6858" y="2613"/>
                  <a:pt x="6855" y="2619"/>
                </a:cubicBezTo>
                <a:cubicBezTo>
                  <a:pt x="6829" y="2619"/>
                  <a:pt x="6829" y="2619"/>
                  <a:pt x="6829" y="2619"/>
                </a:cubicBezTo>
                <a:cubicBezTo>
                  <a:pt x="6825" y="2613"/>
                  <a:pt x="6818" y="2608"/>
                  <a:pt x="6809" y="2604"/>
                </a:cubicBezTo>
                <a:cubicBezTo>
                  <a:pt x="6809" y="2585"/>
                  <a:pt x="6809" y="2585"/>
                  <a:pt x="6809" y="2585"/>
                </a:cubicBezTo>
                <a:cubicBezTo>
                  <a:pt x="6843" y="2585"/>
                  <a:pt x="6843" y="2585"/>
                  <a:pt x="6843" y="2585"/>
                </a:cubicBezTo>
                <a:cubicBezTo>
                  <a:pt x="6838" y="2581"/>
                  <a:pt x="6835" y="2569"/>
                  <a:pt x="6835" y="2547"/>
                </a:cubicBezTo>
                <a:cubicBezTo>
                  <a:pt x="6847" y="2545"/>
                  <a:pt x="6859" y="2545"/>
                  <a:pt x="6872" y="2548"/>
                </a:cubicBezTo>
                <a:cubicBezTo>
                  <a:pt x="6889" y="2551"/>
                  <a:pt x="6901" y="2552"/>
                  <a:pt x="6908" y="2552"/>
                </a:cubicBezTo>
                <a:close/>
                <a:moveTo>
                  <a:pt x="6992" y="2715"/>
                </a:moveTo>
                <a:cubicBezTo>
                  <a:pt x="7032" y="2715"/>
                  <a:pt x="7032" y="2715"/>
                  <a:pt x="7032" y="2715"/>
                </a:cubicBezTo>
                <a:cubicBezTo>
                  <a:pt x="7036" y="2726"/>
                  <a:pt x="7045" y="2736"/>
                  <a:pt x="7058" y="2743"/>
                </a:cubicBezTo>
                <a:cubicBezTo>
                  <a:pt x="7067" y="2744"/>
                  <a:pt x="7072" y="2739"/>
                  <a:pt x="7074" y="2727"/>
                </a:cubicBezTo>
                <a:cubicBezTo>
                  <a:pt x="7075" y="2713"/>
                  <a:pt x="7075" y="2705"/>
                  <a:pt x="7076" y="2703"/>
                </a:cubicBezTo>
                <a:cubicBezTo>
                  <a:pt x="7089" y="2697"/>
                  <a:pt x="7098" y="2688"/>
                  <a:pt x="7104" y="2677"/>
                </a:cubicBezTo>
                <a:cubicBezTo>
                  <a:pt x="7120" y="2677"/>
                  <a:pt x="7129" y="2675"/>
                  <a:pt x="7130" y="2672"/>
                </a:cubicBezTo>
                <a:cubicBezTo>
                  <a:pt x="7149" y="2666"/>
                  <a:pt x="7162" y="2659"/>
                  <a:pt x="7168" y="2651"/>
                </a:cubicBezTo>
                <a:cubicBezTo>
                  <a:pt x="7179" y="2649"/>
                  <a:pt x="7192" y="2649"/>
                  <a:pt x="7206" y="2652"/>
                </a:cubicBezTo>
                <a:cubicBezTo>
                  <a:pt x="7222" y="2655"/>
                  <a:pt x="7233" y="2657"/>
                  <a:pt x="7240" y="2657"/>
                </a:cubicBezTo>
                <a:cubicBezTo>
                  <a:pt x="7241" y="2661"/>
                  <a:pt x="7248" y="2663"/>
                  <a:pt x="7260" y="2663"/>
                </a:cubicBezTo>
                <a:cubicBezTo>
                  <a:pt x="7272" y="2672"/>
                  <a:pt x="7276" y="2685"/>
                  <a:pt x="7273" y="2703"/>
                </a:cubicBezTo>
                <a:cubicBezTo>
                  <a:pt x="7264" y="2708"/>
                  <a:pt x="7260" y="2715"/>
                  <a:pt x="7260" y="2723"/>
                </a:cubicBezTo>
                <a:cubicBezTo>
                  <a:pt x="7253" y="2723"/>
                  <a:pt x="7253" y="2723"/>
                  <a:pt x="7253" y="2723"/>
                </a:cubicBezTo>
                <a:cubicBezTo>
                  <a:pt x="7246" y="2731"/>
                  <a:pt x="7244" y="2741"/>
                  <a:pt x="7248" y="2752"/>
                </a:cubicBezTo>
                <a:cubicBezTo>
                  <a:pt x="7254" y="2764"/>
                  <a:pt x="7262" y="2770"/>
                  <a:pt x="7273" y="2769"/>
                </a:cubicBezTo>
                <a:cubicBezTo>
                  <a:pt x="7279" y="2782"/>
                  <a:pt x="7287" y="2789"/>
                  <a:pt x="7299" y="2789"/>
                </a:cubicBezTo>
                <a:cubicBezTo>
                  <a:pt x="7307" y="2801"/>
                  <a:pt x="7320" y="2810"/>
                  <a:pt x="7338" y="2815"/>
                </a:cubicBezTo>
                <a:cubicBezTo>
                  <a:pt x="7351" y="2824"/>
                  <a:pt x="7367" y="2808"/>
                  <a:pt x="7385" y="2769"/>
                </a:cubicBezTo>
                <a:cubicBezTo>
                  <a:pt x="7394" y="2763"/>
                  <a:pt x="7398" y="2749"/>
                  <a:pt x="7399" y="2727"/>
                </a:cubicBezTo>
                <a:cubicBezTo>
                  <a:pt x="7400" y="2699"/>
                  <a:pt x="7401" y="2682"/>
                  <a:pt x="7403" y="2677"/>
                </a:cubicBezTo>
                <a:cubicBezTo>
                  <a:pt x="7409" y="2674"/>
                  <a:pt x="7412" y="2668"/>
                  <a:pt x="7413" y="2659"/>
                </a:cubicBezTo>
                <a:cubicBezTo>
                  <a:pt x="7417" y="2648"/>
                  <a:pt x="7421" y="2642"/>
                  <a:pt x="7424" y="2639"/>
                </a:cubicBezTo>
                <a:cubicBezTo>
                  <a:pt x="7449" y="2639"/>
                  <a:pt x="7449" y="2639"/>
                  <a:pt x="7449" y="2639"/>
                </a:cubicBezTo>
                <a:cubicBezTo>
                  <a:pt x="7452" y="2640"/>
                  <a:pt x="7454" y="2644"/>
                  <a:pt x="7455" y="2652"/>
                </a:cubicBezTo>
                <a:cubicBezTo>
                  <a:pt x="7455" y="2660"/>
                  <a:pt x="7457" y="2663"/>
                  <a:pt x="7462" y="2663"/>
                </a:cubicBezTo>
                <a:cubicBezTo>
                  <a:pt x="7462" y="2680"/>
                  <a:pt x="7464" y="2688"/>
                  <a:pt x="7468" y="2689"/>
                </a:cubicBezTo>
                <a:cubicBezTo>
                  <a:pt x="7470" y="2699"/>
                  <a:pt x="7474" y="2707"/>
                  <a:pt x="7481" y="2714"/>
                </a:cubicBezTo>
                <a:cubicBezTo>
                  <a:pt x="7485" y="2718"/>
                  <a:pt x="7492" y="2722"/>
                  <a:pt x="7502" y="2728"/>
                </a:cubicBezTo>
                <a:cubicBezTo>
                  <a:pt x="7503" y="2736"/>
                  <a:pt x="7507" y="2753"/>
                  <a:pt x="7512" y="2779"/>
                </a:cubicBezTo>
                <a:cubicBezTo>
                  <a:pt x="7515" y="2798"/>
                  <a:pt x="7516" y="2816"/>
                  <a:pt x="7515" y="2833"/>
                </a:cubicBezTo>
                <a:cubicBezTo>
                  <a:pt x="7506" y="2842"/>
                  <a:pt x="7508" y="2852"/>
                  <a:pt x="7520" y="2863"/>
                </a:cubicBezTo>
                <a:cubicBezTo>
                  <a:pt x="7525" y="2869"/>
                  <a:pt x="7534" y="2876"/>
                  <a:pt x="7547" y="2885"/>
                </a:cubicBezTo>
                <a:cubicBezTo>
                  <a:pt x="7547" y="2894"/>
                  <a:pt x="7549" y="2899"/>
                  <a:pt x="7554" y="2900"/>
                </a:cubicBezTo>
                <a:cubicBezTo>
                  <a:pt x="7560" y="2910"/>
                  <a:pt x="7566" y="2926"/>
                  <a:pt x="7573" y="2947"/>
                </a:cubicBezTo>
                <a:cubicBezTo>
                  <a:pt x="7581" y="2966"/>
                  <a:pt x="7590" y="2981"/>
                  <a:pt x="7601" y="2990"/>
                </a:cubicBezTo>
                <a:cubicBezTo>
                  <a:pt x="7601" y="2998"/>
                  <a:pt x="7603" y="3005"/>
                  <a:pt x="7608" y="3010"/>
                </a:cubicBezTo>
                <a:cubicBezTo>
                  <a:pt x="7612" y="3014"/>
                  <a:pt x="7618" y="3018"/>
                  <a:pt x="7626" y="3023"/>
                </a:cubicBezTo>
                <a:cubicBezTo>
                  <a:pt x="7626" y="3033"/>
                  <a:pt x="7630" y="3040"/>
                  <a:pt x="7639" y="3043"/>
                </a:cubicBezTo>
                <a:cubicBezTo>
                  <a:pt x="7639" y="3062"/>
                  <a:pt x="7638" y="3085"/>
                  <a:pt x="7634" y="3112"/>
                </a:cubicBezTo>
                <a:cubicBezTo>
                  <a:pt x="7629" y="3144"/>
                  <a:pt x="7626" y="3166"/>
                  <a:pt x="7626" y="3179"/>
                </a:cubicBezTo>
                <a:cubicBezTo>
                  <a:pt x="7617" y="3191"/>
                  <a:pt x="7611" y="3200"/>
                  <a:pt x="7608" y="3207"/>
                </a:cubicBezTo>
                <a:cubicBezTo>
                  <a:pt x="7601" y="3218"/>
                  <a:pt x="7596" y="3228"/>
                  <a:pt x="7594" y="3238"/>
                </a:cubicBezTo>
                <a:cubicBezTo>
                  <a:pt x="7590" y="3238"/>
                  <a:pt x="7588" y="3240"/>
                  <a:pt x="7587" y="3244"/>
                </a:cubicBezTo>
                <a:cubicBezTo>
                  <a:pt x="7585" y="3252"/>
                  <a:pt x="7585" y="3252"/>
                  <a:pt x="7585" y="3252"/>
                </a:cubicBezTo>
                <a:cubicBezTo>
                  <a:pt x="7568" y="3264"/>
                  <a:pt x="7553" y="3279"/>
                  <a:pt x="7541" y="3297"/>
                </a:cubicBezTo>
                <a:cubicBezTo>
                  <a:pt x="7533" y="3297"/>
                  <a:pt x="7528" y="3299"/>
                  <a:pt x="7528" y="3303"/>
                </a:cubicBezTo>
                <a:cubicBezTo>
                  <a:pt x="7507" y="3309"/>
                  <a:pt x="7496" y="3320"/>
                  <a:pt x="7495" y="3337"/>
                </a:cubicBezTo>
                <a:cubicBezTo>
                  <a:pt x="7490" y="3339"/>
                  <a:pt x="7485" y="3344"/>
                  <a:pt x="7481" y="3351"/>
                </a:cubicBezTo>
                <a:cubicBezTo>
                  <a:pt x="7475" y="3362"/>
                  <a:pt x="7471" y="3368"/>
                  <a:pt x="7468" y="3371"/>
                </a:cubicBezTo>
                <a:cubicBezTo>
                  <a:pt x="7444" y="3376"/>
                  <a:pt x="7429" y="3391"/>
                  <a:pt x="7424" y="3414"/>
                </a:cubicBezTo>
                <a:cubicBezTo>
                  <a:pt x="7400" y="3435"/>
                  <a:pt x="7400" y="3435"/>
                  <a:pt x="7400" y="3435"/>
                </a:cubicBezTo>
                <a:cubicBezTo>
                  <a:pt x="7392" y="3443"/>
                  <a:pt x="7380" y="3445"/>
                  <a:pt x="7365" y="3441"/>
                </a:cubicBezTo>
                <a:cubicBezTo>
                  <a:pt x="7357" y="3441"/>
                  <a:pt x="7357" y="3441"/>
                  <a:pt x="7357" y="3441"/>
                </a:cubicBezTo>
                <a:cubicBezTo>
                  <a:pt x="7341" y="3439"/>
                  <a:pt x="7332" y="3444"/>
                  <a:pt x="7332" y="3455"/>
                </a:cubicBezTo>
                <a:cubicBezTo>
                  <a:pt x="7326" y="3454"/>
                  <a:pt x="7320" y="3456"/>
                  <a:pt x="7314" y="3462"/>
                </a:cubicBezTo>
                <a:cubicBezTo>
                  <a:pt x="7311" y="3465"/>
                  <a:pt x="7308" y="3468"/>
                  <a:pt x="7306" y="3473"/>
                </a:cubicBezTo>
                <a:cubicBezTo>
                  <a:pt x="7273" y="3473"/>
                  <a:pt x="7273" y="3473"/>
                  <a:pt x="7273" y="3473"/>
                </a:cubicBezTo>
                <a:cubicBezTo>
                  <a:pt x="7273" y="3467"/>
                  <a:pt x="7273" y="3467"/>
                  <a:pt x="7273" y="3467"/>
                </a:cubicBezTo>
                <a:cubicBezTo>
                  <a:pt x="7271" y="3467"/>
                  <a:pt x="7267" y="3464"/>
                  <a:pt x="7260" y="3457"/>
                </a:cubicBezTo>
                <a:cubicBezTo>
                  <a:pt x="7255" y="3451"/>
                  <a:pt x="7251" y="3452"/>
                  <a:pt x="7248" y="3460"/>
                </a:cubicBezTo>
                <a:cubicBezTo>
                  <a:pt x="7237" y="3463"/>
                  <a:pt x="7225" y="3462"/>
                  <a:pt x="7213" y="3459"/>
                </a:cubicBezTo>
                <a:cubicBezTo>
                  <a:pt x="7199" y="3456"/>
                  <a:pt x="7189" y="3455"/>
                  <a:pt x="7183" y="3455"/>
                </a:cubicBezTo>
                <a:cubicBezTo>
                  <a:pt x="7183" y="3453"/>
                  <a:pt x="7181" y="3450"/>
                  <a:pt x="7177" y="3448"/>
                </a:cubicBezTo>
                <a:cubicBezTo>
                  <a:pt x="7168" y="3446"/>
                  <a:pt x="7168" y="3446"/>
                  <a:pt x="7168" y="3446"/>
                </a:cubicBezTo>
                <a:cubicBezTo>
                  <a:pt x="7160" y="3438"/>
                  <a:pt x="7155" y="3433"/>
                  <a:pt x="7151" y="3429"/>
                </a:cubicBezTo>
                <a:cubicBezTo>
                  <a:pt x="7146" y="3419"/>
                  <a:pt x="7145" y="3408"/>
                  <a:pt x="7148" y="3394"/>
                </a:cubicBezTo>
                <a:cubicBezTo>
                  <a:pt x="7154" y="3394"/>
                  <a:pt x="7157" y="3390"/>
                  <a:pt x="7157" y="3384"/>
                </a:cubicBezTo>
                <a:cubicBezTo>
                  <a:pt x="7157" y="3378"/>
                  <a:pt x="7154" y="3375"/>
                  <a:pt x="7148" y="3375"/>
                </a:cubicBezTo>
                <a:cubicBezTo>
                  <a:pt x="7148" y="3360"/>
                  <a:pt x="7146" y="3351"/>
                  <a:pt x="7143" y="3348"/>
                </a:cubicBezTo>
                <a:cubicBezTo>
                  <a:pt x="7142" y="3347"/>
                  <a:pt x="7142" y="3347"/>
                  <a:pt x="7142" y="3347"/>
                </a:cubicBezTo>
                <a:cubicBezTo>
                  <a:pt x="7141" y="3352"/>
                  <a:pt x="7138" y="3354"/>
                  <a:pt x="7133" y="3354"/>
                </a:cubicBezTo>
                <a:cubicBezTo>
                  <a:pt x="7125" y="3355"/>
                  <a:pt x="7119" y="3356"/>
                  <a:pt x="7116" y="3356"/>
                </a:cubicBezTo>
                <a:cubicBezTo>
                  <a:pt x="7115" y="3346"/>
                  <a:pt x="7116" y="3338"/>
                  <a:pt x="7119" y="3332"/>
                </a:cubicBezTo>
                <a:cubicBezTo>
                  <a:pt x="7111" y="3326"/>
                  <a:pt x="7111" y="3326"/>
                  <a:pt x="7111" y="3326"/>
                </a:cubicBezTo>
                <a:cubicBezTo>
                  <a:pt x="7106" y="3329"/>
                  <a:pt x="7101" y="3335"/>
                  <a:pt x="7096" y="3343"/>
                </a:cubicBezTo>
                <a:cubicBezTo>
                  <a:pt x="7088" y="3346"/>
                  <a:pt x="7082" y="3345"/>
                  <a:pt x="7079" y="3340"/>
                </a:cubicBezTo>
                <a:cubicBezTo>
                  <a:pt x="7076" y="3334"/>
                  <a:pt x="7073" y="3330"/>
                  <a:pt x="7070" y="3330"/>
                </a:cubicBezTo>
                <a:cubicBezTo>
                  <a:pt x="7070" y="3318"/>
                  <a:pt x="7066" y="3309"/>
                  <a:pt x="7058" y="3303"/>
                </a:cubicBezTo>
                <a:cubicBezTo>
                  <a:pt x="7056" y="3296"/>
                  <a:pt x="7053" y="3290"/>
                  <a:pt x="7047" y="3284"/>
                </a:cubicBezTo>
                <a:cubicBezTo>
                  <a:pt x="7016" y="3263"/>
                  <a:pt x="7016" y="3263"/>
                  <a:pt x="7016" y="3263"/>
                </a:cubicBezTo>
                <a:cubicBezTo>
                  <a:pt x="7013" y="3261"/>
                  <a:pt x="7010" y="3259"/>
                  <a:pt x="7007" y="3258"/>
                </a:cubicBezTo>
                <a:cubicBezTo>
                  <a:pt x="7006" y="3257"/>
                  <a:pt x="7006" y="3256"/>
                  <a:pt x="7006" y="3256"/>
                </a:cubicBezTo>
                <a:cubicBezTo>
                  <a:pt x="7000" y="3252"/>
                  <a:pt x="7000" y="3252"/>
                  <a:pt x="7000" y="3252"/>
                </a:cubicBezTo>
                <a:cubicBezTo>
                  <a:pt x="6999" y="3252"/>
                  <a:pt x="6997" y="3252"/>
                  <a:pt x="6995" y="3252"/>
                </a:cubicBezTo>
                <a:cubicBezTo>
                  <a:pt x="6989" y="3252"/>
                  <a:pt x="6986" y="3254"/>
                  <a:pt x="6985" y="3258"/>
                </a:cubicBezTo>
                <a:cubicBezTo>
                  <a:pt x="6941" y="3257"/>
                  <a:pt x="6905" y="3264"/>
                  <a:pt x="6876" y="3278"/>
                </a:cubicBezTo>
                <a:cubicBezTo>
                  <a:pt x="6856" y="3281"/>
                  <a:pt x="6831" y="3291"/>
                  <a:pt x="6803" y="3309"/>
                </a:cubicBezTo>
                <a:cubicBezTo>
                  <a:pt x="6761" y="3309"/>
                  <a:pt x="6729" y="3314"/>
                  <a:pt x="6705" y="3325"/>
                </a:cubicBezTo>
                <a:cubicBezTo>
                  <a:pt x="6684" y="3328"/>
                  <a:pt x="6660" y="3335"/>
                  <a:pt x="6633" y="3347"/>
                </a:cubicBezTo>
                <a:cubicBezTo>
                  <a:pt x="6587" y="3347"/>
                  <a:pt x="6587" y="3347"/>
                  <a:pt x="6587" y="3347"/>
                </a:cubicBezTo>
                <a:cubicBezTo>
                  <a:pt x="6586" y="3346"/>
                  <a:pt x="6581" y="3343"/>
                  <a:pt x="6572" y="3340"/>
                </a:cubicBezTo>
                <a:cubicBezTo>
                  <a:pt x="6563" y="3337"/>
                  <a:pt x="6557" y="3333"/>
                  <a:pt x="6554" y="3330"/>
                </a:cubicBezTo>
                <a:cubicBezTo>
                  <a:pt x="6555" y="3328"/>
                  <a:pt x="6555" y="3321"/>
                  <a:pt x="6554" y="3309"/>
                </a:cubicBezTo>
                <a:cubicBezTo>
                  <a:pt x="6554" y="3301"/>
                  <a:pt x="6557" y="3297"/>
                  <a:pt x="6563" y="3297"/>
                </a:cubicBezTo>
                <a:cubicBezTo>
                  <a:pt x="6566" y="3295"/>
                  <a:pt x="6570" y="3292"/>
                  <a:pt x="6575" y="3288"/>
                </a:cubicBezTo>
                <a:cubicBezTo>
                  <a:pt x="6579" y="3284"/>
                  <a:pt x="6582" y="3278"/>
                  <a:pt x="6582" y="3271"/>
                </a:cubicBezTo>
                <a:cubicBezTo>
                  <a:pt x="6584" y="3271"/>
                  <a:pt x="6586" y="3265"/>
                  <a:pt x="6587" y="3252"/>
                </a:cubicBezTo>
                <a:cubicBezTo>
                  <a:pt x="6595" y="2997"/>
                  <a:pt x="6595" y="2997"/>
                  <a:pt x="6595" y="2997"/>
                </a:cubicBezTo>
                <a:cubicBezTo>
                  <a:pt x="6596" y="2993"/>
                  <a:pt x="6598" y="2989"/>
                  <a:pt x="6600" y="2985"/>
                </a:cubicBezTo>
                <a:cubicBezTo>
                  <a:pt x="6610" y="2965"/>
                  <a:pt x="6630" y="2950"/>
                  <a:pt x="6659" y="2938"/>
                </a:cubicBezTo>
                <a:cubicBezTo>
                  <a:pt x="6710" y="2916"/>
                  <a:pt x="6738" y="2904"/>
                  <a:pt x="6743" y="2900"/>
                </a:cubicBezTo>
                <a:cubicBezTo>
                  <a:pt x="6747" y="2899"/>
                  <a:pt x="6756" y="2899"/>
                  <a:pt x="6771" y="2900"/>
                </a:cubicBezTo>
                <a:cubicBezTo>
                  <a:pt x="6783" y="2900"/>
                  <a:pt x="6789" y="2897"/>
                  <a:pt x="6790" y="2892"/>
                </a:cubicBezTo>
                <a:cubicBezTo>
                  <a:pt x="6797" y="2893"/>
                  <a:pt x="6801" y="2891"/>
                  <a:pt x="6803" y="2885"/>
                </a:cubicBezTo>
                <a:cubicBezTo>
                  <a:pt x="6826" y="2879"/>
                  <a:pt x="6842" y="2864"/>
                  <a:pt x="6848" y="2841"/>
                </a:cubicBezTo>
                <a:cubicBezTo>
                  <a:pt x="6857" y="2836"/>
                  <a:pt x="6863" y="2825"/>
                  <a:pt x="6868" y="2808"/>
                </a:cubicBezTo>
                <a:cubicBezTo>
                  <a:pt x="6874" y="2808"/>
                  <a:pt x="6883" y="2808"/>
                  <a:pt x="6894" y="2807"/>
                </a:cubicBezTo>
                <a:cubicBezTo>
                  <a:pt x="6903" y="2805"/>
                  <a:pt x="6905" y="2799"/>
                  <a:pt x="6901" y="2789"/>
                </a:cubicBezTo>
                <a:cubicBezTo>
                  <a:pt x="6906" y="2789"/>
                  <a:pt x="6908" y="2786"/>
                  <a:pt x="6908" y="2781"/>
                </a:cubicBezTo>
                <a:cubicBezTo>
                  <a:pt x="6915" y="2782"/>
                  <a:pt x="6921" y="2780"/>
                  <a:pt x="6925" y="2777"/>
                </a:cubicBezTo>
                <a:cubicBezTo>
                  <a:pt x="6927" y="2773"/>
                  <a:pt x="6930" y="2768"/>
                  <a:pt x="6933" y="2762"/>
                </a:cubicBezTo>
                <a:cubicBezTo>
                  <a:pt x="6933" y="2755"/>
                  <a:pt x="6933" y="2755"/>
                  <a:pt x="6933" y="2755"/>
                </a:cubicBezTo>
                <a:cubicBezTo>
                  <a:pt x="6946" y="2749"/>
                  <a:pt x="6955" y="2740"/>
                  <a:pt x="6958" y="2728"/>
                </a:cubicBezTo>
                <a:cubicBezTo>
                  <a:pt x="6968" y="2728"/>
                  <a:pt x="6973" y="2727"/>
                  <a:pt x="6974" y="2723"/>
                </a:cubicBezTo>
                <a:cubicBezTo>
                  <a:pt x="6985" y="2723"/>
                  <a:pt x="6991" y="2720"/>
                  <a:pt x="6992" y="2715"/>
                </a:cubicBezTo>
                <a:close/>
                <a:moveTo>
                  <a:pt x="7009" y="2552"/>
                </a:moveTo>
                <a:cubicBezTo>
                  <a:pt x="7025" y="2554"/>
                  <a:pt x="7036" y="2558"/>
                  <a:pt x="7040" y="2566"/>
                </a:cubicBezTo>
                <a:cubicBezTo>
                  <a:pt x="7043" y="2576"/>
                  <a:pt x="7039" y="2580"/>
                  <a:pt x="7028" y="2579"/>
                </a:cubicBezTo>
                <a:cubicBezTo>
                  <a:pt x="7017" y="2578"/>
                  <a:pt x="7012" y="2580"/>
                  <a:pt x="7012" y="2585"/>
                </a:cubicBezTo>
                <a:cubicBezTo>
                  <a:pt x="7005" y="2585"/>
                  <a:pt x="7001" y="2587"/>
                  <a:pt x="7000" y="2592"/>
                </a:cubicBezTo>
                <a:cubicBezTo>
                  <a:pt x="6989" y="2592"/>
                  <a:pt x="6977" y="2598"/>
                  <a:pt x="6964" y="2610"/>
                </a:cubicBezTo>
                <a:cubicBezTo>
                  <a:pt x="6952" y="2620"/>
                  <a:pt x="6937" y="2623"/>
                  <a:pt x="6920" y="2619"/>
                </a:cubicBezTo>
                <a:cubicBezTo>
                  <a:pt x="6920" y="2592"/>
                  <a:pt x="6920" y="2592"/>
                  <a:pt x="6920" y="2592"/>
                </a:cubicBezTo>
                <a:cubicBezTo>
                  <a:pt x="6939" y="2573"/>
                  <a:pt x="6954" y="2560"/>
                  <a:pt x="6965" y="2552"/>
                </a:cubicBezTo>
                <a:cubicBezTo>
                  <a:pt x="6975" y="2554"/>
                  <a:pt x="6989" y="2554"/>
                  <a:pt x="7009" y="2552"/>
                </a:cubicBezTo>
                <a:close/>
                <a:moveTo>
                  <a:pt x="7058" y="2416"/>
                </a:moveTo>
                <a:cubicBezTo>
                  <a:pt x="7058" y="2390"/>
                  <a:pt x="7058" y="2390"/>
                  <a:pt x="7058" y="2390"/>
                </a:cubicBezTo>
                <a:cubicBezTo>
                  <a:pt x="7098" y="2390"/>
                  <a:pt x="7122" y="2394"/>
                  <a:pt x="7130" y="2403"/>
                </a:cubicBezTo>
                <a:cubicBezTo>
                  <a:pt x="7130" y="2425"/>
                  <a:pt x="7106" y="2429"/>
                  <a:pt x="7058" y="2416"/>
                </a:cubicBezTo>
                <a:close/>
                <a:moveTo>
                  <a:pt x="7050" y="2234"/>
                </a:moveTo>
                <a:cubicBezTo>
                  <a:pt x="7091" y="2234"/>
                  <a:pt x="7091" y="2234"/>
                  <a:pt x="7091" y="2234"/>
                </a:cubicBezTo>
                <a:cubicBezTo>
                  <a:pt x="7091" y="2259"/>
                  <a:pt x="7091" y="2259"/>
                  <a:pt x="7091" y="2259"/>
                </a:cubicBezTo>
                <a:cubicBezTo>
                  <a:pt x="7086" y="2257"/>
                  <a:pt x="7082" y="2261"/>
                  <a:pt x="7078" y="2269"/>
                </a:cubicBezTo>
                <a:cubicBezTo>
                  <a:pt x="7075" y="2275"/>
                  <a:pt x="7077" y="2278"/>
                  <a:pt x="7083" y="2278"/>
                </a:cubicBezTo>
                <a:cubicBezTo>
                  <a:pt x="7083" y="2318"/>
                  <a:pt x="7083" y="2318"/>
                  <a:pt x="7083" y="2318"/>
                </a:cubicBezTo>
                <a:cubicBezTo>
                  <a:pt x="7081" y="2317"/>
                  <a:pt x="7078" y="2319"/>
                  <a:pt x="7076" y="2325"/>
                </a:cubicBezTo>
                <a:cubicBezTo>
                  <a:pt x="7046" y="2325"/>
                  <a:pt x="7046" y="2325"/>
                  <a:pt x="7046" y="2325"/>
                </a:cubicBezTo>
                <a:cubicBezTo>
                  <a:pt x="7046" y="2320"/>
                  <a:pt x="7044" y="2318"/>
                  <a:pt x="7040" y="2318"/>
                </a:cubicBezTo>
                <a:cubicBezTo>
                  <a:pt x="7040" y="2305"/>
                  <a:pt x="7044" y="2277"/>
                  <a:pt x="7050" y="2234"/>
                </a:cubicBezTo>
                <a:close/>
                <a:moveTo>
                  <a:pt x="6908" y="2270"/>
                </a:moveTo>
                <a:cubicBezTo>
                  <a:pt x="6926" y="2274"/>
                  <a:pt x="6939" y="2273"/>
                  <a:pt x="6946" y="2266"/>
                </a:cubicBezTo>
                <a:cubicBezTo>
                  <a:pt x="6954" y="2268"/>
                  <a:pt x="6958" y="2266"/>
                  <a:pt x="6958" y="2259"/>
                </a:cubicBezTo>
                <a:cubicBezTo>
                  <a:pt x="6988" y="2254"/>
                  <a:pt x="6999" y="2263"/>
                  <a:pt x="6992" y="2285"/>
                </a:cubicBezTo>
                <a:cubicBezTo>
                  <a:pt x="6983" y="2297"/>
                  <a:pt x="6972" y="2308"/>
                  <a:pt x="6958" y="2318"/>
                </a:cubicBezTo>
                <a:cubicBezTo>
                  <a:pt x="6927" y="2318"/>
                  <a:pt x="6927" y="2318"/>
                  <a:pt x="6927" y="2318"/>
                </a:cubicBezTo>
                <a:cubicBezTo>
                  <a:pt x="6921" y="2308"/>
                  <a:pt x="6910" y="2304"/>
                  <a:pt x="6894" y="2306"/>
                </a:cubicBezTo>
                <a:cubicBezTo>
                  <a:pt x="6879" y="2304"/>
                  <a:pt x="6871" y="2308"/>
                  <a:pt x="6868" y="2318"/>
                </a:cubicBezTo>
                <a:cubicBezTo>
                  <a:pt x="6868" y="2325"/>
                  <a:pt x="6868" y="2325"/>
                  <a:pt x="6868" y="2325"/>
                </a:cubicBezTo>
                <a:cubicBezTo>
                  <a:pt x="6866" y="2332"/>
                  <a:pt x="6871" y="2336"/>
                  <a:pt x="6881" y="2337"/>
                </a:cubicBezTo>
                <a:cubicBezTo>
                  <a:pt x="6889" y="2340"/>
                  <a:pt x="6894" y="2338"/>
                  <a:pt x="6894" y="2332"/>
                </a:cubicBezTo>
                <a:cubicBezTo>
                  <a:pt x="6900" y="2332"/>
                  <a:pt x="6912" y="2332"/>
                  <a:pt x="6928" y="2332"/>
                </a:cubicBezTo>
                <a:cubicBezTo>
                  <a:pt x="6940" y="2332"/>
                  <a:pt x="6944" y="2338"/>
                  <a:pt x="6940" y="2350"/>
                </a:cubicBezTo>
                <a:cubicBezTo>
                  <a:pt x="6935" y="2349"/>
                  <a:pt x="6933" y="2351"/>
                  <a:pt x="6933" y="2357"/>
                </a:cubicBezTo>
                <a:cubicBezTo>
                  <a:pt x="6926" y="2354"/>
                  <a:pt x="6919" y="2357"/>
                  <a:pt x="6912" y="2366"/>
                </a:cubicBezTo>
                <a:cubicBezTo>
                  <a:pt x="6906" y="2374"/>
                  <a:pt x="6906" y="2379"/>
                  <a:pt x="6915" y="2382"/>
                </a:cubicBezTo>
                <a:cubicBezTo>
                  <a:pt x="6913" y="2390"/>
                  <a:pt x="6915" y="2395"/>
                  <a:pt x="6920" y="2397"/>
                </a:cubicBezTo>
                <a:cubicBezTo>
                  <a:pt x="6919" y="2406"/>
                  <a:pt x="6920" y="2420"/>
                  <a:pt x="6922" y="2440"/>
                </a:cubicBezTo>
                <a:cubicBezTo>
                  <a:pt x="6921" y="2455"/>
                  <a:pt x="6912" y="2460"/>
                  <a:pt x="6894" y="2455"/>
                </a:cubicBezTo>
                <a:cubicBezTo>
                  <a:pt x="6891" y="2449"/>
                  <a:pt x="6885" y="2444"/>
                  <a:pt x="6876" y="2441"/>
                </a:cubicBezTo>
                <a:cubicBezTo>
                  <a:pt x="6876" y="2430"/>
                  <a:pt x="6873" y="2423"/>
                  <a:pt x="6868" y="2421"/>
                </a:cubicBezTo>
                <a:cubicBezTo>
                  <a:pt x="6869" y="2414"/>
                  <a:pt x="6867" y="2410"/>
                  <a:pt x="6861" y="2410"/>
                </a:cubicBezTo>
                <a:cubicBezTo>
                  <a:pt x="6853" y="2426"/>
                  <a:pt x="6853" y="2434"/>
                  <a:pt x="6861" y="2436"/>
                </a:cubicBezTo>
                <a:cubicBezTo>
                  <a:pt x="6861" y="2474"/>
                  <a:pt x="6861" y="2474"/>
                  <a:pt x="6861" y="2474"/>
                </a:cubicBezTo>
                <a:cubicBezTo>
                  <a:pt x="6857" y="2474"/>
                  <a:pt x="6855" y="2476"/>
                  <a:pt x="6855" y="2481"/>
                </a:cubicBezTo>
                <a:cubicBezTo>
                  <a:pt x="6836" y="2488"/>
                  <a:pt x="6824" y="2485"/>
                  <a:pt x="6819" y="2472"/>
                </a:cubicBezTo>
                <a:cubicBezTo>
                  <a:pt x="6817" y="2454"/>
                  <a:pt x="6814" y="2442"/>
                  <a:pt x="6809" y="2436"/>
                </a:cubicBezTo>
                <a:cubicBezTo>
                  <a:pt x="6809" y="2429"/>
                  <a:pt x="6807" y="2424"/>
                  <a:pt x="6803" y="2421"/>
                </a:cubicBezTo>
                <a:cubicBezTo>
                  <a:pt x="6803" y="2390"/>
                  <a:pt x="6803" y="2390"/>
                  <a:pt x="6803" y="2390"/>
                </a:cubicBezTo>
                <a:cubicBezTo>
                  <a:pt x="6805" y="2388"/>
                  <a:pt x="6809" y="2383"/>
                  <a:pt x="6816" y="2376"/>
                </a:cubicBezTo>
                <a:cubicBezTo>
                  <a:pt x="6820" y="2371"/>
                  <a:pt x="6823" y="2365"/>
                  <a:pt x="6823" y="2357"/>
                </a:cubicBezTo>
                <a:cubicBezTo>
                  <a:pt x="6834" y="2304"/>
                  <a:pt x="6834" y="2304"/>
                  <a:pt x="6834" y="2304"/>
                </a:cubicBezTo>
                <a:cubicBezTo>
                  <a:pt x="6838" y="2283"/>
                  <a:pt x="6847" y="2270"/>
                  <a:pt x="6861" y="2266"/>
                </a:cubicBezTo>
                <a:cubicBezTo>
                  <a:pt x="6870" y="2263"/>
                  <a:pt x="6885" y="2265"/>
                  <a:pt x="6908" y="2270"/>
                </a:cubicBezTo>
                <a:close/>
                <a:moveTo>
                  <a:pt x="6785" y="2109"/>
                </a:moveTo>
                <a:cubicBezTo>
                  <a:pt x="6791" y="2122"/>
                  <a:pt x="6801" y="2133"/>
                  <a:pt x="6816" y="2142"/>
                </a:cubicBezTo>
                <a:cubicBezTo>
                  <a:pt x="6816" y="2174"/>
                  <a:pt x="6816" y="2174"/>
                  <a:pt x="6816" y="2174"/>
                </a:cubicBezTo>
                <a:cubicBezTo>
                  <a:pt x="6811" y="2175"/>
                  <a:pt x="6809" y="2179"/>
                  <a:pt x="6809" y="2186"/>
                </a:cubicBezTo>
                <a:cubicBezTo>
                  <a:pt x="6800" y="2186"/>
                  <a:pt x="6794" y="2194"/>
                  <a:pt x="6790" y="2211"/>
                </a:cubicBezTo>
                <a:cubicBezTo>
                  <a:pt x="6787" y="2228"/>
                  <a:pt x="6791" y="2237"/>
                  <a:pt x="6803" y="2240"/>
                </a:cubicBezTo>
                <a:cubicBezTo>
                  <a:pt x="6803" y="2249"/>
                  <a:pt x="6807" y="2256"/>
                  <a:pt x="6816" y="2259"/>
                </a:cubicBezTo>
                <a:cubicBezTo>
                  <a:pt x="6820" y="2274"/>
                  <a:pt x="6815" y="2288"/>
                  <a:pt x="6800" y="2299"/>
                </a:cubicBezTo>
                <a:cubicBezTo>
                  <a:pt x="6787" y="2310"/>
                  <a:pt x="6782" y="2322"/>
                  <a:pt x="6785" y="2337"/>
                </a:cubicBezTo>
                <a:cubicBezTo>
                  <a:pt x="6773" y="2348"/>
                  <a:pt x="6764" y="2365"/>
                  <a:pt x="6757" y="2390"/>
                </a:cubicBezTo>
                <a:cubicBezTo>
                  <a:pt x="6737" y="2420"/>
                  <a:pt x="6737" y="2420"/>
                  <a:pt x="6737" y="2420"/>
                </a:cubicBezTo>
                <a:cubicBezTo>
                  <a:pt x="6729" y="2429"/>
                  <a:pt x="6717" y="2432"/>
                  <a:pt x="6699" y="2429"/>
                </a:cubicBezTo>
                <a:cubicBezTo>
                  <a:pt x="6699" y="2427"/>
                  <a:pt x="6698" y="2425"/>
                  <a:pt x="6694" y="2425"/>
                </a:cubicBezTo>
                <a:cubicBezTo>
                  <a:pt x="6690" y="2422"/>
                  <a:pt x="6688" y="2421"/>
                  <a:pt x="6687" y="2421"/>
                </a:cubicBezTo>
                <a:cubicBezTo>
                  <a:pt x="6676" y="2417"/>
                  <a:pt x="6660" y="2414"/>
                  <a:pt x="6639" y="2412"/>
                </a:cubicBezTo>
                <a:cubicBezTo>
                  <a:pt x="6616" y="2412"/>
                  <a:pt x="6599" y="2411"/>
                  <a:pt x="6587" y="2410"/>
                </a:cubicBezTo>
                <a:cubicBezTo>
                  <a:pt x="6581" y="2406"/>
                  <a:pt x="6575" y="2400"/>
                  <a:pt x="6569" y="2390"/>
                </a:cubicBezTo>
                <a:cubicBezTo>
                  <a:pt x="6567" y="2386"/>
                  <a:pt x="6565" y="2383"/>
                  <a:pt x="6564" y="2380"/>
                </a:cubicBezTo>
                <a:cubicBezTo>
                  <a:pt x="6558" y="2370"/>
                  <a:pt x="6555" y="2364"/>
                  <a:pt x="6554" y="2363"/>
                </a:cubicBezTo>
                <a:cubicBezTo>
                  <a:pt x="6554" y="2359"/>
                  <a:pt x="6551" y="2340"/>
                  <a:pt x="6545" y="2307"/>
                </a:cubicBezTo>
                <a:cubicBezTo>
                  <a:pt x="6540" y="2285"/>
                  <a:pt x="6542" y="2267"/>
                  <a:pt x="6549" y="2252"/>
                </a:cubicBezTo>
                <a:cubicBezTo>
                  <a:pt x="6551" y="2252"/>
                  <a:pt x="6561" y="2253"/>
                  <a:pt x="6579" y="2254"/>
                </a:cubicBezTo>
                <a:cubicBezTo>
                  <a:pt x="6592" y="2254"/>
                  <a:pt x="6597" y="2249"/>
                  <a:pt x="6595" y="2240"/>
                </a:cubicBezTo>
                <a:cubicBezTo>
                  <a:pt x="6613" y="2220"/>
                  <a:pt x="6613" y="2220"/>
                  <a:pt x="6613" y="2220"/>
                </a:cubicBezTo>
                <a:cubicBezTo>
                  <a:pt x="6621" y="2220"/>
                  <a:pt x="6626" y="2218"/>
                  <a:pt x="6627" y="2214"/>
                </a:cubicBezTo>
                <a:cubicBezTo>
                  <a:pt x="6644" y="2213"/>
                  <a:pt x="6653" y="2204"/>
                  <a:pt x="6655" y="2186"/>
                </a:cubicBezTo>
                <a:cubicBezTo>
                  <a:pt x="6661" y="2175"/>
                  <a:pt x="6673" y="2164"/>
                  <a:pt x="6693" y="2155"/>
                </a:cubicBezTo>
                <a:cubicBezTo>
                  <a:pt x="6714" y="2150"/>
                  <a:pt x="6727" y="2137"/>
                  <a:pt x="6731" y="2116"/>
                </a:cubicBezTo>
                <a:cubicBezTo>
                  <a:pt x="6735" y="2117"/>
                  <a:pt x="6737" y="2115"/>
                  <a:pt x="6737" y="2109"/>
                </a:cubicBezTo>
                <a:lnTo>
                  <a:pt x="6785" y="2109"/>
                </a:lnTo>
                <a:close/>
                <a:moveTo>
                  <a:pt x="6771" y="2021"/>
                </a:moveTo>
                <a:cubicBezTo>
                  <a:pt x="6775" y="2017"/>
                  <a:pt x="6776" y="2012"/>
                  <a:pt x="6776" y="2004"/>
                </a:cubicBezTo>
                <a:cubicBezTo>
                  <a:pt x="6789" y="1998"/>
                  <a:pt x="6798" y="1989"/>
                  <a:pt x="6803" y="1977"/>
                </a:cubicBezTo>
                <a:cubicBezTo>
                  <a:pt x="6829" y="1977"/>
                  <a:pt x="6829" y="1977"/>
                  <a:pt x="6829" y="1977"/>
                </a:cubicBezTo>
                <a:cubicBezTo>
                  <a:pt x="6829" y="2025"/>
                  <a:pt x="6829" y="2025"/>
                  <a:pt x="6829" y="2025"/>
                </a:cubicBezTo>
                <a:cubicBezTo>
                  <a:pt x="6816" y="2030"/>
                  <a:pt x="6809" y="2039"/>
                  <a:pt x="6809" y="2050"/>
                </a:cubicBezTo>
                <a:cubicBezTo>
                  <a:pt x="6808" y="2053"/>
                  <a:pt x="6805" y="2054"/>
                  <a:pt x="6798" y="2055"/>
                </a:cubicBezTo>
                <a:cubicBezTo>
                  <a:pt x="6793" y="2057"/>
                  <a:pt x="6790" y="2060"/>
                  <a:pt x="6790" y="2063"/>
                </a:cubicBezTo>
                <a:cubicBezTo>
                  <a:pt x="6757" y="2063"/>
                  <a:pt x="6757" y="2063"/>
                  <a:pt x="6757" y="2063"/>
                </a:cubicBezTo>
                <a:cubicBezTo>
                  <a:pt x="6757" y="2030"/>
                  <a:pt x="6757" y="2030"/>
                  <a:pt x="6757" y="2030"/>
                </a:cubicBezTo>
                <a:lnTo>
                  <a:pt x="6771" y="2021"/>
                </a:lnTo>
                <a:close/>
                <a:moveTo>
                  <a:pt x="7000" y="1965"/>
                </a:moveTo>
                <a:cubicBezTo>
                  <a:pt x="7000" y="1992"/>
                  <a:pt x="7000" y="1992"/>
                  <a:pt x="7000" y="1992"/>
                </a:cubicBezTo>
                <a:cubicBezTo>
                  <a:pt x="6972" y="1986"/>
                  <a:pt x="6961" y="1997"/>
                  <a:pt x="6965" y="2025"/>
                </a:cubicBezTo>
                <a:cubicBezTo>
                  <a:pt x="6943" y="2022"/>
                  <a:pt x="6933" y="2011"/>
                  <a:pt x="6937" y="1992"/>
                </a:cubicBezTo>
                <a:cubicBezTo>
                  <a:pt x="6942" y="1964"/>
                  <a:pt x="6943" y="1946"/>
                  <a:pt x="6940" y="1939"/>
                </a:cubicBezTo>
                <a:cubicBezTo>
                  <a:pt x="6974" y="1939"/>
                  <a:pt x="6974" y="1939"/>
                  <a:pt x="6974" y="1939"/>
                </a:cubicBezTo>
                <a:cubicBezTo>
                  <a:pt x="6977" y="1941"/>
                  <a:pt x="6981" y="1946"/>
                  <a:pt x="6986" y="1954"/>
                </a:cubicBezTo>
                <a:cubicBezTo>
                  <a:pt x="6990" y="1960"/>
                  <a:pt x="6995" y="1964"/>
                  <a:pt x="7000" y="1965"/>
                </a:cubicBezTo>
                <a:close/>
                <a:moveTo>
                  <a:pt x="7227" y="2436"/>
                </a:moveTo>
                <a:cubicBezTo>
                  <a:pt x="7227" y="2431"/>
                  <a:pt x="7221" y="2428"/>
                  <a:pt x="7211" y="2428"/>
                </a:cubicBezTo>
                <a:cubicBezTo>
                  <a:pt x="7197" y="2429"/>
                  <a:pt x="7190" y="2429"/>
                  <a:pt x="7189" y="2429"/>
                </a:cubicBezTo>
                <a:cubicBezTo>
                  <a:pt x="7189" y="2426"/>
                  <a:pt x="7187" y="2424"/>
                  <a:pt x="7183" y="2421"/>
                </a:cubicBezTo>
                <a:cubicBezTo>
                  <a:pt x="7179" y="2415"/>
                  <a:pt x="7180" y="2405"/>
                  <a:pt x="7185" y="2391"/>
                </a:cubicBezTo>
                <a:cubicBezTo>
                  <a:pt x="7188" y="2380"/>
                  <a:pt x="7186" y="2375"/>
                  <a:pt x="7176" y="2376"/>
                </a:cubicBezTo>
                <a:cubicBezTo>
                  <a:pt x="7174" y="2372"/>
                  <a:pt x="7168" y="2368"/>
                  <a:pt x="7159" y="2365"/>
                </a:cubicBezTo>
                <a:cubicBezTo>
                  <a:pt x="7149" y="2362"/>
                  <a:pt x="7143" y="2357"/>
                  <a:pt x="7142" y="2350"/>
                </a:cubicBezTo>
                <a:cubicBezTo>
                  <a:pt x="7140" y="2343"/>
                  <a:pt x="7143" y="2338"/>
                  <a:pt x="7150" y="2335"/>
                </a:cubicBezTo>
                <a:cubicBezTo>
                  <a:pt x="7158" y="2331"/>
                  <a:pt x="7162" y="2328"/>
                  <a:pt x="7162" y="2325"/>
                </a:cubicBezTo>
                <a:cubicBezTo>
                  <a:pt x="7222" y="2325"/>
                  <a:pt x="7222" y="2325"/>
                  <a:pt x="7222" y="2325"/>
                </a:cubicBezTo>
                <a:cubicBezTo>
                  <a:pt x="7222" y="2326"/>
                  <a:pt x="7224" y="2330"/>
                  <a:pt x="7226" y="2336"/>
                </a:cubicBezTo>
                <a:cubicBezTo>
                  <a:pt x="7228" y="2340"/>
                  <a:pt x="7231" y="2342"/>
                  <a:pt x="7234" y="2344"/>
                </a:cubicBezTo>
                <a:cubicBezTo>
                  <a:pt x="7234" y="2361"/>
                  <a:pt x="7236" y="2370"/>
                  <a:pt x="7240" y="2370"/>
                </a:cubicBezTo>
                <a:cubicBezTo>
                  <a:pt x="7239" y="2377"/>
                  <a:pt x="7240" y="2383"/>
                  <a:pt x="7244" y="2387"/>
                </a:cubicBezTo>
                <a:cubicBezTo>
                  <a:pt x="7250" y="2390"/>
                  <a:pt x="7253" y="2393"/>
                  <a:pt x="7253" y="2397"/>
                </a:cubicBezTo>
                <a:cubicBezTo>
                  <a:pt x="7273" y="2376"/>
                  <a:pt x="7273" y="2376"/>
                  <a:pt x="7273" y="2376"/>
                </a:cubicBezTo>
                <a:cubicBezTo>
                  <a:pt x="7287" y="2374"/>
                  <a:pt x="7302" y="2365"/>
                  <a:pt x="7319" y="2350"/>
                </a:cubicBezTo>
                <a:cubicBezTo>
                  <a:pt x="7357" y="2350"/>
                  <a:pt x="7357" y="2350"/>
                  <a:pt x="7357" y="2350"/>
                </a:cubicBezTo>
                <a:cubicBezTo>
                  <a:pt x="7378" y="2365"/>
                  <a:pt x="7400" y="2376"/>
                  <a:pt x="7424" y="2382"/>
                </a:cubicBezTo>
                <a:cubicBezTo>
                  <a:pt x="7424" y="2387"/>
                  <a:pt x="7433" y="2390"/>
                  <a:pt x="7449" y="2390"/>
                </a:cubicBezTo>
                <a:cubicBezTo>
                  <a:pt x="7496" y="2414"/>
                  <a:pt x="7527" y="2429"/>
                  <a:pt x="7541" y="2436"/>
                </a:cubicBezTo>
                <a:cubicBezTo>
                  <a:pt x="7543" y="2443"/>
                  <a:pt x="7550" y="2450"/>
                  <a:pt x="7562" y="2457"/>
                </a:cubicBezTo>
                <a:cubicBezTo>
                  <a:pt x="7574" y="2463"/>
                  <a:pt x="7582" y="2469"/>
                  <a:pt x="7585" y="2474"/>
                </a:cubicBezTo>
                <a:cubicBezTo>
                  <a:pt x="7585" y="2483"/>
                  <a:pt x="7588" y="2487"/>
                  <a:pt x="7594" y="2487"/>
                </a:cubicBezTo>
                <a:cubicBezTo>
                  <a:pt x="7595" y="2493"/>
                  <a:pt x="7595" y="2505"/>
                  <a:pt x="7594" y="2521"/>
                </a:cubicBezTo>
                <a:cubicBezTo>
                  <a:pt x="7594" y="2522"/>
                  <a:pt x="7594" y="2522"/>
                  <a:pt x="7594" y="2523"/>
                </a:cubicBezTo>
                <a:cubicBezTo>
                  <a:pt x="7594" y="2533"/>
                  <a:pt x="7598" y="2538"/>
                  <a:pt x="7606" y="2539"/>
                </a:cubicBezTo>
                <a:cubicBezTo>
                  <a:pt x="7605" y="2546"/>
                  <a:pt x="7607" y="2551"/>
                  <a:pt x="7613" y="2552"/>
                </a:cubicBezTo>
                <a:cubicBezTo>
                  <a:pt x="7618" y="2571"/>
                  <a:pt x="7638" y="2588"/>
                  <a:pt x="7671" y="2604"/>
                </a:cubicBezTo>
                <a:cubicBezTo>
                  <a:pt x="7675" y="2613"/>
                  <a:pt x="7679" y="2618"/>
                  <a:pt x="7684" y="2619"/>
                </a:cubicBezTo>
                <a:cubicBezTo>
                  <a:pt x="7684" y="2644"/>
                  <a:pt x="7684" y="2644"/>
                  <a:pt x="7684" y="2644"/>
                </a:cubicBezTo>
                <a:cubicBezTo>
                  <a:pt x="7675" y="2647"/>
                  <a:pt x="7666" y="2645"/>
                  <a:pt x="7656" y="2641"/>
                </a:cubicBezTo>
                <a:cubicBezTo>
                  <a:pt x="7644" y="2637"/>
                  <a:pt x="7635" y="2637"/>
                  <a:pt x="7626" y="2639"/>
                </a:cubicBezTo>
                <a:cubicBezTo>
                  <a:pt x="7616" y="2631"/>
                  <a:pt x="7600" y="2624"/>
                  <a:pt x="7579" y="2619"/>
                </a:cubicBezTo>
                <a:cubicBezTo>
                  <a:pt x="7550" y="2583"/>
                  <a:pt x="7535" y="2565"/>
                  <a:pt x="7533" y="2563"/>
                </a:cubicBezTo>
                <a:cubicBezTo>
                  <a:pt x="7511" y="2542"/>
                  <a:pt x="7493" y="2545"/>
                  <a:pt x="7481" y="2572"/>
                </a:cubicBezTo>
                <a:cubicBezTo>
                  <a:pt x="7478" y="2575"/>
                  <a:pt x="7474" y="2581"/>
                  <a:pt x="7468" y="2592"/>
                </a:cubicBezTo>
                <a:cubicBezTo>
                  <a:pt x="7456" y="2593"/>
                  <a:pt x="7443" y="2592"/>
                  <a:pt x="7429" y="2589"/>
                </a:cubicBezTo>
                <a:cubicBezTo>
                  <a:pt x="7414" y="2586"/>
                  <a:pt x="7401" y="2584"/>
                  <a:pt x="7391" y="2585"/>
                </a:cubicBezTo>
                <a:cubicBezTo>
                  <a:pt x="7386" y="2575"/>
                  <a:pt x="7379" y="2568"/>
                  <a:pt x="7370" y="2562"/>
                </a:cubicBezTo>
                <a:cubicBezTo>
                  <a:pt x="7369" y="2561"/>
                  <a:pt x="7367" y="2560"/>
                  <a:pt x="7365" y="2559"/>
                </a:cubicBezTo>
                <a:cubicBezTo>
                  <a:pt x="7325" y="2559"/>
                  <a:pt x="7325" y="2559"/>
                  <a:pt x="7325" y="2559"/>
                </a:cubicBezTo>
                <a:cubicBezTo>
                  <a:pt x="7326" y="2555"/>
                  <a:pt x="7324" y="2552"/>
                  <a:pt x="7319" y="2552"/>
                </a:cubicBezTo>
                <a:cubicBezTo>
                  <a:pt x="7319" y="2537"/>
                  <a:pt x="7321" y="2528"/>
                  <a:pt x="7325" y="2527"/>
                </a:cubicBezTo>
                <a:cubicBezTo>
                  <a:pt x="7338" y="2523"/>
                  <a:pt x="7342" y="2513"/>
                  <a:pt x="7335" y="2496"/>
                </a:cubicBezTo>
                <a:cubicBezTo>
                  <a:pt x="7328" y="2481"/>
                  <a:pt x="7319" y="2474"/>
                  <a:pt x="7306" y="2474"/>
                </a:cubicBezTo>
                <a:cubicBezTo>
                  <a:pt x="7283" y="2458"/>
                  <a:pt x="7257" y="2446"/>
                  <a:pt x="7227" y="2436"/>
                </a:cubicBezTo>
                <a:close/>
                <a:moveTo>
                  <a:pt x="7240" y="2101"/>
                </a:moveTo>
                <a:cubicBezTo>
                  <a:pt x="7214" y="2101"/>
                  <a:pt x="7214" y="2101"/>
                  <a:pt x="7214" y="2101"/>
                </a:cubicBezTo>
                <a:cubicBezTo>
                  <a:pt x="7214" y="2069"/>
                  <a:pt x="7214" y="2069"/>
                  <a:pt x="7214" y="2069"/>
                </a:cubicBezTo>
                <a:cubicBezTo>
                  <a:pt x="7240" y="2069"/>
                  <a:pt x="7240" y="2069"/>
                  <a:pt x="7240" y="2069"/>
                </a:cubicBezTo>
                <a:lnTo>
                  <a:pt x="7240" y="2101"/>
                </a:lnTo>
                <a:close/>
                <a:moveTo>
                  <a:pt x="6816" y="1758"/>
                </a:moveTo>
                <a:cubicBezTo>
                  <a:pt x="6855" y="1758"/>
                  <a:pt x="6855" y="1758"/>
                  <a:pt x="6855" y="1758"/>
                </a:cubicBezTo>
                <a:cubicBezTo>
                  <a:pt x="6859" y="1761"/>
                  <a:pt x="6863" y="1768"/>
                  <a:pt x="6868" y="1777"/>
                </a:cubicBezTo>
                <a:cubicBezTo>
                  <a:pt x="6873" y="1787"/>
                  <a:pt x="6878" y="1794"/>
                  <a:pt x="6881" y="1797"/>
                </a:cubicBezTo>
                <a:cubicBezTo>
                  <a:pt x="6881" y="1835"/>
                  <a:pt x="6881" y="1835"/>
                  <a:pt x="6881" y="1835"/>
                </a:cubicBezTo>
                <a:cubicBezTo>
                  <a:pt x="6876" y="1847"/>
                  <a:pt x="6876" y="1847"/>
                  <a:pt x="6876" y="1847"/>
                </a:cubicBezTo>
                <a:cubicBezTo>
                  <a:pt x="6868" y="1847"/>
                  <a:pt x="6868" y="1847"/>
                  <a:pt x="6868" y="1847"/>
                </a:cubicBezTo>
                <a:cubicBezTo>
                  <a:pt x="6868" y="1856"/>
                  <a:pt x="6873" y="1864"/>
                  <a:pt x="6881" y="1870"/>
                </a:cubicBezTo>
                <a:cubicBezTo>
                  <a:pt x="6885" y="1874"/>
                  <a:pt x="6891" y="1880"/>
                  <a:pt x="6901" y="1887"/>
                </a:cubicBezTo>
                <a:cubicBezTo>
                  <a:pt x="6933" y="1887"/>
                  <a:pt x="6933" y="1887"/>
                  <a:pt x="6933" y="1887"/>
                </a:cubicBezTo>
                <a:cubicBezTo>
                  <a:pt x="6933" y="1890"/>
                  <a:pt x="6935" y="1892"/>
                  <a:pt x="6940" y="1894"/>
                </a:cubicBezTo>
                <a:cubicBezTo>
                  <a:pt x="6940" y="1933"/>
                  <a:pt x="6940" y="1933"/>
                  <a:pt x="6940" y="1933"/>
                </a:cubicBezTo>
                <a:cubicBezTo>
                  <a:pt x="6935" y="1934"/>
                  <a:pt x="6929" y="1934"/>
                  <a:pt x="6923" y="1933"/>
                </a:cubicBezTo>
                <a:cubicBezTo>
                  <a:pt x="6917" y="1940"/>
                  <a:pt x="6917" y="1940"/>
                  <a:pt x="6917" y="1940"/>
                </a:cubicBezTo>
                <a:cubicBezTo>
                  <a:pt x="6921" y="1938"/>
                  <a:pt x="6927" y="1938"/>
                  <a:pt x="6933" y="1939"/>
                </a:cubicBezTo>
                <a:cubicBezTo>
                  <a:pt x="6933" y="1948"/>
                  <a:pt x="6928" y="1957"/>
                  <a:pt x="6920" y="1965"/>
                </a:cubicBezTo>
                <a:cubicBezTo>
                  <a:pt x="6912" y="1973"/>
                  <a:pt x="6908" y="1982"/>
                  <a:pt x="6908" y="1992"/>
                </a:cubicBezTo>
                <a:cubicBezTo>
                  <a:pt x="6908" y="1996"/>
                  <a:pt x="6912" y="1999"/>
                  <a:pt x="6919" y="1999"/>
                </a:cubicBezTo>
                <a:cubicBezTo>
                  <a:pt x="6927" y="1999"/>
                  <a:pt x="6932" y="2001"/>
                  <a:pt x="6933" y="2004"/>
                </a:cubicBezTo>
                <a:cubicBezTo>
                  <a:pt x="6936" y="2030"/>
                  <a:pt x="6931" y="2045"/>
                  <a:pt x="6920" y="2050"/>
                </a:cubicBezTo>
                <a:cubicBezTo>
                  <a:pt x="6920" y="2057"/>
                  <a:pt x="6920" y="2057"/>
                  <a:pt x="6920" y="2057"/>
                </a:cubicBezTo>
                <a:cubicBezTo>
                  <a:pt x="6925" y="2057"/>
                  <a:pt x="6931" y="2057"/>
                  <a:pt x="6938" y="2057"/>
                </a:cubicBezTo>
                <a:cubicBezTo>
                  <a:pt x="6943" y="2057"/>
                  <a:pt x="6946" y="2055"/>
                  <a:pt x="6946" y="2050"/>
                </a:cubicBezTo>
                <a:cubicBezTo>
                  <a:pt x="6954" y="2051"/>
                  <a:pt x="6964" y="2044"/>
                  <a:pt x="6974" y="2030"/>
                </a:cubicBezTo>
                <a:cubicBezTo>
                  <a:pt x="6975" y="2029"/>
                  <a:pt x="6976" y="2026"/>
                  <a:pt x="6978" y="2020"/>
                </a:cubicBezTo>
                <a:cubicBezTo>
                  <a:pt x="6979" y="2015"/>
                  <a:pt x="6982" y="2011"/>
                  <a:pt x="6985" y="2009"/>
                </a:cubicBezTo>
                <a:cubicBezTo>
                  <a:pt x="6991" y="2008"/>
                  <a:pt x="6996" y="2010"/>
                  <a:pt x="6999" y="2016"/>
                </a:cubicBezTo>
                <a:cubicBezTo>
                  <a:pt x="7000" y="2022"/>
                  <a:pt x="7003" y="2025"/>
                  <a:pt x="7007" y="2025"/>
                </a:cubicBezTo>
                <a:cubicBezTo>
                  <a:pt x="7007" y="2039"/>
                  <a:pt x="7011" y="2047"/>
                  <a:pt x="7019" y="2050"/>
                </a:cubicBezTo>
                <a:cubicBezTo>
                  <a:pt x="7019" y="2056"/>
                  <a:pt x="7020" y="2068"/>
                  <a:pt x="7023" y="2085"/>
                </a:cubicBezTo>
                <a:cubicBezTo>
                  <a:pt x="7026" y="2098"/>
                  <a:pt x="7027" y="2111"/>
                  <a:pt x="7024" y="2122"/>
                </a:cubicBezTo>
                <a:cubicBezTo>
                  <a:pt x="7021" y="2124"/>
                  <a:pt x="7012" y="2130"/>
                  <a:pt x="6995" y="2142"/>
                </a:cubicBezTo>
                <a:cubicBezTo>
                  <a:pt x="6984" y="2150"/>
                  <a:pt x="6970" y="2152"/>
                  <a:pt x="6953" y="2148"/>
                </a:cubicBezTo>
                <a:cubicBezTo>
                  <a:pt x="6953" y="2142"/>
                  <a:pt x="6951" y="2137"/>
                  <a:pt x="6946" y="2134"/>
                </a:cubicBezTo>
                <a:cubicBezTo>
                  <a:pt x="6946" y="2123"/>
                  <a:pt x="6944" y="2117"/>
                  <a:pt x="6940" y="2116"/>
                </a:cubicBezTo>
                <a:cubicBezTo>
                  <a:pt x="6941" y="2112"/>
                  <a:pt x="6940" y="2108"/>
                  <a:pt x="6937" y="2105"/>
                </a:cubicBezTo>
                <a:cubicBezTo>
                  <a:pt x="6934" y="2101"/>
                  <a:pt x="6933" y="2098"/>
                  <a:pt x="6933" y="2095"/>
                </a:cubicBezTo>
                <a:cubicBezTo>
                  <a:pt x="6894" y="2095"/>
                  <a:pt x="6894" y="2095"/>
                  <a:pt x="6894" y="2095"/>
                </a:cubicBezTo>
                <a:cubicBezTo>
                  <a:pt x="6894" y="2069"/>
                  <a:pt x="6894" y="2069"/>
                  <a:pt x="6894" y="2069"/>
                </a:cubicBezTo>
                <a:cubicBezTo>
                  <a:pt x="6897" y="2069"/>
                  <a:pt x="6899" y="2065"/>
                  <a:pt x="6901" y="2057"/>
                </a:cubicBezTo>
                <a:cubicBezTo>
                  <a:pt x="6897" y="2053"/>
                  <a:pt x="6894" y="2048"/>
                  <a:pt x="6894" y="2045"/>
                </a:cubicBezTo>
                <a:cubicBezTo>
                  <a:pt x="6896" y="2030"/>
                  <a:pt x="6896" y="2021"/>
                  <a:pt x="6894" y="2016"/>
                </a:cubicBezTo>
                <a:cubicBezTo>
                  <a:pt x="6894" y="2004"/>
                  <a:pt x="6888" y="2001"/>
                  <a:pt x="6876" y="2004"/>
                </a:cubicBezTo>
                <a:cubicBezTo>
                  <a:pt x="6877" y="2001"/>
                  <a:pt x="6875" y="1999"/>
                  <a:pt x="6870" y="1999"/>
                </a:cubicBezTo>
                <a:cubicBezTo>
                  <a:pt x="6869" y="1999"/>
                  <a:pt x="6868" y="1999"/>
                  <a:pt x="6868" y="1999"/>
                </a:cubicBezTo>
                <a:cubicBezTo>
                  <a:pt x="6870" y="1965"/>
                  <a:pt x="6870" y="1965"/>
                  <a:pt x="6870" y="1965"/>
                </a:cubicBezTo>
                <a:cubicBezTo>
                  <a:pt x="6871" y="1959"/>
                  <a:pt x="6864" y="1957"/>
                  <a:pt x="6848" y="1958"/>
                </a:cubicBezTo>
                <a:cubicBezTo>
                  <a:pt x="6846" y="1951"/>
                  <a:pt x="6842" y="1946"/>
                  <a:pt x="6835" y="1945"/>
                </a:cubicBezTo>
                <a:cubicBezTo>
                  <a:pt x="6835" y="1914"/>
                  <a:pt x="6835" y="1914"/>
                  <a:pt x="6835" y="1914"/>
                </a:cubicBezTo>
                <a:cubicBezTo>
                  <a:pt x="6842" y="1908"/>
                  <a:pt x="6841" y="1901"/>
                  <a:pt x="6832" y="1891"/>
                </a:cubicBezTo>
                <a:cubicBezTo>
                  <a:pt x="6820" y="1882"/>
                  <a:pt x="6813" y="1876"/>
                  <a:pt x="6809" y="1873"/>
                </a:cubicBezTo>
                <a:cubicBezTo>
                  <a:pt x="6809" y="1866"/>
                  <a:pt x="6807" y="1862"/>
                  <a:pt x="6803" y="1861"/>
                </a:cubicBezTo>
                <a:cubicBezTo>
                  <a:pt x="6803" y="1815"/>
                  <a:pt x="6803" y="1815"/>
                  <a:pt x="6803" y="1815"/>
                </a:cubicBezTo>
                <a:cubicBezTo>
                  <a:pt x="6805" y="1815"/>
                  <a:pt x="6807" y="1813"/>
                  <a:pt x="6808" y="1810"/>
                </a:cubicBezTo>
                <a:cubicBezTo>
                  <a:pt x="6809" y="1807"/>
                  <a:pt x="6809" y="1805"/>
                  <a:pt x="6809" y="1803"/>
                </a:cubicBezTo>
                <a:cubicBezTo>
                  <a:pt x="6815" y="1802"/>
                  <a:pt x="6818" y="1795"/>
                  <a:pt x="6818" y="1784"/>
                </a:cubicBezTo>
                <a:cubicBezTo>
                  <a:pt x="6817" y="1767"/>
                  <a:pt x="6816" y="1758"/>
                  <a:pt x="6816" y="1758"/>
                </a:cubicBezTo>
                <a:close/>
                <a:moveTo>
                  <a:pt x="6829" y="1594"/>
                </a:moveTo>
                <a:cubicBezTo>
                  <a:pt x="6830" y="1601"/>
                  <a:pt x="6830" y="1608"/>
                  <a:pt x="6829" y="1615"/>
                </a:cubicBezTo>
                <a:cubicBezTo>
                  <a:pt x="6826" y="1636"/>
                  <a:pt x="6819" y="1650"/>
                  <a:pt x="6809" y="1658"/>
                </a:cubicBezTo>
                <a:cubicBezTo>
                  <a:pt x="6790" y="1658"/>
                  <a:pt x="6790" y="1658"/>
                  <a:pt x="6790" y="1658"/>
                </a:cubicBezTo>
                <a:cubicBezTo>
                  <a:pt x="6783" y="1645"/>
                  <a:pt x="6777" y="1637"/>
                  <a:pt x="6771" y="1632"/>
                </a:cubicBezTo>
                <a:cubicBezTo>
                  <a:pt x="6771" y="1594"/>
                  <a:pt x="6771" y="1594"/>
                  <a:pt x="6771" y="1594"/>
                </a:cubicBezTo>
                <a:cubicBezTo>
                  <a:pt x="6778" y="1590"/>
                  <a:pt x="6784" y="1578"/>
                  <a:pt x="6790" y="1560"/>
                </a:cubicBezTo>
                <a:cubicBezTo>
                  <a:pt x="6823" y="1560"/>
                  <a:pt x="6823" y="1560"/>
                  <a:pt x="6823" y="1560"/>
                </a:cubicBezTo>
                <a:cubicBezTo>
                  <a:pt x="6827" y="1570"/>
                  <a:pt x="6829" y="1581"/>
                  <a:pt x="6829" y="1594"/>
                </a:cubicBezTo>
                <a:close/>
                <a:moveTo>
                  <a:pt x="7058" y="999"/>
                </a:moveTo>
                <a:cubicBezTo>
                  <a:pt x="7053" y="971"/>
                  <a:pt x="7061" y="960"/>
                  <a:pt x="7083" y="965"/>
                </a:cubicBezTo>
                <a:cubicBezTo>
                  <a:pt x="7088" y="976"/>
                  <a:pt x="7095" y="981"/>
                  <a:pt x="7104" y="981"/>
                </a:cubicBezTo>
                <a:cubicBezTo>
                  <a:pt x="7111" y="993"/>
                  <a:pt x="7119" y="999"/>
                  <a:pt x="7130" y="999"/>
                </a:cubicBezTo>
                <a:cubicBezTo>
                  <a:pt x="7131" y="1003"/>
                  <a:pt x="7134" y="1005"/>
                  <a:pt x="7139" y="1006"/>
                </a:cubicBezTo>
                <a:cubicBezTo>
                  <a:pt x="7142" y="1006"/>
                  <a:pt x="7147" y="1006"/>
                  <a:pt x="7156" y="1006"/>
                </a:cubicBezTo>
                <a:cubicBezTo>
                  <a:pt x="7156" y="1008"/>
                  <a:pt x="7162" y="1010"/>
                  <a:pt x="7176" y="1012"/>
                </a:cubicBezTo>
                <a:cubicBezTo>
                  <a:pt x="7178" y="1016"/>
                  <a:pt x="7182" y="1020"/>
                  <a:pt x="7188" y="1024"/>
                </a:cubicBezTo>
                <a:cubicBezTo>
                  <a:pt x="7191" y="1029"/>
                  <a:pt x="7191" y="1036"/>
                  <a:pt x="7189" y="1045"/>
                </a:cubicBezTo>
                <a:cubicBezTo>
                  <a:pt x="7185" y="1045"/>
                  <a:pt x="7183" y="1047"/>
                  <a:pt x="7183" y="1052"/>
                </a:cubicBezTo>
                <a:cubicBezTo>
                  <a:pt x="7159" y="1069"/>
                  <a:pt x="7133" y="1074"/>
                  <a:pt x="7104" y="1064"/>
                </a:cubicBezTo>
                <a:cubicBezTo>
                  <a:pt x="7104" y="1090"/>
                  <a:pt x="7104" y="1090"/>
                  <a:pt x="7104" y="1090"/>
                </a:cubicBezTo>
                <a:cubicBezTo>
                  <a:pt x="7135" y="1090"/>
                  <a:pt x="7135" y="1090"/>
                  <a:pt x="7135" y="1090"/>
                </a:cubicBezTo>
                <a:cubicBezTo>
                  <a:pt x="7135" y="1097"/>
                  <a:pt x="7135" y="1097"/>
                  <a:pt x="7135" y="1097"/>
                </a:cubicBezTo>
                <a:cubicBezTo>
                  <a:pt x="7145" y="1097"/>
                  <a:pt x="7153" y="1102"/>
                  <a:pt x="7160" y="1111"/>
                </a:cubicBezTo>
                <a:cubicBezTo>
                  <a:pt x="7168" y="1122"/>
                  <a:pt x="7174" y="1128"/>
                  <a:pt x="7176" y="1129"/>
                </a:cubicBezTo>
                <a:cubicBezTo>
                  <a:pt x="7174" y="1138"/>
                  <a:pt x="7176" y="1142"/>
                  <a:pt x="7183" y="1142"/>
                </a:cubicBezTo>
                <a:cubicBezTo>
                  <a:pt x="7183" y="1145"/>
                  <a:pt x="7182" y="1156"/>
                  <a:pt x="7180" y="1176"/>
                </a:cubicBezTo>
                <a:cubicBezTo>
                  <a:pt x="7180" y="1189"/>
                  <a:pt x="7183" y="1198"/>
                  <a:pt x="7189" y="1202"/>
                </a:cubicBezTo>
                <a:cubicBezTo>
                  <a:pt x="7186" y="1209"/>
                  <a:pt x="7188" y="1214"/>
                  <a:pt x="7196" y="1215"/>
                </a:cubicBezTo>
                <a:cubicBezTo>
                  <a:pt x="7196" y="1259"/>
                  <a:pt x="7196" y="1259"/>
                  <a:pt x="7196" y="1259"/>
                </a:cubicBezTo>
                <a:cubicBezTo>
                  <a:pt x="7191" y="1267"/>
                  <a:pt x="7180" y="1276"/>
                  <a:pt x="7162" y="1285"/>
                </a:cubicBezTo>
                <a:cubicBezTo>
                  <a:pt x="7116" y="1285"/>
                  <a:pt x="7116" y="1285"/>
                  <a:pt x="7116" y="1285"/>
                </a:cubicBezTo>
                <a:cubicBezTo>
                  <a:pt x="7114" y="1303"/>
                  <a:pt x="7107" y="1316"/>
                  <a:pt x="7096" y="1322"/>
                </a:cubicBezTo>
                <a:cubicBezTo>
                  <a:pt x="7084" y="1328"/>
                  <a:pt x="7073" y="1322"/>
                  <a:pt x="7064" y="1306"/>
                </a:cubicBezTo>
                <a:cubicBezTo>
                  <a:pt x="7058" y="1306"/>
                  <a:pt x="7058" y="1306"/>
                  <a:pt x="7058" y="1306"/>
                </a:cubicBezTo>
                <a:cubicBezTo>
                  <a:pt x="7058" y="1338"/>
                  <a:pt x="7058" y="1338"/>
                  <a:pt x="7058" y="1338"/>
                </a:cubicBezTo>
                <a:cubicBezTo>
                  <a:pt x="7053" y="1338"/>
                  <a:pt x="7050" y="1340"/>
                  <a:pt x="7050" y="1344"/>
                </a:cubicBezTo>
                <a:cubicBezTo>
                  <a:pt x="7019" y="1344"/>
                  <a:pt x="7019" y="1344"/>
                  <a:pt x="7019" y="1344"/>
                </a:cubicBezTo>
                <a:cubicBezTo>
                  <a:pt x="7015" y="1343"/>
                  <a:pt x="7013" y="1335"/>
                  <a:pt x="7012" y="1318"/>
                </a:cubicBezTo>
                <a:cubicBezTo>
                  <a:pt x="7011" y="1306"/>
                  <a:pt x="7005" y="1302"/>
                  <a:pt x="6992" y="1306"/>
                </a:cubicBezTo>
                <a:cubicBezTo>
                  <a:pt x="6992" y="1307"/>
                  <a:pt x="6997" y="1317"/>
                  <a:pt x="7007" y="1334"/>
                </a:cubicBezTo>
                <a:cubicBezTo>
                  <a:pt x="7016" y="1352"/>
                  <a:pt x="7017" y="1369"/>
                  <a:pt x="7012" y="1386"/>
                </a:cubicBezTo>
                <a:cubicBezTo>
                  <a:pt x="7008" y="1384"/>
                  <a:pt x="7007" y="1386"/>
                  <a:pt x="7007" y="1392"/>
                </a:cubicBezTo>
                <a:cubicBezTo>
                  <a:pt x="6994" y="1395"/>
                  <a:pt x="6983" y="1390"/>
                  <a:pt x="6974" y="1377"/>
                </a:cubicBezTo>
                <a:cubicBezTo>
                  <a:pt x="6973" y="1369"/>
                  <a:pt x="6970" y="1363"/>
                  <a:pt x="6964" y="1359"/>
                </a:cubicBezTo>
                <a:cubicBezTo>
                  <a:pt x="6956" y="1353"/>
                  <a:pt x="6950" y="1348"/>
                  <a:pt x="6946" y="1344"/>
                </a:cubicBezTo>
                <a:cubicBezTo>
                  <a:pt x="6946" y="1313"/>
                  <a:pt x="6946" y="1313"/>
                  <a:pt x="6946" y="1313"/>
                </a:cubicBezTo>
                <a:cubicBezTo>
                  <a:pt x="6950" y="1313"/>
                  <a:pt x="6953" y="1311"/>
                  <a:pt x="6953" y="1306"/>
                </a:cubicBezTo>
                <a:cubicBezTo>
                  <a:pt x="6962" y="1307"/>
                  <a:pt x="6966" y="1306"/>
                  <a:pt x="6964" y="1300"/>
                </a:cubicBezTo>
                <a:cubicBezTo>
                  <a:pt x="6959" y="1291"/>
                  <a:pt x="6957" y="1284"/>
                  <a:pt x="6958" y="1279"/>
                </a:cubicBezTo>
                <a:cubicBezTo>
                  <a:pt x="6963" y="1281"/>
                  <a:pt x="6965" y="1279"/>
                  <a:pt x="6965" y="1272"/>
                </a:cubicBezTo>
                <a:cubicBezTo>
                  <a:pt x="6974" y="1272"/>
                  <a:pt x="6981" y="1270"/>
                  <a:pt x="6986" y="1265"/>
                </a:cubicBezTo>
                <a:cubicBezTo>
                  <a:pt x="6989" y="1261"/>
                  <a:pt x="6994" y="1256"/>
                  <a:pt x="7000" y="1249"/>
                </a:cubicBezTo>
                <a:cubicBezTo>
                  <a:pt x="7007" y="1247"/>
                  <a:pt x="7020" y="1247"/>
                  <a:pt x="7037" y="1249"/>
                </a:cubicBezTo>
                <a:cubicBezTo>
                  <a:pt x="7050" y="1247"/>
                  <a:pt x="7057" y="1242"/>
                  <a:pt x="7058" y="1234"/>
                </a:cubicBezTo>
                <a:cubicBezTo>
                  <a:pt x="7066" y="1234"/>
                  <a:pt x="7073" y="1231"/>
                  <a:pt x="7078" y="1225"/>
                </a:cubicBezTo>
                <a:cubicBezTo>
                  <a:pt x="7079" y="1225"/>
                  <a:pt x="7083" y="1219"/>
                  <a:pt x="7091" y="1208"/>
                </a:cubicBezTo>
                <a:cubicBezTo>
                  <a:pt x="7096" y="1208"/>
                  <a:pt x="7096" y="1208"/>
                  <a:pt x="7096" y="1208"/>
                </a:cubicBezTo>
                <a:cubicBezTo>
                  <a:pt x="7105" y="1203"/>
                  <a:pt x="7110" y="1200"/>
                  <a:pt x="7112" y="1199"/>
                </a:cubicBezTo>
                <a:cubicBezTo>
                  <a:pt x="7116" y="1196"/>
                  <a:pt x="7117" y="1190"/>
                  <a:pt x="7116" y="1183"/>
                </a:cubicBezTo>
                <a:cubicBezTo>
                  <a:pt x="7122" y="1183"/>
                  <a:pt x="7122" y="1183"/>
                  <a:pt x="7122" y="1183"/>
                </a:cubicBezTo>
                <a:cubicBezTo>
                  <a:pt x="7118" y="1163"/>
                  <a:pt x="7110" y="1145"/>
                  <a:pt x="7096" y="1129"/>
                </a:cubicBezTo>
                <a:cubicBezTo>
                  <a:pt x="7098" y="1115"/>
                  <a:pt x="7099" y="1106"/>
                  <a:pt x="7097" y="1100"/>
                </a:cubicBezTo>
                <a:cubicBezTo>
                  <a:pt x="7097" y="1090"/>
                  <a:pt x="7089" y="1087"/>
                  <a:pt x="7076" y="1090"/>
                </a:cubicBezTo>
                <a:cubicBezTo>
                  <a:pt x="7072" y="1074"/>
                  <a:pt x="7066" y="1065"/>
                  <a:pt x="7058" y="1064"/>
                </a:cubicBezTo>
                <a:cubicBezTo>
                  <a:pt x="7058" y="1031"/>
                  <a:pt x="7058" y="1031"/>
                  <a:pt x="7058" y="1031"/>
                </a:cubicBezTo>
                <a:cubicBezTo>
                  <a:pt x="7064" y="1034"/>
                  <a:pt x="7067" y="1028"/>
                  <a:pt x="7067" y="1016"/>
                </a:cubicBezTo>
                <a:cubicBezTo>
                  <a:pt x="7067" y="1004"/>
                  <a:pt x="7064" y="998"/>
                  <a:pt x="7058" y="999"/>
                </a:cubicBezTo>
                <a:close/>
                <a:moveTo>
                  <a:pt x="6992" y="313"/>
                </a:moveTo>
                <a:cubicBezTo>
                  <a:pt x="7014" y="294"/>
                  <a:pt x="7053" y="290"/>
                  <a:pt x="7107" y="301"/>
                </a:cubicBezTo>
                <a:cubicBezTo>
                  <a:pt x="7182" y="313"/>
                  <a:pt x="7224" y="320"/>
                  <a:pt x="7234" y="320"/>
                </a:cubicBezTo>
                <a:cubicBezTo>
                  <a:pt x="7254" y="333"/>
                  <a:pt x="7271" y="340"/>
                  <a:pt x="7287" y="340"/>
                </a:cubicBezTo>
                <a:cubicBezTo>
                  <a:pt x="7291" y="342"/>
                  <a:pt x="7296" y="343"/>
                  <a:pt x="7301" y="345"/>
                </a:cubicBezTo>
                <a:cubicBezTo>
                  <a:pt x="7319" y="350"/>
                  <a:pt x="7342" y="352"/>
                  <a:pt x="7372" y="352"/>
                </a:cubicBezTo>
                <a:cubicBezTo>
                  <a:pt x="7388" y="364"/>
                  <a:pt x="7397" y="371"/>
                  <a:pt x="7399" y="373"/>
                </a:cubicBezTo>
                <a:cubicBezTo>
                  <a:pt x="7403" y="375"/>
                  <a:pt x="7407" y="377"/>
                  <a:pt x="7411" y="377"/>
                </a:cubicBezTo>
                <a:cubicBezTo>
                  <a:pt x="7419" y="379"/>
                  <a:pt x="7425" y="377"/>
                  <a:pt x="7429" y="373"/>
                </a:cubicBezTo>
                <a:cubicBezTo>
                  <a:pt x="7475" y="373"/>
                  <a:pt x="7475" y="373"/>
                  <a:pt x="7475" y="373"/>
                </a:cubicBezTo>
                <a:cubicBezTo>
                  <a:pt x="7475" y="375"/>
                  <a:pt x="7477" y="376"/>
                  <a:pt x="7480" y="378"/>
                </a:cubicBezTo>
                <a:cubicBezTo>
                  <a:pt x="7482" y="379"/>
                  <a:pt x="7485" y="379"/>
                  <a:pt x="7489" y="379"/>
                </a:cubicBezTo>
                <a:cubicBezTo>
                  <a:pt x="7489" y="381"/>
                  <a:pt x="7493" y="384"/>
                  <a:pt x="7502" y="387"/>
                </a:cubicBezTo>
                <a:cubicBezTo>
                  <a:pt x="7507" y="398"/>
                  <a:pt x="7518" y="409"/>
                  <a:pt x="7534" y="418"/>
                </a:cubicBezTo>
                <a:cubicBezTo>
                  <a:pt x="7534" y="437"/>
                  <a:pt x="7534" y="437"/>
                  <a:pt x="7534" y="437"/>
                </a:cubicBezTo>
                <a:cubicBezTo>
                  <a:pt x="7530" y="437"/>
                  <a:pt x="7528" y="439"/>
                  <a:pt x="7528" y="443"/>
                </a:cubicBezTo>
                <a:cubicBezTo>
                  <a:pt x="7468" y="443"/>
                  <a:pt x="7468" y="443"/>
                  <a:pt x="7468" y="443"/>
                </a:cubicBezTo>
                <a:cubicBezTo>
                  <a:pt x="7462" y="435"/>
                  <a:pt x="7449" y="431"/>
                  <a:pt x="7429" y="431"/>
                </a:cubicBezTo>
                <a:cubicBezTo>
                  <a:pt x="7429" y="425"/>
                  <a:pt x="7425" y="423"/>
                  <a:pt x="7417" y="425"/>
                </a:cubicBezTo>
                <a:cubicBezTo>
                  <a:pt x="7395" y="426"/>
                  <a:pt x="7395" y="426"/>
                  <a:pt x="7395" y="426"/>
                </a:cubicBezTo>
                <a:cubicBezTo>
                  <a:pt x="7395" y="423"/>
                  <a:pt x="7392" y="420"/>
                  <a:pt x="7385" y="418"/>
                </a:cubicBezTo>
                <a:cubicBezTo>
                  <a:pt x="7385" y="418"/>
                  <a:pt x="7385" y="418"/>
                  <a:pt x="7385" y="418"/>
                </a:cubicBezTo>
                <a:cubicBezTo>
                  <a:pt x="7383" y="416"/>
                  <a:pt x="7379" y="414"/>
                  <a:pt x="7372" y="411"/>
                </a:cubicBezTo>
                <a:cubicBezTo>
                  <a:pt x="7372" y="437"/>
                  <a:pt x="7372" y="437"/>
                  <a:pt x="7372" y="437"/>
                </a:cubicBezTo>
                <a:cubicBezTo>
                  <a:pt x="7371" y="437"/>
                  <a:pt x="7371" y="437"/>
                  <a:pt x="7371" y="437"/>
                </a:cubicBezTo>
                <a:cubicBezTo>
                  <a:pt x="7369" y="442"/>
                  <a:pt x="7369" y="442"/>
                  <a:pt x="7369" y="442"/>
                </a:cubicBezTo>
                <a:cubicBezTo>
                  <a:pt x="7371" y="445"/>
                  <a:pt x="7374" y="447"/>
                  <a:pt x="7377" y="450"/>
                </a:cubicBezTo>
                <a:cubicBezTo>
                  <a:pt x="7383" y="454"/>
                  <a:pt x="7391" y="458"/>
                  <a:pt x="7400" y="462"/>
                </a:cubicBezTo>
                <a:cubicBezTo>
                  <a:pt x="7425" y="470"/>
                  <a:pt x="7440" y="475"/>
                  <a:pt x="7443" y="477"/>
                </a:cubicBezTo>
                <a:cubicBezTo>
                  <a:pt x="7443" y="502"/>
                  <a:pt x="7443" y="502"/>
                  <a:pt x="7443" y="502"/>
                </a:cubicBezTo>
                <a:cubicBezTo>
                  <a:pt x="7439" y="502"/>
                  <a:pt x="7437" y="504"/>
                  <a:pt x="7437" y="510"/>
                </a:cubicBezTo>
                <a:cubicBezTo>
                  <a:pt x="7403" y="510"/>
                  <a:pt x="7403" y="510"/>
                  <a:pt x="7403" y="510"/>
                </a:cubicBezTo>
                <a:cubicBezTo>
                  <a:pt x="7392" y="510"/>
                  <a:pt x="7386" y="512"/>
                  <a:pt x="7385" y="517"/>
                </a:cubicBezTo>
                <a:cubicBezTo>
                  <a:pt x="7378" y="515"/>
                  <a:pt x="7372" y="517"/>
                  <a:pt x="7366" y="521"/>
                </a:cubicBezTo>
                <a:cubicBezTo>
                  <a:pt x="7366" y="522"/>
                  <a:pt x="7363" y="527"/>
                  <a:pt x="7357" y="535"/>
                </a:cubicBezTo>
                <a:cubicBezTo>
                  <a:pt x="7357" y="541"/>
                  <a:pt x="7354" y="546"/>
                  <a:pt x="7348" y="550"/>
                </a:cubicBezTo>
                <a:cubicBezTo>
                  <a:pt x="7342" y="554"/>
                  <a:pt x="7339" y="558"/>
                  <a:pt x="7338" y="563"/>
                </a:cubicBezTo>
                <a:cubicBezTo>
                  <a:pt x="7306" y="563"/>
                  <a:pt x="7306" y="563"/>
                  <a:pt x="7306" y="563"/>
                </a:cubicBezTo>
                <a:cubicBezTo>
                  <a:pt x="7304" y="558"/>
                  <a:pt x="7301" y="555"/>
                  <a:pt x="7296" y="553"/>
                </a:cubicBezTo>
                <a:cubicBezTo>
                  <a:pt x="7293" y="552"/>
                  <a:pt x="7290" y="552"/>
                  <a:pt x="7287" y="552"/>
                </a:cubicBezTo>
                <a:cubicBezTo>
                  <a:pt x="7281" y="552"/>
                  <a:pt x="7277" y="553"/>
                  <a:pt x="7273" y="556"/>
                </a:cubicBezTo>
                <a:cubicBezTo>
                  <a:pt x="7271" y="557"/>
                  <a:pt x="7269" y="560"/>
                  <a:pt x="7268" y="563"/>
                </a:cubicBezTo>
                <a:cubicBezTo>
                  <a:pt x="7260" y="563"/>
                  <a:pt x="7255" y="563"/>
                  <a:pt x="7251" y="563"/>
                </a:cubicBezTo>
                <a:cubicBezTo>
                  <a:pt x="7245" y="563"/>
                  <a:pt x="7241" y="565"/>
                  <a:pt x="7240" y="568"/>
                </a:cubicBezTo>
                <a:cubicBezTo>
                  <a:pt x="7233" y="565"/>
                  <a:pt x="7226" y="567"/>
                  <a:pt x="7218" y="574"/>
                </a:cubicBezTo>
                <a:cubicBezTo>
                  <a:pt x="7212" y="581"/>
                  <a:pt x="7213" y="586"/>
                  <a:pt x="7222" y="589"/>
                </a:cubicBezTo>
                <a:cubicBezTo>
                  <a:pt x="7222" y="595"/>
                  <a:pt x="7224" y="601"/>
                  <a:pt x="7227" y="605"/>
                </a:cubicBezTo>
                <a:cubicBezTo>
                  <a:pt x="7232" y="612"/>
                  <a:pt x="7241" y="615"/>
                  <a:pt x="7253" y="614"/>
                </a:cubicBezTo>
                <a:cubicBezTo>
                  <a:pt x="7253" y="617"/>
                  <a:pt x="7255" y="618"/>
                  <a:pt x="7258" y="619"/>
                </a:cubicBezTo>
                <a:cubicBezTo>
                  <a:pt x="7260" y="620"/>
                  <a:pt x="7262" y="620"/>
                  <a:pt x="7266" y="620"/>
                </a:cubicBezTo>
                <a:cubicBezTo>
                  <a:pt x="7267" y="620"/>
                  <a:pt x="7267" y="620"/>
                  <a:pt x="7268" y="620"/>
                </a:cubicBezTo>
                <a:cubicBezTo>
                  <a:pt x="7268" y="627"/>
                  <a:pt x="7268" y="627"/>
                  <a:pt x="7268" y="627"/>
                </a:cubicBezTo>
                <a:cubicBezTo>
                  <a:pt x="7279" y="627"/>
                  <a:pt x="7286" y="636"/>
                  <a:pt x="7289" y="651"/>
                </a:cubicBezTo>
                <a:cubicBezTo>
                  <a:pt x="7293" y="667"/>
                  <a:pt x="7298" y="676"/>
                  <a:pt x="7306" y="678"/>
                </a:cubicBezTo>
                <a:cubicBezTo>
                  <a:pt x="7306" y="686"/>
                  <a:pt x="7308" y="691"/>
                  <a:pt x="7313" y="693"/>
                </a:cubicBezTo>
                <a:cubicBezTo>
                  <a:pt x="7313" y="719"/>
                  <a:pt x="7313" y="719"/>
                  <a:pt x="7313" y="719"/>
                </a:cubicBezTo>
                <a:cubicBezTo>
                  <a:pt x="7308" y="719"/>
                  <a:pt x="7306" y="723"/>
                  <a:pt x="7306" y="732"/>
                </a:cubicBezTo>
                <a:cubicBezTo>
                  <a:pt x="7304" y="742"/>
                  <a:pt x="7305" y="754"/>
                  <a:pt x="7309" y="768"/>
                </a:cubicBezTo>
                <a:cubicBezTo>
                  <a:pt x="7313" y="781"/>
                  <a:pt x="7314" y="793"/>
                  <a:pt x="7313" y="804"/>
                </a:cubicBezTo>
                <a:cubicBezTo>
                  <a:pt x="7308" y="802"/>
                  <a:pt x="7306" y="804"/>
                  <a:pt x="7306" y="809"/>
                </a:cubicBezTo>
                <a:cubicBezTo>
                  <a:pt x="7260" y="809"/>
                  <a:pt x="7260" y="809"/>
                  <a:pt x="7260" y="809"/>
                </a:cubicBezTo>
                <a:cubicBezTo>
                  <a:pt x="7262" y="806"/>
                  <a:pt x="7260" y="804"/>
                  <a:pt x="7253" y="804"/>
                </a:cubicBezTo>
                <a:cubicBezTo>
                  <a:pt x="7253" y="803"/>
                  <a:pt x="7253" y="803"/>
                  <a:pt x="7253" y="803"/>
                </a:cubicBezTo>
                <a:cubicBezTo>
                  <a:pt x="7246" y="781"/>
                  <a:pt x="7230" y="766"/>
                  <a:pt x="7206" y="757"/>
                </a:cubicBezTo>
                <a:cubicBezTo>
                  <a:pt x="7206" y="752"/>
                  <a:pt x="7206" y="752"/>
                  <a:pt x="7206" y="752"/>
                </a:cubicBezTo>
                <a:cubicBezTo>
                  <a:pt x="7196" y="745"/>
                  <a:pt x="7188" y="739"/>
                  <a:pt x="7183" y="734"/>
                </a:cubicBezTo>
                <a:cubicBezTo>
                  <a:pt x="7173" y="727"/>
                  <a:pt x="7166" y="719"/>
                  <a:pt x="7162" y="712"/>
                </a:cubicBezTo>
                <a:cubicBezTo>
                  <a:pt x="7158" y="701"/>
                  <a:pt x="7149" y="692"/>
                  <a:pt x="7135" y="685"/>
                </a:cubicBezTo>
                <a:cubicBezTo>
                  <a:pt x="7135" y="675"/>
                  <a:pt x="7131" y="669"/>
                  <a:pt x="7122" y="667"/>
                </a:cubicBezTo>
                <a:cubicBezTo>
                  <a:pt x="7124" y="660"/>
                  <a:pt x="7122" y="655"/>
                  <a:pt x="7116" y="652"/>
                </a:cubicBezTo>
                <a:cubicBezTo>
                  <a:pt x="7116" y="620"/>
                  <a:pt x="7116" y="620"/>
                  <a:pt x="7116" y="620"/>
                </a:cubicBezTo>
                <a:cubicBezTo>
                  <a:pt x="7125" y="615"/>
                  <a:pt x="7130" y="606"/>
                  <a:pt x="7130" y="594"/>
                </a:cubicBezTo>
                <a:cubicBezTo>
                  <a:pt x="7135" y="593"/>
                  <a:pt x="7138" y="588"/>
                  <a:pt x="7138" y="579"/>
                </a:cubicBezTo>
                <a:cubicBezTo>
                  <a:pt x="7136" y="564"/>
                  <a:pt x="7135" y="557"/>
                  <a:pt x="7135" y="556"/>
                </a:cubicBezTo>
                <a:cubicBezTo>
                  <a:pt x="7139" y="555"/>
                  <a:pt x="7141" y="553"/>
                  <a:pt x="7142" y="548"/>
                </a:cubicBezTo>
                <a:cubicBezTo>
                  <a:pt x="7142" y="542"/>
                  <a:pt x="7142" y="538"/>
                  <a:pt x="7142" y="535"/>
                </a:cubicBezTo>
                <a:cubicBezTo>
                  <a:pt x="7144" y="527"/>
                  <a:pt x="7141" y="521"/>
                  <a:pt x="7133" y="515"/>
                </a:cubicBezTo>
                <a:cubicBezTo>
                  <a:pt x="7125" y="508"/>
                  <a:pt x="7119" y="509"/>
                  <a:pt x="7116" y="517"/>
                </a:cubicBezTo>
                <a:cubicBezTo>
                  <a:pt x="7116" y="543"/>
                  <a:pt x="7116" y="543"/>
                  <a:pt x="7116" y="543"/>
                </a:cubicBezTo>
                <a:cubicBezTo>
                  <a:pt x="7070" y="543"/>
                  <a:pt x="7070" y="543"/>
                  <a:pt x="7070" y="543"/>
                </a:cubicBezTo>
                <a:cubicBezTo>
                  <a:pt x="7068" y="534"/>
                  <a:pt x="7061" y="529"/>
                  <a:pt x="7050" y="529"/>
                </a:cubicBezTo>
                <a:cubicBezTo>
                  <a:pt x="7050" y="525"/>
                  <a:pt x="7047" y="524"/>
                  <a:pt x="7041" y="524"/>
                </a:cubicBezTo>
                <a:cubicBezTo>
                  <a:pt x="7035" y="524"/>
                  <a:pt x="7030" y="523"/>
                  <a:pt x="7024" y="522"/>
                </a:cubicBezTo>
                <a:cubicBezTo>
                  <a:pt x="7019" y="522"/>
                  <a:pt x="7019" y="522"/>
                  <a:pt x="7019" y="522"/>
                </a:cubicBezTo>
                <a:cubicBezTo>
                  <a:pt x="7008" y="523"/>
                  <a:pt x="7004" y="533"/>
                  <a:pt x="7007" y="550"/>
                </a:cubicBezTo>
                <a:cubicBezTo>
                  <a:pt x="7007" y="589"/>
                  <a:pt x="7007" y="589"/>
                  <a:pt x="7007" y="589"/>
                </a:cubicBezTo>
                <a:cubicBezTo>
                  <a:pt x="6990" y="595"/>
                  <a:pt x="6968" y="596"/>
                  <a:pt x="6940" y="594"/>
                </a:cubicBezTo>
                <a:cubicBezTo>
                  <a:pt x="6940" y="590"/>
                  <a:pt x="6936" y="589"/>
                  <a:pt x="6927" y="589"/>
                </a:cubicBezTo>
                <a:cubicBezTo>
                  <a:pt x="6916" y="582"/>
                  <a:pt x="6900" y="581"/>
                  <a:pt x="6878" y="585"/>
                </a:cubicBezTo>
                <a:cubicBezTo>
                  <a:pt x="6859" y="589"/>
                  <a:pt x="6844" y="590"/>
                  <a:pt x="6832" y="590"/>
                </a:cubicBezTo>
                <a:cubicBezTo>
                  <a:pt x="6826" y="590"/>
                  <a:pt x="6820" y="590"/>
                  <a:pt x="6816" y="589"/>
                </a:cubicBezTo>
                <a:cubicBezTo>
                  <a:pt x="6815" y="584"/>
                  <a:pt x="6812" y="582"/>
                  <a:pt x="6806" y="582"/>
                </a:cubicBezTo>
                <a:cubicBezTo>
                  <a:pt x="6800" y="582"/>
                  <a:pt x="6797" y="584"/>
                  <a:pt x="6797" y="589"/>
                </a:cubicBezTo>
                <a:cubicBezTo>
                  <a:pt x="6767" y="592"/>
                  <a:pt x="6749" y="609"/>
                  <a:pt x="6743" y="640"/>
                </a:cubicBezTo>
                <a:cubicBezTo>
                  <a:pt x="6740" y="641"/>
                  <a:pt x="6739" y="644"/>
                  <a:pt x="6739" y="649"/>
                </a:cubicBezTo>
                <a:cubicBezTo>
                  <a:pt x="6738" y="654"/>
                  <a:pt x="6737" y="660"/>
                  <a:pt x="6737" y="667"/>
                </a:cubicBezTo>
                <a:cubicBezTo>
                  <a:pt x="6733" y="667"/>
                  <a:pt x="6730" y="671"/>
                  <a:pt x="6730" y="678"/>
                </a:cubicBezTo>
                <a:cubicBezTo>
                  <a:pt x="6730" y="686"/>
                  <a:pt x="6728" y="691"/>
                  <a:pt x="6725" y="693"/>
                </a:cubicBezTo>
                <a:cubicBezTo>
                  <a:pt x="6731" y="699"/>
                  <a:pt x="6738" y="704"/>
                  <a:pt x="6746" y="707"/>
                </a:cubicBezTo>
                <a:cubicBezTo>
                  <a:pt x="6751" y="709"/>
                  <a:pt x="6757" y="711"/>
                  <a:pt x="6763" y="712"/>
                </a:cubicBezTo>
                <a:cubicBezTo>
                  <a:pt x="6771" y="718"/>
                  <a:pt x="6782" y="719"/>
                  <a:pt x="6798" y="715"/>
                </a:cubicBezTo>
                <a:cubicBezTo>
                  <a:pt x="6811" y="712"/>
                  <a:pt x="6823" y="710"/>
                  <a:pt x="6832" y="710"/>
                </a:cubicBezTo>
                <a:cubicBezTo>
                  <a:pt x="6836" y="710"/>
                  <a:pt x="6840" y="711"/>
                  <a:pt x="6843" y="712"/>
                </a:cubicBezTo>
                <a:cubicBezTo>
                  <a:pt x="6843" y="714"/>
                  <a:pt x="6844" y="716"/>
                  <a:pt x="6847" y="716"/>
                </a:cubicBezTo>
                <a:cubicBezTo>
                  <a:pt x="6849" y="718"/>
                  <a:pt x="6851" y="719"/>
                  <a:pt x="6855" y="719"/>
                </a:cubicBezTo>
                <a:cubicBezTo>
                  <a:pt x="6861" y="731"/>
                  <a:pt x="6870" y="739"/>
                  <a:pt x="6881" y="744"/>
                </a:cubicBezTo>
                <a:cubicBezTo>
                  <a:pt x="6885" y="748"/>
                  <a:pt x="6891" y="747"/>
                  <a:pt x="6901" y="741"/>
                </a:cubicBezTo>
                <a:cubicBezTo>
                  <a:pt x="6912" y="735"/>
                  <a:pt x="6923" y="734"/>
                  <a:pt x="6933" y="738"/>
                </a:cubicBezTo>
                <a:cubicBezTo>
                  <a:pt x="6944" y="753"/>
                  <a:pt x="6950" y="762"/>
                  <a:pt x="6953" y="763"/>
                </a:cubicBezTo>
                <a:cubicBezTo>
                  <a:pt x="6956" y="783"/>
                  <a:pt x="6967" y="794"/>
                  <a:pt x="6985" y="797"/>
                </a:cubicBezTo>
                <a:cubicBezTo>
                  <a:pt x="6988" y="805"/>
                  <a:pt x="6995" y="809"/>
                  <a:pt x="7007" y="809"/>
                </a:cubicBezTo>
                <a:cubicBezTo>
                  <a:pt x="7007" y="816"/>
                  <a:pt x="7007" y="816"/>
                  <a:pt x="7007" y="816"/>
                </a:cubicBezTo>
                <a:cubicBezTo>
                  <a:pt x="7018" y="819"/>
                  <a:pt x="7031" y="828"/>
                  <a:pt x="7046" y="842"/>
                </a:cubicBezTo>
                <a:cubicBezTo>
                  <a:pt x="7049" y="851"/>
                  <a:pt x="7047" y="860"/>
                  <a:pt x="7041" y="869"/>
                </a:cubicBezTo>
                <a:cubicBezTo>
                  <a:pt x="7037" y="876"/>
                  <a:pt x="7036" y="881"/>
                  <a:pt x="7040" y="882"/>
                </a:cubicBezTo>
                <a:cubicBezTo>
                  <a:pt x="7046" y="895"/>
                  <a:pt x="7056" y="905"/>
                  <a:pt x="7070" y="914"/>
                </a:cubicBezTo>
                <a:cubicBezTo>
                  <a:pt x="7070" y="920"/>
                  <a:pt x="7072" y="925"/>
                  <a:pt x="7076" y="927"/>
                </a:cubicBezTo>
                <a:cubicBezTo>
                  <a:pt x="7076" y="932"/>
                  <a:pt x="7077" y="937"/>
                  <a:pt x="7078" y="944"/>
                </a:cubicBezTo>
                <a:cubicBezTo>
                  <a:pt x="7077" y="950"/>
                  <a:pt x="7074" y="953"/>
                  <a:pt x="7070" y="953"/>
                </a:cubicBezTo>
                <a:cubicBezTo>
                  <a:pt x="7032" y="953"/>
                  <a:pt x="7032" y="953"/>
                  <a:pt x="7032" y="953"/>
                </a:cubicBezTo>
                <a:cubicBezTo>
                  <a:pt x="7025" y="946"/>
                  <a:pt x="7017" y="933"/>
                  <a:pt x="7009" y="914"/>
                </a:cubicBezTo>
                <a:cubicBezTo>
                  <a:pt x="7000" y="896"/>
                  <a:pt x="6992" y="884"/>
                  <a:pt x="6985" y="876"/>
                </a:cubicBezTo>
                <a:cubicBezTo>
                  <a:pt x="6987" y="867"/>
                  <a:pt x="6980" y="858"/>
                  <a:pt x="6965" y="849"/>
                </a:cubicBezTo>
                <a:cubicBezTo>
                  <a:pt x="6965" y="839"/>
                  <a:pt x="6961" y="833"/>
                  <a:pt x="6953" y="830"/>
                </a:cubicBezTo>
                <a:cubicBezTo>
                  <a:pt x="6953" y="833"/>
                  <a:pt x="6955" y="846"/>
                  <a:pt x="6958" y="868"/>
                </a:cubicBezTo>
                <a:cubicBezTo>
                  <a:pt x="6961" y="882"/>
                  <a:pt x="6961" y="895"/>
                  <a:pt x="6958" y="908"/>
                </a:cubicBezTo>
                <a:cubicBezTo>
                  <a:pt x="6958" y="965"/>
                  <a:pt x="6958" y="965"/>
                  <a:pt x="6958" y="965"/>
                </a:cubicBezTo>
                <a:cubicBezTo>
                  <a:pt x="6946" y="1002"/>
                  <a:pt x="6936" y="1028"/>
                  <a:pt x="6927" y="1045"/>
                </a:cubicBezTo>
                <a:cubicBezTo>
                  <a:pt x="6919" y="1045"/>
                  <a:pt x="6915" y="1047"/>
                  <a:pt x="6915" y="1052"/>
                </a:cubicBezTo>
                <a:cubicBezTo>
                  <a:pt x="6876" y="1052"/>
                  <a:pt x="6876" y="1052"/>
                  <a:pt x="6876" y="1052"/>
                </a:cubicBezTo>
                <a:cubicBezTo>
                  <a:pt x="6876" y="1049"/>
                  <a:pt x="6871" y="1047"/>
                  <a:pt x="6861" y="1045"/>
                </a:cubicBezTo>
                <a:cubicBezTo>
                  <a:pt x="6857" y="1050"/>
                  <a:pt x="6855" y="1058"/>
                  <a:pt x="6855" y="1069"/>
                </a:cubicBezTo>
                <a:cubicBezTo>
                  <a:pt x="6853" y="1069"/>
                  <a:pt x="6851" y="1071"/>
                  <a:pt x="6850" y="1075"/>
                </a:cubicBezTo>
                <a:cubicBezTo>
                  <a:pt x="6850" y="1077"/>
                  <a:pt x="6849" y="1080"/>
                  <a:pt x="6848" y="1083"/>
                </a:cubicBezTo>
                <a:cubicBezTo>
                  <a:pt x="6848" y="1123"/>
                  <a:pt x="6848" y="1123"/>
                  <a:pt x="6848" y="1123"/>
                </a:cubicBezTo>
                <a:cubicBezTo>
                  <a:pt x="6845" y="1123"/>
                  <a:pt x="6841" y="1126"/>
                  <a:pt x="6836" y="1131"/>
                </a:cubicBezTo>
                <a:cubicBezTo>
                  <a:pt x="6833" y="1137"/>
                  <a:pt x="6829" y="1139"/>
                  <a:pt x="6823" y="1137"/>
                </a:cubicBezTo>
                <a:cubicBezTo>
                  <a:pt x="6823" y="1149"/>
                  <a:pt x="6823" y="1149"/>
                  <a:pt x="6823" y="1149"/>
                </a:cubicBezTo>
                <a:cubicBezTo>
                  <a:pt x="6829" y="1153"/>
                  <a:pt x="6835" y="1155"/>
                  <a:pt x="6843" y="1155"/>
                </a:cubicBezTo>
                <a:cubicBezTo>
                  <a:pt x="6847" y="1165"/>
                  <a:pt x="6853" y="1170"/>
                  <a:pt x="6861" y="1170"/>
                </a:cubicBezTo>
                <a:cubicBezTo>
                  <a:pt x="6866" y="1179"/>
                  <a:pt x="6873" y="1183"/>
                  <a:pt x="6881" y="1183"/>
                </a:cubicBezTo>
                <a:cubicBezTo>
                  <a:pt x="6887" y="1195"/>
                  <a:pt x="6896" y="1203"/>
                  <a:pt x="6908" y="1208"/>
                </a:cubicBezTo>
                <a:cubicBezTo>
                  <a:pt x="6905" y="1216"/>
                  <a:pt x="6907" y="1220"/>
                  <a:pt x="6915" y="1221"/>
                </a:cubicBezTo>
                <a:cubicBezTo>
                  <a:pt x="6913" y="1228"/>
                  <a:pt x="6915" y="1232"/>
                  <a:pt x="6920" y="1234"/>
                </a:cubicBezTo>
                <a:cubicBezTo>
                  <a:pt x="6920" y="1272"/>
                  <a:pt x="6920" y="1272"/>
                  <a:pt x="6920" y="1272"/>
                </a:cubicBezTo>
                <a:cubicBezTo>
                  <a:pt x="6917" y="1275"/>
                  <a:pt x="6909" y="1279"/>
                  <a:pt x="6897" y="1285"/>
                </a:cubicBezTo>
                <a:cubicBezTo>
                  <a:pt x="6887" y="1290"/>
                  <a:pt x="6880" y="1294"/>
                  <a:pt x="6877" y="1299"/>
                </a:cubicBezTo>
                <a:cubicBezTo>
                  <a:pt x="6877" y="1300"/>
                  <a:pt x="6877" y="1300"/>
                  <a:pt x="6876" y="1300"/>
                </a:cubicBezTo>
                <a:cubicBezTo>
                  <a:pt x="6848" y="1300"/>
                  <a:pt x="6848" y="1300"/>
                  <a:pt x="6848" y="1300"/>
                </a:cubicBezTo>
                <a:cubicBezTo>
                  <a:pt x="6839" y="1276"/>
                  <a:pt x="6831" y="1259"/>
                  <a:pt x="6824" y="1250"/>
                </a:cubicBezTo>
                <a:cubicBezTo>
                  <a:pt x="6823" y="1249"/>
                  <a:pt x="6823" y="1249"/>
                  <a:pt x="6823" y="1249"/>
                </a:cubicBezTo>
                <a:cubicBezTo>
                  <a:pt x="6817" y="1224"/>
                  <a:pt x="6801" y="1208"/>
                  <a:pt x="6776" y="1202"/>
                </a:cubicBezTo>
                <a:cubicBezTo>
                  <a:pt x="6775" y="1201"/>
                  <a:pt x="6772" y="1199"/>
                  <a:pt x="6765" y="1196"/>
                </a:cubicBezTo>
                <a:cubicBezTo>
                  <a:pt x="6763" y="1194"/>
                  <a:pt x="6760" y="1193"/>
                  <a:pt x="6757" y="1192"/>
                </a:cubicBezTo>
                <a:cubicBezTo>
                  <a:pt x="6751" y="1190"/>
                  <a:pt x="6748" y="1186"/>
                  <a:pt x="6748" y="1180"/>
                </a:cubicBezTo>
                <a:cubicBezTo>
                  <a:pt x="6748" y="1177"/>
                  <a:pt x="6749" y="1174"/>
                  <a:pt x="6751" y="1170"/>
                </a:cubicBezTo>
                <a:cubicBezTo>
                  <a:pt x="6744" y="1156"/>
                  <a:pt x="6736" y="1149"/>
                  <a:pt x="6725" y="1149"/>
                </a:cubicBezTo>
                <a:cubicBezTo>
                  <a:pt x="6723" y="1142"/>
                  <a:pt x="6719" y="1141"/>
                  <a:pt x="6711" y="1146"/>
                </a:cubicBezTo>
                <a:cubicBezTo>
                  <a:pt x="6710" y="1146"/>
                  <a:pt x="6709" y="1147"/>
                  <a:pt x="6708" y="1148"/>
                </a:cubicBezTo>
                <a:cubicBezTo>
                  <a:pt x="6700" y="1157"/>
                  <a:pt x="6695" y="1162"/>
                  <a:pt x="6693" y="1163"/>
                </a:cubicBezTo>
                <a:cubicBezTo>
                  <a:pt x="6672" y="1166"/>
                  <a:pt x="6660" y="1162"/>
                  <a:pt x="6655" y="1149"/>
                </a:cubicBezTo>
                <a:cubicBezTo>
                  <a:pt x="6655" y="1134"/>
                  <a:pt x="6652" y="1123"/>
                  <a:pt x="6646" y="1117"/>
                </a:cubicBezTo>
                <a:cubicBezTo>
                  <a:pt x="6637" y="1117"/>
                  <a:pt x="6627" y="1123"/>
                  <a:pt x="6616" y="1137"/>
                </a:cubicBezTo>
                <a:cubicBezTo>
                  <a:pt x="6608" y="1150"/>
                  <a:pt x="6599" y="1156"/>
                  <a:pt x="6587" y="1155"/>
                </a:cubicBezTo>
                <a:cubicBezTo>
                  <a:pt x="6587" y="1173"/>
                  <a:pt x="6596" y="1183"/>
                  <a:pt x="6613" y="1183"/>
                </a:cubicBezTo>
                <a:cubicBezTo>
                  <a:pt x="6630" y="1197"/>
                  <a:pt x="6639" y="1198"/>
                  <a:pt x="6639" y="1187"/>
                </a:cubicBezTo>
                <a:cubicBezTo>
                  <a:pt x="6661" y="1185"/>
                  <a:pt x="6685" y="1188"/>
                  <a:pt x="6712" y="1195"/>
                </a:cubicBezTo>
                <a:cubicBezTo>
                  <a:pt x="6710" y="1198"/>
                  <a:pt x="6712" y="1200"/>
                  <a:pt x="6718" y="1202"/>
                </a:cubicBezTo>
                <a:cubicBezTo>
                  <a:pt x="6718" y="1228"/>
                  <a:pt x="6718" y="1228"/>
                  <a:pt x="6718" y="1228"/>
                </a:cubicBezTo>
                <a:cubicBezTo>
                  <a:pt x="6709" y="1228"/>
                  <a:pt x="6702" y="1232"/>
                  <a:pt x="6699" y="1241"/>
                </a:cubicBezTo>
                <a:cubicBezTo>
                  <a:pt x="6677" y="1246"/>
                  <a:pt x="6666" y="1259"/>
                  <a:pt x="6667" y="1279"/>
                </a:cubicBezTo>
                <a:cubicBezTo>
                  <a:pt x="6672" y="1284"/>
                  <a:pt x="6679" y="1286"/>
                  <a:pt x="6687" y="1285"/>
                </a:cubicBezTo>
                <a:cubicBezTo>
                  <a:pt x="6689" y="1288"/>
                  <a:pt x="6693" y="1295"/>
                  <a:pt x="6699" y="1306"/>
                </a:cubicBezTo>
                <a:cubicBezTo>
                  <a:pt x="6703" y="1316"/>
                  <a:pt x="6707" y="1322"/>
                  <a:pt x="6712" y="1326"/>
                </a:cubicBezTo>
                <a:cubicBezTo>
                  <a:pt x="6712" y="1334"/>
                  <a:pt x="6715" y="1341"/>
                  <a:pt x="6721" y="1346"/>
                </a:cubicBezTo>
                <a:cubicBezTo>
                  <a:pt x="6724" y="1349"/>
                  <a:pt x="6730" y="1353"/>
                  <a:pt x="6737" y="1359"/>
                </a:cubicBezTo>
                <a:cubicBezTo>
                  <a:pt x="6741" y="1359"/>
                  <a:pt x="6746" y="1362"/>
                  <a:pt x="6751" y="1368"/>
                </a:cubicBezTo>
                <a:cubicBezTo>
                  <a:pt x="6755" y="1374"/>
                  <a:pt x="6759" y="1377"/>
                  <a:pt x="6763" y="1377"/>
                </a:cubicBezTo>
                <a:cubicBezTo>
                  <a:pt x="6766" y="1397"/>
                  <a:pt x="6763" y="1411"/>
                  <a:pt x="6757" y="1418"/>
                </a:cubicBezTo>
                <a:cubicBezTo>
                  <a:pt x="6761" y="1418"/>
                  <a:pt x="6767" y="1418"/>
                  <a:pt x="6774" y="1418"/>
                </a:cubicBezTo>
                <a:cubicBezTo>
                  <a:pt x="6780" y="1418"/>
                  <a:pt x="6783" y="1420"/>
                  <a:pt x="6785" y="1424"/>
                </a:cubicBezTo>
                <a:cubicBezTo>
                  <a:pt x="6785" y="1437"/>
                  <a:pt x="6783" y="1452"/>
                  <a:pt x="6777" y="1470"/>
                </a:cubicBezTo>
                <a:cubicBezTo>
                  <a:pt x="6773" y="1488"/>
                  <a:pt x="6771" y="1504"/>
                  <a:pt x="6771" y="1516"/>
                </a:cubicBezTo>
                <a:cubicBezTo>
                  <a:pt x="6768" y="1516"/>
                  <a:pt x="6766" y="1522"/>
                  <a:pt x="6763" y="1535"/>
                </a:cubicBezTo>
                <a:cubicBezTo>
                  <a:pt x="6760" y="1535"/>
                  <a:pt x="6759" y="1539"/>
                  <a:pt x="6759" y="1546"/>
                </a:cubicBezTo>
                <a:cubicBezTo>
                  <a:pt x="6757" y="1549"/>
                  <a:pt x="6757" y="1554"/>
                  <a:pt x="6757" y="1560"/>
                </a:cubicBezTo>
                <a:cubicBezTo>
                  <a:pt x="6755" y="1561"/>
                  <a:pt x="6753" y="1568"/>
                  <a:pt x="6751" y="1582"/>
                </a:cubicBezTo>
                <a:cubicBezTo>
                  <a:pt x="6749" y="1582"/>
                  <a:pt x="6747" y="1586"/>
                  <a:pt x="6743" y="1594"/>
                </a:cubicBezTo>
                <a:cubicBezTo>
                  <a:pt x="6736" y="1599"/>
                  <a:pt x="6731" y="1603"/>
                  <a:pt x="6727" y="1605"/>
                </a:cubicBezTo>
                <a:cubicBezTo>
                  <a:pt x="6721" y="1611"/>
                  <a:pt x="6718" y="1617"/>
                  <a:pt x="6718" y="1625"/>
                </a:cubicBezTo>
                <a:cubicBezTo>
                  <a:pt x="6712" y="1630"/>
                  <a:pt x="6703" y="1634"/>
                  <a:pt x="6689" y="1639"/>
                </a:cubicBezTo>
                <a:cubicBezTo>
                  <a:pt x="6674" y="1643"/>
                  <a:pt x="6664" y="1647"/>
                  <a:pt x="6659" y="1651"/>
                </a:cubicBezTo>
                <a:cubicBezTo>
                  <a:pt x="6646" y="1651"/>
                  <a:pt x="6631" y="1654"/>
                  <a:pt x="6616" y="1659"/>
                </a:cubicBezTo>
                <a:cubicBezTo>
                  <a:pt x="6597" y="1667"/>
                  <a:pt x="6585" y="1671"/>
                  <a:pt x="6582" y="1671"/>
                </a:cubicBezTo>
                <a:cubicBezTo>
                  <a:pt x="6582" y="1674"/>
                  <a:pt x="6579" y="1677"/>
                  <a:pt x="6575" y="1679"/>
                </a:cubicBezTo>
                <a:cubicBezTo>
                  <a:pt x="6559" y="1687"/>
                  <a:pt x="6549" y="1698"/>
                  <a:pt x="6544" y="1711"/>
                </a:cubicBezTo>
                <a:cubicBezTo>
                  <a:pt x="6537" y="1711"/>
                  <a:pt x="6534" y="1713"/>
                  <a:pt x="6536" y="1717"/>
                </a:cubicBezTo>
                <a:cubicBezTo>
                  <a:pt x="6554" y="1717"/>
                  <a:pt x="6554" y="1717"/>
                  <a:pt x="6554" y="1717"/>
                </a:cubicBezTo>
                <a:cubicBezTo>
                  <a:pt x="6554" y="1743"/>
                  <a:pt x="6554" y="1743"/>
                  <a:pt x="6554" y="1743"/>
                </a:cubicBezTo>
                <a:cubicBezTo>
                  <a:pt x="6550" y="1745"/>
                  <a:pt x="6547" y="1750"/>
                  <a:pt x="6544" y="1758"/>
                </a:cubicBezTo>
                <a:cubicBezTo>
                  <a:pt x="6540" y="1767"/>
                  <a:pt x="6537" y="1773"/>
                  <a:pt x="6536" y="1776"/>
                </a:cubicBezTo>
                <a:cubicBezTo>
                  <a:pt x="6497" y="1776"/>
                  <a:pt x="6497" y="1776"/>
                  <a:pt x="6497" y="1776"/>
                </a:cubicBezTo>
                <a:cubicBezTo>
                  <a:pt x="6498" y="1771"/>
                  <a:pt x="6496" y="1769"/>
                  <a:pt x="6490" y="1769"/>
                </a:cubicBezTo>
                <a:cubicBezTo>
                  <a:pt x="6488" y="1738"/>
                  <a:pt x="6492" y="1720"/>
                  <a:pt x="6503" y="1717"/>
                </a:cubicBezTo>
                <a:cubicBezTo>
                  <a:pt x="6516" y="1717"/>
                  <a:pt x="6516" y="1717"/>
                  <a:pt x="6516" y="1717"/>
                </a:cubicBezTo>
                <a:cubicBezTo>
                  <a:pt x="6516" y="1711"/>
                  <a:pt x="6516" y="1711"/>
                  <a:pt x="6516" y="1711"/>
                </a:cubicBezTo>
                <a:cubicBezTo>
                  <a:pt x="6501" y="1676"/>
                  <a:pt x="6485" y="1667"/>
                  <a:pt x="6470" y="1684"/>
                </a:cubicBezTo>
                <a:cubicBezTo>
                  <a:pt x="6455" y="1687"/>
                  <a:pt x="6443" y="1696"/>
                  <a:pt x="6431" y="1711"/>
                </a:cubicBezTo>
                <a:cubicBezTo>
                  <a:pt x="6420" y="1727"/>
                  <a:pt x="6423" y="1740"/>
                  <a:pt x="6439" y="1750"/>
                </a:cubicBezTo>
                <a:cubicBezTo>
                  <a:pt x="6440" y="1760"/>
                  <a:pt x="6445" y="1769"/>
                  <a:pt x="6453" y="1777"/>
                </a:cubicBezTo>
                <a:cubicBezTo>
                  <a:pt x="6457" y="1781"/>
                  <a:pt x="6465" y="1788"/>
                  <a:pt x="6476" y="1797"/>
                </a:cubicBezTo>
                <a:cubicBezTo>
                  <a:pt x="6488" y="1800"/>
                  <a:pt x="6499" y="1810"/>
                  <a:pt x="6510" y="1828"/>
                </a:cubicBezTo>
                <a:cubicBezTo>
                  <a:pt x="6514" y="1849"/>
                  <a:pt x="6522" y="1866"/>
                  <a:pt x="6536" y="1880"/>
                </a:cubicBezTo>
                <a:cubicBezTo>
                  <a:pt x="6536" y="1890"/>
                  <a:pt x="6537" y="1905"/>
                  <a:pt x="6540" y="1925"/>
                </a:cubicBezTo>
                <a:cubicBezTo>
                  <a:pt x="6543" y="1942"/>
                  <a:pt x="6544" y="1957"/>
                  <a:pt x="6544" y="1971"/>
                </a:cubicBezTo>
                <a:cubicBezTo>
                  <a:pt x="6539" y="1979"/>
                  <a:pt x="6531" y="1987"/>
                  <a:pt x="6520" y="1994"/>
                </a:cubicBezTo>
                <a:cubicBezTo>
                  <a:pt x="6510" y="2001"/>
                  <a:pt x="6502" y="2006"/>
                  <a:pt x="6497" y="2009"/>
                </a:cubicBezTo>
                <a:cubicBezTo>
                  <a:pt x="6487" y="2012"/>
                  <a:pt x="6478" y="2019"/>
                  <a:pt x="6471" y="2030"/>
                </a:cubicBezTo>
                <a:cubicBezTo>
                  <a:pt x="6462" y="2046"/>
                  <a:pt x="6455" y="2055"/>
                  <a:pt x="6449" y="2057"/>
                </a:cubicBezTo>
                <a:cubicBezTo>
                  <a:pt x="6434" y="2061"/>
                  <a:pt x="6424" y="2059"/>
                  <a:pt x="6419" y="2049"/>
                </a:cubicBezTo>
                <a:cubicBezTo>
                  <a:pt x="6417" y="2043"/>
                  <a:pt x="6417" y="2030"/>
                  <a:pt x="6418" y="2009"/>
                </a:cubicBezTo>
                <a:cubicBezTo>
                  <a:pt x="6384" y="2009"/>
                  <a:pt x="6384" y="2009"/>
                  <a:pt x="6384" y="2009"/>
                </a:cubicBezTo>
                <a:cubicBezTo>
                  <a:pt x="6384" y="2005"/>
                  <a:pt x="6382" y="2002"/>
                  <a:pt x="6377" y="1999"/>
                </a:cubicBezTo>
                <a:cubicBezTo>
                  <a:pt x="6370" y="1994"/>
                  <a:pt x="6366" y="1990"/>
                  <a:pt x="6364" y="1986"/>
                </a:cubicBezTo>
                <a:cubicBezTo>
                  <a:pt x="6351" y="1965"/>
                  <a:pt x="6351" y="1965"/>
                  <a:pt x="6351" y="1965"/>
                </a:cubicBezTo>
                <a:cubicBezTo>
                  <a:pt x="6345" y="1958"/>
                  <a:pt x="6337" y="1954"/>
                  <a:pt x="6326" y="1953"/>
                </a:cubicBezTo>
                <a:cubicBezTo>
                  <a:pt x="6326" y="1951"/>
                  <a:pt x="6322" y="1949"/>
                  <a:pt x="6314" y="1945"/>
                </a:cubicBezTo>
                <a:cubicBezTo>
                  <a:pt x="6314" y="1939"/>
                  <a:pt x="6314" y="1939"/>
                  <a:pt x="6314" y="1939"/>
                </a:cubicBezTo>
                <a:cubicBezTo>
                  <a:pt x="6309" y="1939"/>
                  <a:pt x="6304" y="1936"/>
                  <a:pt x="6300" y="1929"/>
                </a:cubicBezTo>
                <a:cubicBezTo>
                  <a:pt x="6296" y="1924"/>
                  <a:pt x="6291" y="1921"/>
                  <a:pt x="6287" y="1920"/>
                </a:cubicBezTo>
                <a:cubicBezTo>
                  <a:pt x="6288" y="1930"/>
                  <a:pt x="6287" y="1953"/>
                  <a:pt x="6284" y="1990"/>
                </a:cubicBezTo>
                <a:cubicBezTo>
                  <a:pt x="6280" y="2015"/>
                  <a:pt x="6285" y="2031"/>
                  <a:pt x="6300" y="2037"/>
                </a:cubicBezTo>
                <a:cubicBezTo>
                  <a:pt x="6298" y="2050"/>
                  <a:pt x="6301" y="2057"/>
                  <a:pt x="6308" y="2057"/>
                </a:cubicBezTo>
                <a:cubicBezTo>
                  <a:pt x="6306" y="2067"/>
                  <a:pt x="6308" y="2075"/>
                  <a:pt x="6314" y="2083"/>
                </a:cubicBezTo>
                <a:cubicBezTo>
                  <a:pt x="6318" y="2086"/>
                  <a:pt x="6325" y="2090"/>
                  <a:pt x="6333" y="2095"/>
                </a:cubicBezTo>
                <a:cubicBezTo>
                  <a:pt x="6338" y="2095"/>
                  <a:pt x="6338" y="2095"/>
                  <a:pt x="6338" y="2095"/>
                </a:cubicBezTo>
                <a:cubicBezTo>
                  <a:pt x="6344" y="2099"/>
                  <a:pt x="6349" y="2106"/>
                  <a:pt x="6355" y="2116"/>
                </a:cubicBezTo>
                <a:cubicBezTo>
                  <a:pt x="6361" y="2123"/>
                  <a:pt x="6369" y="2127"/>
                  <a:pt x="6380" y="2129"/>
                </a:cubicBezTo>
                <a:cubicBezTo>
                  <a:pt x="6384" y="2135"/>
                  <a:pt x="6389" y="2149"/>
                  <a:pt x="6395" y="2168"/>
                </a:cubicBezTo>
                <a:cubicBezTo>
                  <a:pt x="6400" y="2185"/>
                  <a:pt x="6405" y="2198"/>
                  <a:pt x="6411" y="2206"/>
                </a:cubicBezTo>
                <a:cubicBezTo>
                  <a:pt x="6411" y="2214"/>
                  <a:pt x="6413" y="2225"/>
                  <a:pt x="6416" y="2239"/>
                </a:cubicBezTo>
                <a:cubicBezTo>
                  <a:pt x="6420" y="2250"/>
                  <a:pt x="6420" y="2261"/>
                  <a:pt x="6418" y="2272"/>
                </a:cubicBezTo>
                <a:cubicBezTo>
                  <a:pt x="6384" y="2272"/>
                  <a:pt x="6384" y="2272"/>
                  <a:pt x="6384" y="2272"/>
                </a:cubicBezTo>
                <a:cubicBezTo>
                  <a:pt x="6383" y="2272"/>
                  <a:pt x="6378" y="2269"/>
                  <a:pt x="6371" y="2262"/>
                </a:cubicBezTo>
                <a:cubicBezTo>
                  <a:pt x="6366" y="2257"/>
                  <a:pt x="6362" y="2258"/>
                  <a:pt x="6360" y="2266"/>
                </a:cubicBezTo>
                <a:cubicBezTo>
                  <a:pt x="6384" y="2278"/>
                  <a:pt x="6384" y="2278"/>
                  <a:pt x="6384" y="2278"/>
                </a:cubicBezTo>
                <a:cubicBezTo>
                  <a:pt x="6384" y="2282"/>
                  <a:pt x="6387" y="2285"/>
                  <a:pt x="6392" y="2285"/>
                </a:cubicBezTo>
                <a:cubicBezTo>
                  <a:pt x="6391" y="2292"/>
                  <a:pt x="6393" y="2297"/>
                  <a:pt x="6398" y="2299"/>
                </a:cubicBezTo>
                <a:cubicBezTo>
                  <a:pt x="6396" y="2323"/>
                  <a:pt x="6402" y="2334"/>
                  <a:pt x="6418" y="2332"/>
                </a:cubicBezTo>
                <a:cubicBezTo>
                  <a:pt x="6419" y="2332"/>
                  <a:pt x="6420" y="2336"/>
                  <a:pt x="6423" y="2342"/>
                </a:cubicBezTo>
                <a:cubicBezTo>
                  <a:pt x="6425" y="2346"/>
                  <a:pt x="6427" y="2349"/>
                  <a:pt x="6430" y="2350"/>
                </a:cubicBezTo>
                <a:cubicBezTo>
                  <a:pt x="6431" y="2360"/>
                  <a:pt x="6436" y="2368"/>
                  <a:pt x="6444" y="2374"/>
                </a:cubicBezTo>
                <a:cubicBezTo>
                  <a:pt x="6448" y="2377"/>
                  <a:pt x="6454" y="2382"/>
                  <a:pt x="6464" y="2390"/>
                </a:cubicBezTo>
                <a:cubicBezTo>
                  <a:pt x="6470" y="2427"/>
                  <a:pt x="6472" y="2450"/>
                  <a:pt x="6470" y="2462"/>
                </a:cubicBezTo>
                <a:cubicBezTo>
                  <a:pt x="6466" y="2462"/>
                  <a:pt x="6464" y="2466"/>
                  <a:pt x="6464" y="2474"/>
                </a:cubicBezTo>
                <a:cubicBezTo>
                  <a:pt x="6460" y="2474"/>
                  <a:pt x="6457" y="2476"/>
                  <a:pt x="6457" y="2481"/>
                </a:cubicBezTo>
                <a:cubicBezTo>
                  <a:pt x="6448" y="2484"/>
                  <a:pt x="6442" y="2486"/>
                  <a:pt x="6437" y="2487"/>
                </a:cubicBezTo>
                <a:cubicBezTo>
                  <a:pt x="6428" y="2490"/>
                  <a:pt x="6420" y="2490"/>
                  <a:pt x="6411" y="2487"/>
                </a:cubicBezTo>
                <a:cubicBezTo>
                  <a:pt x="6411" y="2486"/>
                  <a:pt x="6407" y="2484"/>
                  <a:pt x="6398" y="2481"/>
                </a:cubicBezTo>
                <a:cubicBezTo>
                  <a:pt x="6387" y="2467"/>
                  <a:pt x="6378" y="2456"/>
                  <a:pt x="6371" y="2450"/>
                </a:cubicBezTo>
                <a:cubicBezTo>
                  <a:pt x="6361" y="2437"/>
                  <a:pt x="6350" y="2427"/>
                  <a:pt x="6338" y="2421"/>
                </a:cubicBezTo>
                <a:cubicBezTo>
                  <a:pt x="6341" y="2414"/>
                  <a:pt x="6340" y="2410"/>
                  <a:pt x="6333" y="2410"/>
                </a:cubicBezTo>
                <a:cubicBezTo>
                  <a:pt x="6325" y="2375"/>
                  <a:pt x="6314" y="2353"/>
                  <a:pt x="6300" y="2344"/>
                </a:cubicBezTo>
                <a:cubicBezTo>
                  <a:pt x="6300" y="2336"/>
                  <a:pt x="6297" y="2329"/>
                  <a:pt x="6291" y="2323"/>
                </a:cubicBezTo>
                <a:cubicBezTo>
                  <a:pt x="6275" y="2311"/>
                  <a:pt x="6275" y="2311"/>
                  <a:pt x="6275" y="2311"/>
                </a:cubicBezTo>
                <a:cubicBezTo>
                  <a:pt x="6275" y="2301"/>
                  <a:pt x="6270" y="2294"/>
                  <a:pt x="6262" y="2290"/>
                </a:cubicBezTo>
                <a:cubicBezTo>
                  <a:pt x="6260" y="2278"/>
                  <a:pt x="6255" y="2270"/>
                  <a:pt x="6247" y="2266"/>
                </a:cubicBezTo>
                <a:cubicBezTo>
                  <a:pt x="6241" y="2253"/>
                  <a:pt x="6232" y="2240"/>
                  <a:pt x="6218" y="2226"/>
                </a:cubicBezTo>
                <a:cubicBezTo>
                  <a:pt x="6203" y="2213"/>
                  <a:pt x="6191" y="2202"/>
                  <a:pt x="6183" y="2193"/>
                </a:cubicBezTo>
                <a:cubicBezTo>
                  <a:pt x="6183" y="2185"/>
                  <a:pt x="6181" y="2181"/>
                  <a:pt x="6177" y="2180"/>
                </a:cubicBezTo>
                <a:cubicBezTo>
                  <a:pt x="6177" y="2173"/>
                  <a:pt x="6175" y="2169"/>
                  <a:pt x="6170" y="2168"/>
                </a:cubicBezTo>
                <a:cubicBezTo>
                  <a:pt x="6167" y="2154"/>
                  <a:pt x="6169" y="2146"/>
                  <a:pt x="6178" y="2143"/>
                </a:cubicBezTo>
                <a:cubicBezTo>
                  <a:pt x="6182" y="2141"/>
                  <a:pt x="6192" y="2141"/>
                  <a:pt x="6208" y="2142"/>
                </a:cubicBezTo>
                <a:cubicBezTo>
                  <a:pt x="6217" y="2148"/>
                  <a:pt x="6233" y="2154"/>
                  <a:pt x="6254" y="2160"/>
                </a:cubicBezTo>
                <a:cubicBezTo>
                  <a:pt x="6260" y="2169"/>
                  <a:pt x="6263" y="2174"/>
                  <a:pt x="6263" y="2176"/>
                </a:cubicBezTo>
                <a:cubicBezTo>
                  <a:pt x="6268" y="2180"/>
                  <a:pt x="6274" y="2181"/>
                  <a:pt x="6281" y="2180"/>
                </a:cubicBezTo>
                <a:cubicBezTo>
                  <a:pt x="6283" y="2181"/>
                  <a:pt x="6285" y="2185"/>
                  <a:pt x="6287" y="2192"/>
                </a:cubicBezTo>
                <a:cubicBezTo>
                  <a:pt x="6288" y="2195"/>
                  <a:pt x="6290" y="2198"/>
                  <a:pt x="6294" y="2200"/>
                </a:cubicBezTo>
                <a:cubicBezTo>
                  <a:pt x="6294" y="2209"/>
                  <a:pt x="6296" y="2215"/>
                  <a:pt x="6301" y="2220"/>
                </a:cubicBezTo>
                <a:cubicBezTo>
                  <a:pt x="6303" y="2221"/>
                  <a:pt x="6309" y="2226"/>
                  <a:pt x="6321" y="2234"/>
                </a:cubicBezTo>
                <a:cubicBezTo>
                  <a:pt x="6324" y="2235"/>
                  <a:pt x="6328" y="2238"/>
                  <a:pt x="6333" y="2243"/>
                </a:cubicBezTo>
                <a:cubicBezTo>
                  <a:pt x="6337" y="2249"/>
                  <a:pt x="6341" y="2252"/>
                  <a:pt x="6346" y="2252"/>
                </a:cubicBezTo>
                <a:cubicBezTo>
                  <a:pt x="6337" y="2246"/>
                  <a:pt x="6324" y="2217"/>
                  <a:pt x="6306" y="2166"/>
                </a:cubicBezTo>
                <a:cubicBezTo>
                  <a:pt x="6292" y="2119"/>
                  <a:pt x="6272" y="2091"/>
                  <a:pt x="6247" y="2084"/>
                </a:cubicBezTo>
                <a:cubicBezTo>
                  <a:pt x="6245" y="2075"/>
                  <a:pt x="6241" y="2070"/>
                  <a:pt x="6234" y="2069"/>
                </a:cubicBezTo>
                <a:cubicBezTo>
                  <a:pt x="6233" y="2057"/>
                  <a:pt x="6235" y="2039"/>
                  <a:pt x="6239" y="2018"/>
                </a:cubicBezTo>
                <a:cubicBezTo>
                  <a:pt x="6243" y="1998"/>
                  <a:pt x="6244" y="1980"/>
                  <a:pt x="6242" y="1965"/>
                </a:cubicBezTo>
                <a:cubicBezTo>
                  <a:pt x="6250" y="1964"/>
                  <a:pt x="6253" y="1959"/>
                  <a:pt x="6250" y="1951"/>
                </a:cubicBezTo>
                <a:cubicBezTo>
                  <a:pt x="6245" y="1941"/>
                  <a:pt x="6239" y="1937"/>
                  <a:pt x="6234" y="1939"/>
                </a:cubicBezTo>
                <a:cubicBezTo>
                  <a:pt x="6222" y="1901"/>
                  <a:pt x="6213" y="1879"/>
                  <a:pt x="6208" y="1873"/>
                </a:cubicBezTo>
                <a:cubicBezTo>
                  <a:pt x="6211" y="1866"/>
                  <a:pt x="6210" y="1858"/>
                  <a:pt x="6205" y="1851"/>
                </a:cubicBezTo>
                <a:cubicBezTo>
                  <a:pt x="6202" y="1843"/>
                  <a:pt x="6201" y="1835"/>
                  <a:pt x="6203" y="1828"/>
                </a:cubicBezTo>
                <a:cubicBezTo>
                  <a:pt x="6195" y="1828"/>
                  <a:pt x="6184" y="1832"/>
                  <a:pt x="6170" y="1841"/>
                </a:cubicBezTo>
                <a:cubicBezTo>
                  <a:pt x="6158" y="1849"/>
                  <a:pt x="6145" y="1851"/>
                  <a:pt x="6131" y="1847"/>
                </a:cubicBezTo>
                <a:cubicBezTo>
                  <a:pt x="6126" y="1840"/>
                  <a:pt x="6121" y="1836"/>
                  <a:pt x="6117" y="1835"/>
                </a:cubicBezTo>
                <a:cubicBezTo>
                  <a:pt x="6117" y="1834"/>
                  <a:pt x="6117" y="1825"/>
                  <a:pt x="6119" y="1807"/>
                </a:cubicBezTo>
                <a:cubicBezTo>
                  <a:pt x="6119" y="1795"/>
                  <a:pt x="6116" y="1789"/>
                  <a:pt x="6111" y="1788"/>
                </a:cubicBezTo>
                <a:cubicBezTo>
                  <a:pt x="6110" y="1775"/>
                  <a:pt x="6104" y="1762"/>
                  <a:pt x="6092" y="1750"/>
                </a:cubicBezTo>
                <a:cubicBezTo>
                  <a:pt x="6092" y="1733"/>
                  <a:pt x="6083" y="1724"/>
                  <a:pt x="6066" y="1724"/>
                </a:cubicBezTo>
                <a:cubicBezTo>
                  <a:pt x="6065" y="1724"/>
                  <a:pt x="6065" y="1723"/>
                  <a:pt x="6064" y="1722"/>
                </a:cubicBezTo>
                <a:cubicBezTo>
                  <a:pt x="6057" y="1718"/>
                  <a:pt x="6050" y="1712"/>
                  <a:pt x="6044" y="1704"/>
                </a:cubicBezTo>
                <a:cubicBezTo>
                  <a:pt x="6038" y="1693"/>
                  <a:pt x="6032" y="1684"/>
                  <a:pt x="6027" y="1679"/>
                </a:cubicBezTo>
                <a:cubicBezTo>
                  <a:pt x="6028" y="1672"/>
                  <a:pt x="6025" y="1664"/>
                  <a:pt x="6016" y="1657"/>
                </a:cubicBezTo>
                <a:cubicBezTo>
                  <a:pt x="6009" y="1650"/>
                  <a:pt x="6004" y="1650"/>
                  <a:pt x="6001" y="1658"/>
                </a:cubicBezTo>
                <a:cubicBezTo>
                  <a:pt x="5988" y="1658"/>
                  <a:pt x="5982" y="1660"/>
                  <a:pt x="5981" y="1664"/>
                </a:cubicBezTo>
                <a:cubicBezTo>
                  <a:pt x="5958" y="1662"/>
                  <a:pt x="5936" y="1669"/>
                  <a:pt x="5915" y="1684"/>
                </a:cubicBezTo>
                <a:cubicBezTo>
                  <a:pt x="5915" y="1717"/>
                  <a:pt x="5915" y="1717"/>
                  <a:pt x="5915" y="1717"/>
                </a:cubicBezTo>
                <a:cubicBezTo>
                  <a:pt x="5914" y="1718"/>
                  <a:pt x="5911" y="1720"/>
                  <a:pt x="5905" y="1722"/>
                </a:cubicBezTo>
                <a:cubicBezTo>
                  <a:pt x="5899" y="1724"/>
                  <a:pt x="5896" y="1727"/>
                  <a:pt x="5896" y="1731"/>
                </a:cubicBezTo>
                <a:cubicBezTo>
                  <a:pt x="5876" y="1733"/>
                  <a:pt x="5865" y="1744"/>
                  <a:pt x="5863" y="1764"/>
                </a:cubicBezTo>
                <a:cubicBezTo>
                  <a:pt x="5855" y="1767"/>
                  <a:pt x="5851" y="1770"/>
                  <a:pt x="5851" y="1776"/>
                </a:cubicBezTo>
                <a:cubicBezTo>
                  <a:pt x="5838" y="1778"/>
                  <a:pt x="5827" y="1787"/>
                  <a:pt x="5817" y="1803"/>
                </a:cubicBezTo>
                <a:cubicBezTo>
                  <a:pt x="5806" y="1821"/>
                  <a:pt x="5797" y="1832"/>
                  <a:pt x="5791" y="1835"/>
                </a:cubicBezTo>
                <a:cubicBezTo>
                  <a:pt x="5771" y="1839"/>
                  <a:pt x="5760" y="1850"/>
                  <a:pt x="5757" y="1869"/>
                </a:cubicBezTo>
                <a:cubicBezTo>
                  <a:pt x="5757" y="1874"/>
                  <a:pt x="5757" y="1895"/>
                  <a:pt x="5759" y="1933"/>
                </a:cubicBezTo>
                <a:cubicBezTo>
                  <a:pt x="5755" y="1934"/>
                  <a:pt x="5753" y="1941"/>
                  <a:pt x="5753" y="1953"/>
                </a:cubicBezTo>
                <a:cubicBezTo>
                  <a:pt x="5747" y="1955"/>
                  <a:pt x="5744" y="1963"/>
                  <a:pt x="5744" y="1977"/>
                </a:cubicBezTo>
                <a:cubicBezTo>
                  <a:pt x="5745" y="1998"/>
                  <a:pt x="5745" y="2008"/>
                  <a:pt x="5745" y="2009"/>
                </a:cubicBezTo>
                <a:cubicBezTo>
                  <a:pt x="5739" y="2014"/>
                  <a:pt x="5735" y="2022"/>
                  <a:pt x="5733" y="2033"/>
                </a:cubicBezTo>
                <a:cubicBezTo>
                  <a:pt x="5732" y="2035"/>
                  <a:pt x="5732" y="2036"/>
                  <a:pt x="5732" y="2037"/>
                </a:cubicBezTo>
                <a:cubicBezTo>
                  <a:pt x="5718" y="2046"/>
                  <a:pt x="5711" y="2054"/>
                  <a:pt x="5712" y="2063"/>
                </a:cubicBezTo>
                <a:cubicBezTo>
                  <a:pt x="5710" y="2063"/>
                  <a:pt x="5708" y="2065"/>
                  <a:pt x="5706" y="2069"/>
                </a:cubicBezTo>
                <a:cubicBezTo>
                  <a:pt x="5668" y="2069"/>
                  <a:pt x="5668" y="2069"/>
                  <a:pt x="5668" y="2069"/>
                </a:cubicBezTo>
                <a:cubicBezTo>
                  <a:pt x="5661" y="2066"/>
                  <a:pt x="5652" y="2055"/>
                  <a:pt x="5641" y="2037"/>
                </a:cubicBezTo>
                <a:cubicBezTo>
                  <a:pt x="5641" y="2029"/>
                  <a:pt x="5641" y="2024"/>
                  <a:pt x="5641" y="2021"/>
                </a:cubicBezTo>
                <a:cubicBezTo>
                  <a:pt x="5640" y="2015"/>
                  <a:pt x="5638" y="2011"/>
                  <a:pt x="5635" y="2009"/>
                </a:cubicBezTo>
                <a:cubicBezTo>
                  <a:pt x="5596" y="1912"/>
                  <a:pt x="5564" y="1844"/>
                  <a:pt x="5538" y="1803"/>
                </a:cubicBezTo>
                <a:cubicBezTo>
                  <a:pt x="5534" y="1791"/>
                  <a:pt x="5531" y="1774"/>
                  <a:pt x="5528" y="1753"/>
                </a:cubicBezTo>
                <a:cubicBezTo>
                  <a:pt x="5527" y="1748"/>
                  <a:pt x="5526" y="1743"/>
                  <a:pt x="5526" y="1738"/>
                </a:cubicBezTo>
                <a:cubicBezTo>
                  <a:pt x="5523" y="1706"/>
                  <a:pt x="5520" y="1684"/>
                  <a:pt x="5517" y="1671"/>
                </a:cubicBezTo>
                <a:cubicBezTo>
                  <a:pt x="5520" y="1688"/>
                  <a:pt x="5513" y="1697"/>
                  <a:pt x="5498" y="1698"/>
                </a:cubicBezTo>
                <a:cubicBezTo>
                  <a:pt x="5494" y="1698"/>
                  <a:pt x="5491" y="1698"/>
                  <a:pt x="5488" y="1698"/>
                </a:cubicBezTo>
                <a:cubicBezTo>
                  <a:pt x="5471" y="1697"/>
                  <a:pt x="5459" y="1697"/>
                  <a:pt x="5452" y="1698"/>
                </a:cubicBezTo>
                <a:cubicBezTo>
                  <a:pt x="5442" y="1689"/>
                  <a:pt x="5433" y="1680"/>
                  <a:pt x="5426" y="1671"/>
                </a:cubicBezTo>
                <a:cubicBezTo>
                  <a:pt x="5425" y="1662"/>
                  <a:pt x="5425" y="1656"/>
                  <a:pt x="5425" y="1651"/>
                </a:cubicBezTo>
                <a:cubicBezTo>
                  <a:pt x="5426" y="1645"/>
                  <a:pt x="5431" y="1643"/>
                  <a:pt x="5439" y="1646"/>
                </a:cubicBezTo>
                <a:cubicBezTo>
                  <a:pt x="5439" y="1643"/>
                  <a:pt x="5435" y="1641"/>
                  <a:pt x="5428" y="1641"/>
                </a:cubicBezTo>
                <a:cubicBezTo>
                  <a:pt x="5421" y="1641"/>
                  <a:pt x="5416" y="1640"/>
                  <a:pt x="5413" y="1639"/>
                </a:cubicBezTo>
                <a:cubicBezTo>
                  <a:pt x="5408" y="1631"/>
                  <a:pt x="5404" y="1625"/>
                  <a:pt x="5400" y="1621"/>
                </a:cubicBezTo>
                <a:cubicBezTo>
                  <a:pt x="5395" y="1616"/>
                  <a:pt x="5388" y="1613"/>
                  <a:pt x="5380" y="1613"/>
                </a:cubicBezTo>
                <a:cubicBezTo>
                  <a:pt x="5377" y="1606"/>
                  <a:pt x="5373" y="1601"/>
                  <a:pt x="5367" y="1600"/>
                </a:cubicBezTo>
                <a:cubicBezTo>
                  <a:pt x="5367" y="1583"/>
                  <a:pt x="5358" y="1575"/>
                  <a:pt x="5341" y="1575"/>
                </a:cubicBezTo>
                <a:cubicBezTo>
                  <a:pt x="5341" y="1566"/>
                  <a:pt x="5341" y="1566"/>
                  <a:pt x="5341" y="1566"/>
                </a:cubicBezTo>
                <a:cubicBezTo>
                  <a:pt x="5329" y="1566"/>
                  <a:pt x="5322" y="1569"/>
                  <a:pt x="5321" y="1575"/>
                </a:cubicBezTo>
                <a:cubicBezTo>
                  <a:pt x="5259" y="1575"/>
                  <a:pt x="5215" y="1575"/>
                  <a:pt x="5186" y="1574"/>
                </a:cubicBezTo>
                <a:cubicBezTo>
                  <a:pt x="5135" y="1571"/>
                  <a:pt x="5101" y="1556"/>
                  <a:pt x="5085" y="1528"/>
                </a:cubicBezTo>
                <a:cubicBezTo>
                  <a:pt x="5090" y="1535"/>
                  <a:pt x="5093" y="1548"/>
                  <a:pt x="5094" y="1566"/>
                </a:cubicBezTo>
                <a:cubicBezTo>
                  <a:pt x="5097" y="1580"/>
                  <a:pt x="5105" y="1587"/>
                  <a:pt x="5118" y="1586"/>
                </a:cubicBezTo>
                <a:cubicBezTo>
                  <a:pt x="5118" y="1589"/>
                  <a:pt x="5120" y="1591"/>
                  <a:pt x="5123" y="1592"/>
                </a:cubicBezTo>
                <a:cubicBezTo>
                  <a:pt x="5126" y="1593"/>
                  <a:pt x="5129" y="1594"/>
                  <a:pt x="5132" y="1594"/>
                </a:cubicBezTo>
                <a:cubicBezTo>
                  <a:pt x="5132" y="1595"/>
                  <a:pt x="5137" y="1597"/>
                  <a:pt x="5146" y="1600"/>
                </a:cubicBezTo>
                <a:cubicBezTo>
                  <a:pt x="5149" y="1605"/>
                  <a:pt x="5153" y="1611"/>
                  <a:pt x="5157" y="1618"/>
                </a:cubicBezTo>
                <a:cubicBezTo>
                  <a:pt x="5162" y="1623"/>
                  <a:pt x="5169" y="1625"/>
                  <a:pt x="5177" y="1625"/>
                </a:cubicBezTo>
                <a:cubicBezTo>
                  <a:pt x="5176" y="1630"/>
                  <a:pt x="5179" y="1632"/>
                  <a:pt x="5185" y="1632"/>
                </a:cubicBezTo>
                <a:cubicBezTo>
                  <a:pt x="5185" y="1679"/>
                  <a:pt x="5185" y="1679"/>
                  <a:pt x="5185" y="1679"/>
                </a:cubicBezTo>
                <a:cubicBezTo>
                  <a:pt x="5174" y="1687"/>
                  <a:pt x="5166" y="1692"/>
                  <a:pt x="5160" y="1696"/>
                </a:cubicBezTo>
                <a:cubicBezTo>
                  <a:pt x="5151" y="1705"/>
                  <a:pt x="5147" y="1714"/>
                  <a:pt x="5146" y="1724"/>
                </a:cubicBezTo>
                <a:cubicBezTo>
                  <a:pt x="5137" y="1728"/>
                  <a:pt x="5132" y="1736"/>
                  <a:pt x="5132" y="1750"/>
                </a:cubicBezTo>
                <a:cubicBezTo>
                  <a:pt x="5127" y="1750"/>
                  <a:pt x="5127" y="1750"/>
                  <a:pt x="5127" y="1750"/>
                </a:cubicBezTo>
                <a:cubicBezTo>
                  <a:pt x="5122" y="1760"/>
                  <a:pt x="5113" y="1771"/>
                  <a:pt x="5102" y="1781"/>
                </a:cubicBezTo>
                <a:cubicBezTo>
                  <a:pt x="5089" y="1793"/>
                  <a:pt x="5080" y="1803"/>
                  <a:pt x="5073" y="1809"/>
                </a:cubicBezTo>
                <a:cubicBezTo>
                  <a:pt x="5072" y="1809"/>
                  <a:pt x="5065" y="1809"/>
                  <a:pt x="5052" y="1807"/>
                </a:cubicBezTo>
                <a:cubicBezTo>
                  <a:pt x="5043" y="1807"/>
                  <a:pt x="5039" y="1810"/>
                  <a:pt x="5039" y="1815"/>
                </a:cubicBezTo>
                <a:cubicBezTo>
                  <a:pt x="5033" y="1813"/>
                  <a:pt x="5029" y="1816"/>
                  <a:pt x="5029" y="1822"/>
                </a:cubicBezTo>
                <a:cubicBezTo>
                  <a:pt x="5010" y="1825"/>
                  <a:pt x="4998" y="1836"/>
                  <a:pt x="4994" y="1853"/>
                </a:cubicBezTo>
                <a:cubicBezTo>
                  <a:pt x="4981" y="1863"/>
                  <a:pt x="4955" y="1877"/>
                  <a:pt x="4916" y="1893"/>
                </a:cubicBezTo>
                <a:cubicBezTo>
                  <a:pt x="4879" y="1907"/>
                  <a:pt x="4854" y="1920"/>
                  <a:pt x="4839" y="1933"/>
                </a:cubicBezTo>
                <a:cubicBezTo>
                  <a:pt x="4828" y="1932"/>
                  <a:pt x="4815" y="1933"/>
                  <a:pt x="4799" y="1936"/>
                </a:cubicBezTo>
                <a:cubicBezTo>
                  <a:pt x="4784" y="1940"/>
                  <a:pt x="4771" y="1941"/>
                  <a:pt x="4760" y="1939"/>
                </a:cubicBezTo>
                <a:cubicBezTo>
                  <a:pt x="4760" y="1952"/>
                  <a:pt x="4762" y="1958"/>
                  <a:pt x="4766" y="1958"/>
                </a:cubicBezTo>
                <a:cubicBezTo>
                  <a:pt x="4766" y="1975"/>
                  <a:pt x="4775" y="1984"/>
                  <a:pt x="4793" y="1986"/>
                </a:cubicBezTo>
                <a:cubicBezTo>
                  <a:pt x="4793" y="1992"/>
                  <a:pt x="4793" y="1992"/>
                  <a:pt x="4793" y="1992"/>
                </a:cubicBezTo>
                <a:cubicBezTo>
                  <a:pt x="4830" y="1991"/>
                  <a:pt x="4864" y="1984"/>
                  <a:pt x="4896" y="1971"/>
                </a:cubicBezTo>
                <a:cubicBezTo>
                  <a:pt x="4915" y="1971"/>
                  <a:pt x="4930" y="1965"/>
                  <a:pt x="4943" y="1953"/>
                </a:cubicBezTo>
                <a:cubicBezTo>
                  <a:pt x="4970" y="1953"/>
                  <a:pt x="4970" y="1953"/>
                  <a:pt x="4970" y="1953"/>
                </a:cubicBezTo>
                <a:cubicBezTo>
                  <a:pt x="4974" y="1980"/>
                  <a:pt x="4976" y="2006"/>
                  <a:pt x="4975" y="2030"/>
                </a:cubicBezTo>
                <a:cubicBezTo>
                  <a:pt x="4959" y="2058"/>
                  <a:pt x="4933" y="2106"/>
                  <a:pt x="4897" y="2174"/>
                </a:cubicBezTo>
                <a:cubicBezTo>
                  <a:pt x="4889" y="2190"/>
                  <a:pt x="4880" y="2208"/>
                  <a:pt x="4870" y="2226"/>
                </a:cubicBezTo>
                <a:cubicBezTo>
                  <a:pt x="4842" y="2238"/>
                  <a:pt x="4821" y="2255"/>
                  <a:pt x="4806" y="2278"/>
                </a:cubicBezTo>
                <a:cubicBezTo>
                  <a:pt x="4798" y="2278"/>
                  <a:pt x="4798" y="2278"/>
                  <a:pt x="4798" y="2278"/>
                </a:cubicBezTo>
                <a:cubicBezTo>
                  <a:pt x="4788" y="2286"/>
                  <a:pt x="4780" y="2293"/>
                  <a:pt x="4774" y="2298"/>
                </a:cubicBezTo>
                <a:cubicBezTo>
                  <a:pt x="4765" y="2306"/>
                  <a:pt x="4761" y="2315"/>
                  <a:pt x="4760" y="2325"/>
                </a:cubicBezTo>
                <a:cubicBezTo>
                  <a:pt x="4744" y="2335"/>
                  <a:pt x="4744" y="2335"/>
                  <a:pt x="4744" y="2335"/>
                </a:cubicBezTo>
                <a:cubicBezTo>
                  <a:pt x="4741" y="2339"/>
                  <a:pt x="4739" y="2344"/>
                  <a:pt x="4740" y="2350"/>
                </a:cubicBezTo>
                <a:cubicBezTo>
                  <a:pt x="4698" y="2385"/>
                  <a:pt x="4672" y="2416"/>
                  <a:pt x="4663" y="2441"/>
                </a:cubicBezTo>
                <a:cubicBezTo>
                  <a:pt x="4658" y="2443"/>
                  <a:pt x="4656" y="2450"/>
                  <a:pt x="4656" y="2462"/>
                </a:cubicBezTo>
                <a:cubicBezTo>
                  <a:pt x="4651" y="2462"/>
                  <a:pt x="4649" y="2471"/>
                  <a:pt x="4649" y="2487"/>
                </a:cubicBezTo>
                <a:cubicBezTo>
                  <a:pt x="4645" y="2488"/>
                  <a:pt x="4642" y="2491"/>
                  <a:pt x="4642" y="2495"/>
                </a:cubicBezTo>
                <a:cubicBezTo>
                  <a:pt x="4642" y="2499"/>
                  <a:pt x="4645" y="2501"/>
                  <a:pt x="4649" y="2501"/>
                </a:cubicBezTo>
                <a:cubicBezTo>
                  <a:pt x="4649" y="2502"/>
                  <a:pt x="4648" y="2510"/>
                  <a:pt x="4647" y="2524"/>
                </a:cubicBezTo>
                <a:cubicBezTo>
                  <a:pt x="4647" y="2533"/>
                  <a:pt x="4650" y="2538"/>
                  <a:pt x="4656" y="2539"/>
                </a:cubicBezTo>
                <a:cubicBezTo>
                  <a:pt x="4658" y="2558"/>
                  <a:pt x="4669" y="2582"/>
                  <a:pt x="4688" y="2611"/>
                </a:cubicBezTo>
                <a:cubicBezTo>
                  <a:pt x="4688" y="2657"/>
                  <a:pt x="4688" y="2657"/>
                  <a:pt x="4688" y="2657"/>
                </a:cubicBezTo>
                <a:cubicBezTo>
                  <a:pt x="4683" y="2658"/>
                  <a:pt x="4681" y="2661"/>
                  <a:pt x="4683" y="2665"/>
                </a:cubicBezTo>
                <a:cubicBezTo>
                  <a:pt x="4683" y="2668"/>
                  <a:pt x="4685" y="2671"/>
                  <a:pt x="4688" y="2672"/>
                </a:cubicBezTo>
                <a:cubicBezTo>
                  <a:pt x="4688" y="2681"/>
                  <a:pt x="4690" y="2693"/>
                  <a:pt x="4693" y="2709"/>
                </a:cubicBezTo>
                <a:cubicBezTo>
                  <a:pt x="4696" y="2724"/>
                  <a:pt x="4696" y="2737"/>
                  <a:pt x="4694" y="2749"/>
                </a:cubicBezTo>
                <a:cubicBezTo>
                  <a:pt x="4688" y="2753"/>
                  <a:pt x="4684" y="2762"/>
                  <a:pt x="4681" y="2774"/>
                </a:cubicBezTo>
                <a:cubicBezTo>
                  <a:pt x="4675" y="2774"/>
                  <a:pt x="4675" y="2774"/>
                  <a:pt x="4675" y="2774"/>
                </a:cubicBezTo>
                <a:cubicBezTo>
                  <a:pt x="4675" y="2784"/>
                  <a:pt x="4671" y="2792"/>
                  <a:pt x="4663" y="2799"/>
                </a:cubicBezTo>
                <a:cubicBezTo>
                  <a:pt x="4649" y="2808"/>
                  <a:pt x="4642" y="2813"/>
                  <a:pt x="4641" y="2815"/>
                </a:cubicBezTo>
                <a:cubicBezTo>
                  <a:pt x="4624" y="2818"/>
                  <a:pt x="4611" y="2824"/>
                  <a:pt x="4603" y="2833"/>
                </a:cubicBezTo>
                <a:cubicBezTo>
                  <a:pt x="4588" y="2833"/>
                  <a:pt x="4579" y="2842"/>
                  <a:pt x="4576" y="2860"/>
                </a:cubicBezTo>
                <a:cubicBezTo>
                  <a:pt x="4575" y="2860"/>
                  <a:pt x="4573" y="2864"/>
                  <a:pt x="4571" y="2874"/>
                </a:cubicBezTo>
                <a:cubicBezTo>
                  <a:pt x="4557" y="2885"/>
                  <a:pt x="4546" y="2894"/>
                  <a:pt x="4540" y="2899"/>
                </a:cubicBezTo>
                <a:cubicBezTo>
                  <a:pt x="4527" y="2910"/>
                  <a:pt x="4524" y="2921"/>
                  <a:pt x="4533" y="2932"/>
                </a:cubicBezTo>
                <a:cubicBezTo>
                  <a:pt x="4533" y="2947"/>
                  <a:pt x="4537" y="2955"/>
                  <a:pt x="4545" y="2958"/>
                </a:cubicBezTo>
                <a:cubicBezTo>
                  <a:pt x="4545" y="3010"/>
                  <a:pt x="4545" y="3010"/>
                  <a:pt x="4545" y="3010"/>
                </a:cubicBezTo>
                <a:cubicBezTo>
                  <a:pt x="4542" y="3022"/>
                  <a:pt x="4534" y="3032"/>
                  <a:pt x="4520" y="3041"/>
                </a:cubicBezTo>
                <a:cubicBezTo>
                  <a:pt x="4505" y="3050"/>
                  <a:pt x="4493" y="3057"/>
                  <a:pt x="4486" y="3061"/>
                </a:cubicBezTo>
                <a:cubicBezTo>
                  <a:pt x="4472" y="3061"/>
                  <a:pt x="4466" y="3068"/>
                  <a:pt x="4467" y="3082"/>
                </a:cubicBezTo>
                <a:cubicBezTo>
                  <a:pt x="4460" y="3082"/>
                  <a:pt x="4460" y="3082"/>
                  <a:pt x="4460" y="3082"/>
                </a:cubicBezTo>
                <a:cubicBezTo>
                  <a:pt x="4460" y="3082"/>
                  <a:pt x="4459" y="3083"/>
                  <a:pt x="4459" y="3084"/>
                </a:cubicBezTo>
                <a:cubicBezTo>
                  <a:pt x="4459" y="3090"/>
                  <a:pt x="4461" y="3101"/>
                  <a:pt x="4465" y="3116"/>
                </a:cubicBezTo>
                <a:cubicBezTo>
                  <a:pt x="4469" y="3130"/>
                  <a:pt x="4467" y="3141"/>
                  <a:pt x="4460" y="3148"/>
                </a:cubicBezTo>
                <a:cubicBezTo>
                  <a:pt x="4450" y="3154"/>
                  <a:pt x="4443" y="3158"/>
                  <a:pt x="4440" y="3161"/>
                </a:cubicBezTo>
                <a:cubicBezTo>
                  <a:pt x="4432" y="3168"/>
                  <a:pt x="4428" y="3176"/>
                  <a:pt x="4427" y="3186"/>
                </a:cubicBezTo>
                <a:cubicBezTo>
                  <a:pt x="4425" y="3186"/>
                  <a:pt x="4423" y="3191"/>
                  <a:pt x="4421" y="3200"/>
                </a:cubicBezTo>
                <a:cubicBezTo>
                  <a:pt x="4405" y="3210"/>
                  <a:pt x="4390" y="3225"/>
                  <a:pt x="4375" y="3245"/>
                </a:cubicBezTo>
                <a:cubicBezTo>
                  <a:pt x="4375" y="3252"/>
                  <a:pt x="4375" y="3252"/>
                  <a:pt x="4375" y="3252"/>
                </a:cubicBezTo>
                <a:cubicBezTo>
                  <a:pt x="4368" y="3256"/>
                  <a:pt x="4362" y="3261"/>
                  <a:pt x="4357" y="3266"/>
                </a:cubicBezTo>
                <a:cubicBezTo>
                  <a:pt x="4351" y="3272"/>
                  <a:pt x="4347" y="3279"/>
                  <a:pt x="4343" y="3286"/>
                </a:cubicBezTo>
                <a:cubicBezTo>
                  <a:pt x="4335" y="3284"/>
                  <a:pt x="4329" y="3286"/>
                  <a:pt x="4324" y="3290"/>
                </a:cubicBezTo>
                <a:cubicBezTo>
                  <a:pt x="4320" y="3297"/>
                  <a:pt x="4317" y="3301"/>
                  <a:pt x="4315" y="3303"/>
                </a:cubicBezTo>
                <a:cubicBezTo>
                  <a:pt x="4292" y="3310"/>
                  <a:pt x="4275" y="3319"/>
                  <a:pt x="4264" y="3330"/>
                </a:cubicBezTo>
                <a:cubicBezTo>
                  <a:pt x="4253" y="3333"/>
                  <a:pt x="4242" y="3332"/>
                  <a:pt x="4230" y="3329"/>
                </a:cubicBezTo>
                <a:cubicBezTo>
                  <a:pt x="4217" y="3326"/>
                  <a:pt x="4206" y="3325"/>
                  <a:pt x="4197" y="3325"/>
                </a:cubicBezTo>
                <a:cubicBezTo>
                  <a:pt x="4192" y="3325"/>
                  <a:pt x="4192" y="3325"/>
                  <a:pt x="4192" y="3325"/>
                </a:cubicBezTo>
                <a:cubicBezTo>
                  <a:pt x="4181" y="3325"/>
                  <a:pt x="4165" y="3327"/>
                  <a:pt x="4145" y="3333"/>
                </a:cubicBezTo>
                <a:cubicBezTo>
                  <a:pt x="4126" y="3338"/>
                  <a:pt x="4109" y="3339"/>
                  <a:pt x="4094" y="3337"/>
                </a:cubicBezTo>
                <a:cubicBezTo>
                  <a:pt x="4067" y="3309"/>
                  <a:pt x="4067" y="3309"/>
                  <a:pt x="4067" y="3309"/>
                </a:cubicBezTo>
                <a:cubicBezTo>
                  <a:pt x="4067" y="3308"/>
                  <a:pt x="4068" y="3297"/>
                  <a:pt x="4070" y="3278"/>
                </a:cubicBezTo>
                <a:cubicBezTo>
                  <a:pt x="4070" y="3262"/>
                  <a:pt x="4067" y="3253"/>
                  <a:pt x="4062" y="3252"/>
                </a:cubicBezTo>
                <a:cubicBezTo>
                  <a:pt x="4057" y="3243"/>
                  <a:pt x="4053" y="3234"/>
                  <a:pt x="4049" y="3227"/>
                </a:cubicBezTo>
                <a:cubicBezTo>
                  <a:pt x="4043" y="3216"/>
                  <a:pt x="4039" y="3207"/>
                  <a:pt x="4036" y="3200"/>
                </a:cubicBezTo>
                <a:cubicBezTo>
                  <a:pt x="4029" y="3180"/>
                  <a:pt x="4016" y="3163"/>
                  <a:pt x="3998" y="3148"/>
                </a:cubicBezTo>
                <a:cubicBezTo>
                  <a:pt x="3998" y="3139"/>
                  <a:pt x="3995" y="3134"/>
                  <a:pt x="3989" y="3134"/>
                </a:cubicBezTo>
                <a:cubicBezTo>
                  <a:pt x="3988" y="3119"/>
                  <a:pt x="3987" y="3105"/>
                  <a:pt x="3986" y="3093"/>
                </a:cubicBezTo>
                <a:cubicBezTo>
                  <a:pt x="3985" y="3077"/>
                  <a:pt x="3984" y="3064"/>
                  <a:pt x="3982" y="3055"/>
                </a:cubicBezTo>
                <a:cubicBezTo>
                  <a:pt x="3979" y="3023"/>
                  <a:pt x="3972" y="3000"/>
                  <a:pt x="3963" y="2984"/>
                </a:cubicBezTo>
                <a:cubicBezTo>
                  <a:pt x="3961" y="2969"/>
                  <a:pt x="3956" y="2954"/>
                  <a:pt x="3950" y="2938"/>
                </a:cubicBezTo>
                <a:cubicBezTo>
                  <a:pt x="3947" y="2931"/>
                  <a:pt x="3943" y="2923"/>
                  <a:pt x="3940" y="2916"/>
                </a:cubicBezTo>
                <a:cubicBezTo>
                  <a:pt x="3925" y="2891"/>
                  <a:pt x="3914" y="2872"/>
                  <a:pt x="3906" y="2860"/>
                </a:cubicBezTo>
                <a:cubicBezTo>
                  <a:pt x="3898" y="2820"/>
                  <a:pt x="3895" y="2787"/>
                  <a:pt x="3897" y="2762"/>
                </a:cubicBezTo>
                <a:cubicBezTo>
                  <a:pt x="3899" y="2762"/>
                  <a:pt x="3902" y="2758"/>
                  <a:pt x="3906" y="2749"/>
                </a:cubicBezTo>
                <a:cubicBezTo>
                  <a:pt x="3912" y="2738"/>
                  <a:pt x="3916" y="2720"/>
                  <a:pt x="3918" y="2695"/>
                </a:cubicBezTo>
                <a:cubicBezTo>
                  <a:pt x="3930" y="2690"/>
                  <a:pt x="3938" y="2676"/>
                  <a:pt x="3944" y="2651"/>
                </a:cubicBezTo>
                <a:cubicBezTo>
                  <a:pt x="3949" y="2653"/>
                  <a:pt x="3952" y="2649"/>
                  <a:pt x="3952" y="2639"/>
                </a:cubicBezTo>
                <a:cubicBezTo>
                  <a:pt x="3952" y="2628"/>
                  <a:pt x="3949" y="2623"/>
                  <a:pt x="3944" y="2625"/>
                </a:cubicBezTo>
                <a:cubicBezTo>
                  <a:pt x="3945" y="2609"/>
                  <a:pt x="3940" y="2598"/>
                  <a:pt x="3931" y="2592"/>
                </a:cubicBezTo>
                <a:cubicBezTo>
                  <a:pt x="3931" y="2552"/>
                  <a:pt x="3931" y="2552"/>
                  <a:pt x="3931" y="2552"/>
                </a:cubicBezTo>
                <a:cubicBezTo>
                  <a:pt x="3930" y="2542"/>
                  <a:pt x="3926" y="2532"/>
                  <a:pt x="3919" y="2521"/>
                </a:cubicBezTo>
                <a:cubicBezTo>
                  <a:pt x="3911" y="2507"/>
                  <a:pt x="3907" y="2498"/>
                  <a:pt x="3906" y="2495"/>
                </a:cubicBezTo>
                <a:cubicBezTo>
                  <a:pt x="3906" y="2488"/>
                  <a:pt x="3906" y="2482"/>
                  <a:pt x="3906" y="2477"/>
                </a:cubicBezTo>
                <a:cubicBezTo>
                  <a:pt x="3905" y="2472"/>
                  <a:pt x="3902" y="2469"/>
                  <a:pt x="3897" y="2467"/>
                </a:cubicBezTo>
                <a:cubicBezTo>
                  <a:pt x="3899" y="2455"/>
                  <a:pt x="3897" y="2449"/>
                  <a:pt x="3890" y="2449"/>
                </a:cubicBezTo>
                <a:cubicBezTo>
                  <a:pt x="3887" y="2437"/>
                  <a:pt x="3880" y="2425"/>
                  <a:pt x="3869" y="2416"/>
                </a:cubicBezTo>
                <a:cubicBezTo>
                  <a:pt x="3856" y="2404"/>
                  <a:pt x="3847" y="2396"/>
                  <a:pt x="3840" y="2390"/>
                </a:cubicBezTo>
                <a:cubicBezTo>
                  <a:pt x="3842" y="2382"/>
                  <a:pt x="3840" y="2378"/>
                  <a:pt x="3833" y="2376"/>
                </a:cubicBezTo>
                <a:cubicBezTo>
                  <a:pt x="3833" y="2369"/>
                  <a:pt x="3831" y="2365"/>
                  <a:pt x="3826" y="2363"/>
                </a:cubicBezTo>
                <a:cubicBezTo>
                  <a:pt x="3824" y="2351"/>
                  <a:pt x="3825" y="2338"/>
                  <a:pt x="3829" y="2323"/>
                </a:cubicBezTo>
                <a:cubicBezTo>
                  <a:pt x="3832" y="2305"/>
                  <a:pt x="3833" y="2292"/>
                  <a:pt x="3833" y="2285"/>
                </a:cubicBezTo>
                <a:cubicBezTo>
                  <a:pt x="3836" y="2285"/>
                  <a:pt x="3838" y="2282"/>
                  <a:pt x="3840" y="2278"/>
                </a:cubicBezTo>
                <a:cubicBezTo>
                  <a:pt x="3840" y="2273"/>
                  <a:pt x="3840" y="2268"/>
                  <a:pt x="3840" y="2266"/>
                </a:cubicBezTo>
                <a:cubicBezTo>
                  <a:pt x="3845" y="2265"/>
                  <a:pt x="3848" y="2257"/>
                  <a:pt x="3848" y="2243"/>
                </a:cubicBezTo>
                <a:cubicBezTo>
                  <a:pt x="3848" y="2227"/>
                  <a:pt x="3845" y="2220"/>
                  <a:pt x="3840" y="2220"/>
                </a:cubicBezTo>
                <a:cubicBezTo>
                  <a:pt x="3833" y="2220"/>
                  <a:pt x="3833" y="2220"/>
                  <a:pt x="3833" y="2220"/>
                </a:cubicBezTo>
                <a:cubicBezTo>
                  <a:pt x="3809" y="2224"/>
                  <a:pt x="3801" y="2215"/>
                  <a:pt x="3809" y="2193"/>
                </a:cubicBezTo>
                <a:cubicBezTo>
                  <a:pt x="3813" y="2192"/>
                  <a:pt x="3813" y="2188"/>
                  <a:pt x="3809" y="2180"/>
                </a:cubicBezTo>
                <a:cubicBezTo>
                  <a:pt x="3804" y="2183"/>
                  <a:pt x="3798" y="2181"/>
                  <a:pt x="3792" y="2176"/>
                </a:cubicBezTo>
                <a:cubicBezTo>
                  <a:pt x="3786" y="2173"/>
                  <a:pt x="3783" y="2174"/>
                  <a:pt x="3780" y="2180"/>
                </a:cubicBezTo>
                <a:cubicBezTo>
                  <a:pt x="3749" y="2186"/>
                  <a:pt x="3732" y="2179"/>
                  <a:pt x="3729" y="2160"/>
                </a:cubicBezTo>
                <a:cubicBezTo>
                  <a:pt x="3727" y="2143"/>
                  <a:pt x="3717" y="2134"/>
                  <a:pt x="3701" y="2134"/>
                </a:cubicBezTo>
                <a:cubicBezTo>
                  <a:pt x="3701" y="2132"/>
                  <a:pt x="3699" y="2131"/>
                  <a:pt x="3696" y="2130"/>
                </a:cubicBezTo>
                <a:cubicBezTo>
                  <a:pt x="3693" y="2130"/>
                  <a:pt x="3692" y="2129"/>
                  <a:pt x="3691" y="2129"/>
                </a:cubicBezTo>
                <a:cubicBezTo>
                  <a:pt x="3692" y="2124"/>
                  <a:pt x="3686" y="2121"/>
                  <a:pt x="3673" y="2121"/>
                </a:cubicBezTo>
                <a:cubicBezTo>
                  <a:pt x="3670" y="2121"/>
                  <a:pt x="3667" y="2121"/>
                  <a:pt x="3665" y="2121"/>
                </a:cubicBezTo>
                <a:cubicBezTo>
                  <a:pt x="3659" y="2122"/>
                  <a:pt x="3656" y="2125"/>
                  <a:pt x="3657" y="2129"/>
                </a:cubicBezTo>
                <a:cubicBezTo>
                  <a:pt x="3631" y="2135"/>
                  <a:pt x="3594" y="2148"/>
                  <a:pt x="3545" y="2168"/>
                </a:cubicBezTo>
                <a:cubicBezTo>
                  <a:pt x="3517" y="2165"/>
                  <a:pt x="3495" y="2163"/>
                  <a:pt x="3481" y="2162"/>
                </a:cubicBezTo>
                <a:cubicBezTo>
                  <a:pt x="3458" y="2160"/>
                  <a:pt x="3440" y="2164"/>
                  <a:pt x="3426" y="2174"/>
                </a:cubicBezTo>
                <a:cubicBezTo>
                  <a:pt x="3415" y="2174"/>
                  <a:pt x="3409" y="2176"/>
                  <a:pt x="3409" y="2180"/>
                </a:cubicBezTo>
                <a:cubicBezTo>
                  <a:pt x="3393" y="2183"/>
                  <a:pt x="3377" y="2181"/>
                  <a:pt x="3360" y="2177"/>
                </a:cubicBezTo>
                <a:cubicBezTo>
                  <a:pt x="3337" y="2171"/>
                  <a:pt x="3323" y="2168"/>
                  <a:pt x="3318" y="2168"/>
                </a:cubicBezTo>
                <a:cubicBezTo>
                  <a:pt x="3312" y="2157"/>
                  <a:pt x="3303" y="2148"/>
                  <a:pt x="3291" y="2142"/>
                </a:cubicBezTo>
                <a:cubicBezTo>
                  <a:pt x="3286" y="2142"/>
                  <a:pt x="3286" y="2142"/>
                  <a:pt x="3286" y="2142"/>
                </a:cubicBezTo>
                <a:cubicBezTo>
                  <a:pt x="3283" y="2137"/>
                  <a:pt x="3278" y="2131"/>
                  <a:pt x="3273" y="2126"/>
                </a:cubicBezTo>
                <a:cubicBezTo>
                  <a:pt x="3263" y="2115"/>
                  <a:pt x="3249" y="2103"/>
                  <a:pt x="3232" y="2091"/>
                </a:cubicBezTo>
                <a:cubicBezTo>
                  <a:pt x="3233" y="2083"/>
                  <a:pt x="3231" y="2078"/>
                  <a:pt x="3226" y="2076"/>
                </a:cubicBezTo>
                <a:cubicBezTo>
                  <a:pt x="3226" y="2060"/>
                  <a:pt x="3224" y="2051"/>
                  <a:pt x="3220" y="2050"/>
                </a:cubicBezTo>
                <a:cubicBezTo>
                  <a:pt x="3220" y="2041"/>
                  <a:pt x="3217" y="2034"/>
                  <a:pt x="3210" y="2029"/>
                </a:cubicBezTo>
                <a:cubicBezTo>
                  <a:pt x="3202" y="2025"/>
                  <a:pt x="3196" y="2022"/>
                  <a:pt x="3192" y="2018"/>
                </a:cubicBezTo>
                <a:cubicBezTo>
                  <a:pt x="3194" y="2007"/>
                  <a:pt x="3191" y="2001"/>
                  <a:pt x="3181" y="1999"/>
                </a:cubicBezTo>
                <a:cubicBezTo>
                  <a:pt x="3179" y="1989"/>
                  <a:pt x="3170" y="1978"/>
                  <a:pt x="3154" y="1965"/>
                </a:cubicBezTo>
                <a:cubicBezTo>
                  <a:pt x="3138" y="1961"/>
                  <a:pt x="3129" y="1947"/>
                  <a:pt x="3128" y="1922"/>
                </a:cubicBezTo>
                <a:cubicBezTo>
                  <a:pt x="3128" y="1918"/>
                  <a:pt x="3128" y="1912"/>
                  <a:pt x="3128" y="1907"/>
                </a:cubicBezTo>
                <a:cubicBezTo>
                  <a:pt x="3138" y="1906"/>
                  <a:pt x="3136" y="1897"/>
                  <a:pt x="3123" y="1880"/>
                </a:cubicBezTo>
                <a:cubicBezTo>
                  <a:pt x="3123" y="1841"/>
                  <a:pt x="3123" y="1841"/>
                  <a:pt x="3123" y="1841"/>
                </a:cubicBezTo>
                <a:cubicBezTo>
                  <a:pt x="3136" y="1835"/>
                  <a:pt x="3142" y="1826"/>
                  <a:pt x="3140" y="1815"/>
                </a:cubicBezTo>
                <a:cubicBezTo>
                  <a:pt x="3152" y="1807"/>
                  <a:pt x="3156" y="1791"/>
                  <a:pt x="3154" y="1769"/>
                </a:cubicBezTo>
                <a:cubicBezTo>
                  <a:pt x="3154" y="1768"/>
                  <a:pt x="3155" y="1761"/>
                  <a:pt x="3156" y="1747"/>
                </a:cubicBezTo>
                <a:cubicBezTo>
                  <a:pt x="3156" y="1737"/>
                  <a:pt x="3153" y="1732"/>
                  <a:pt x="3147" y="1731"/>
                </a:cubicBezTo>
                <a:cubicBezTo>
                  <a:pt x="3147" y="1717"/>
                  <a:pt x="3143" y="1708"/>
                  <a:pt x="3135" y="1705"/>
                </a:cubicBezTo>
                <a:cubicBezTo>
                  <a:pt x="3133" y="1694"/>
                  <a:pt x="3133" y="1682"/>
                  <a:pt x="3136" y="1670"/>
                </a:cubicBezTo>
                <a:cubicBezTo>
                  <a:pt x="3139" y="1657"/>
                  <a:pt x="3140" y="1646"/>
                  <a:pt x="3140" y="1639"/>
                </a:cubicBezTo>
                <a:cubicBezTo>
                  <a:pt x="3143" y="1635"/>
                  <a:pt x="3148" y="1631"/>
                  <a:pt x="3154" y="1625"/>
                </a:cubicBezTo>
                <a:cubicBezTo>
                  <a:pt x="3158" y="1619"/>
                  <a:pt x="3161" y="1613"/>
                  <a:pt x="3161" y="1608"/>
                </a:cubicBezTo>
                <a:cubicBezTo>
                  <a:pt x="3164" y="1605"/>
                  <a:pt x="3168" y="1601"/>
                  <a:pt x="3174" y="1596"/>
                </a:cubicBezTo>
                <a:cubicBezTo>
                  <a:pt x="3179" y="1593"/>
                  <a:pt x="3181" y="1588"/>
                  <a:pt x="3181" y="1582"/>
                </a:cubicBezTo>
                <a:cubicBezTo>
                  <a:pt x="3192" y="1568"/>
                  <a:pt x="3201" y="1550"/>
                  <a:pt x="3207" y="1528"/>
                </a:cubicBezTo>
                <a:cubicBezTo>
                  <a:pt x="3216" y="1525"/>
                  <a:pt x="3220" y="1518"/>
                  <a:pt x="3220" y="1508"/>
                </a:cubicBezTo>
                <a:cubicBezTo>
                  <a:pt x="3233" y="1499"/>
                  <a:pt x="3249" y="1483"/>
                  <a:pt x="3266" y="1462"/>
                </a:cubicBezTo>
                <a:cubicBezTo>
                  <a:pt x="3271" y="1463"/>
                  <a:pt x="3275" y="1461"/>
                  <a:pt x="3278" y="1456"/>
                </a:cubicBezTo>
                <a:cubicBezTo>
                  <a:pt x="3290" y="1453"/>
                  <a:pt x="3301" y="1446"/>
                  <a:pt x="3312" y="1435"/>
                </a:cubicBezTo>
                <a:cubicBezTo>
                  <a:pt x="3318" y="1429"/>
                  <a:pt x="3326" y="1419"/>
                  <a:pt x="3337" y="1405"/>
                </a:cubicBezTo>
                <a:cubicBezTo>
                  <a:pt x="3337" y="1371"/>
                  <a:pt x="3337" y="1371"/>
                  <a:pt x="3337" y="1371"/>
                </a:cubicBezTo>
                <a:cubicBezTo>
                  <a:pt x="3341" y="1369"/>
                  <a:pt x="3344" y="1365"/>
                  <a:pt x="3347" y="1359"/>
                </a:cubicBezTo>
                <a:cubicBezTo>
                  <a:pt x="3347" y="1349"/>
                  <a:pt x="3349" y="1342"/>
                  <a:pt x="3350" y="1338"/>
                </a:cubicBezTo>
                <a:cubicBezTo>
                  <a:pt x="3352" y="1336"/>
                  <a:pt x="3356" y="1331"/>
                  <a:pt x="3362" y="1326"/>
                </a:cubicBezTo>
                <a:cubicBezTo>
                  <a:pt x="3365" y="1324"/>
                  <a:pt x="3368" y="1322"/>
                  <a:pt x="3370" y="1319"/>
                </a:cubicBezTo>
                <a:cubicBezTo>
                  <a:pt x="3373" y="1317"/>
                  <a:pt x="3375" y="1315"/>
                  <a:pt x="3376" y="1313"/>
                </a:cubicBezTo>
                <a:cubicBezTo>
                  <a:pt x="3386" y="1313"/>
                  <a:pt x="3393" y="1309"/>
                  <a:pt x="3396" y="1300"/>
                </a:cubicBezTo>
                <a:cubicBezTo>
                  <a:pt x="3416" y="1297"/>
                  <a:pt x="3426" y="1287"/>
                  <a:pt x="3426" y="1268"/>
                </a:cubicBezTo>
                <a:cubicBezTo>
                  <a:pt x="3432" y="1269"/>
                  <a:pt x="3436" y="1266"/>
                  <a:pt x="3439" y="1258"/>
                </a:cubicBezTo>
                <a:cubicBezTo>
                  <a:pt x="3441" y="1252"/>
                  <a:pt x="3444" y="1249"/>
                  <a:pt x="3448" y="1249"/>
                </a:cubicBezTo>
                <a:cubicBezTo>
                  <a:pt x="3448" y="1241"/>
                  <a:pt x="3448" y="1241"/>
                  <a:pt x="3448" y="1241"/>
                </a:cubicBezTo>
                <a:cubicBezTo>
                  <a:pt x="3442" y="1239"/>
                  <a:pt x="3436" y="1236"/>
                  <a:pt x="3429" y="1230"/>
                </a:cubicBezTo>
                <a:cubicBezTo>
                  <a:pt x="3422" y="1224"/>
                  <a:pt x="3415" y="1221"/>
                  <a:pt x="3409" y="1221"/>
                </a:cubicBezTo>
                <a:cubicBezTo>
                  <a:pt x="3409" y="1215"/>
                  <a:pt x="3409" y="1215"/>
                  <a:pt x="3409" y="1215"/>
                </a:cubicBezTo>
                <a:cubicBezTo>
                  <a:pt x="3384" y="1220"/>
                  <a:pt x="3370" y="1217"/>
                  <a:pt x="3368" y="1208"/>
                </a:cubicBezTo>
                <a:cubicBezTo>
                  <a:pt x="3367" y="1185"/>
                  <a:pt x="3369" y="1155"/>
                  <a:pt x="3376" y="1117"/>
                </a:cubicBezTo>
                <a:cubicBezTo>
                  <a:pt x="3383" y="1081"/>
                  <a:pt x="3385" y="1051"/>
                  <a:pt x="3381" y="1026"/>
                </a:cubicBezTo>
                <a:cubicBezTo>
                  <a:pt x="3390" y="1021"/>
                  <a:pt x="3395" y="1017"/>
                  <a:pt x="3396" y="1012"/>
                </a:cubicBezTo>
                <a:cubicBezTo>
                  <a:pt x="3418" y="1010"/>
                  <a:pt x="3443" y="1012"/>
                  <a:pt x="3472" y="1018"/>
                </a:cubicBezTo>
                <a:cubicBezTo>
                  <a:pt x="3474" y="1018"/>
                  <a:pt x="3477" y="1019"/>
                  <a:pt x="3479" y="1019"/>
                </a:cubicBezTo>
                <a:cubicBezTo>
                  <a:pt x="3507" y="1024"/>
                  <a:pt x="3529" y="1026"/>
                  <a:pt x="3545" y="1026"/>
                </a:cubicBezTo>
                <a:cubicBezTo>
                  <a:pt x="3561" y="1016"/>
                  <a:pt x="3561" y="1016"/>
                  <a:pt x="3561" y="1016"/>
                </a:cubicBezTo>
                <a:cubicBezTo>
                  <a:pt x="3565" y="1011"/>
                  <a:pt x="3566" y="1006"/>
                  <a:pt x="3565" y="999"/>
                </a:cubicBezTo>
                <a:cubicBezTo>
                  <a:pt x="3571" y="999"/>
                  <a:pt x="3572" y="995"/>
                  <a:pt x="3571" y="987"/>
                </a:cubicBezTo>
                <a:cubicBezTo>
                  <a:pt x="3571" y="974"/>
                  <a:pt x="3571" y="967"/>
                  <a:pt x="3571" y="965"/>
                </a:cubicBezTo>
                <a:cubicBezTo>
                  <a:pt x="3571" y="950"/>
                  <a:pt x="3569" y="941"/>
                  <a:pt x="3565" y="939"/>
                </a:cubicBezTo>
                <a:cubicBezTo>
                  <a:pt x="3568" y="926"/>
                  <a:pt x="3561" y="920"/>
                  <a:pt x="3545" y="922"/>
                </a:cubicBezTo>
                <a:cubicBezTo>
                  <a:pt x="3544" y="916"/>
                  <a:pt x="3538" y="912"/>
                  <a:pt x="3528" y="909"/>
                </a:cubicBezTo>
                <a:cubicBezTo>
                  <a:pt x="3517" y="907"/>
                  <a:pt x="3510" y="904"/>
                  <a:pt x="3507" y="901"/>
                </a:cubicBezTo>
                <a:cubicBezTo>
                  <a:pt x="3507" y="868"/>
                  <a:pt x="3507" y="868"/>
                  <a:pt x="3507" y="868"/>
                </a:cubicBezTo>
                <a:cubicBezTo>
                  <a:pt x="3508" y="868"/>
                  <a:pt x="3518" y="868"/>
                  <a:pt x="3536" y="869"/>
                </a:cubicBezTo>
                <a:cubicBezTo>
                  <a:pt x="3549" y="870"/>
                  <a:pt x="3556" y="868"/>
                  <a:pt x="3559" y="862"/>
                </a:cubicBezTo>
                <a:cubicBezTo>
                  <a:pt x="3568" y="862"/>
                  <a:pt x="3575" y="858"/>
                  <a:pt x="3578" y="849"/>
                </a:cubicBezTo>
                <a:cubicBezTo>
                  <a:pt x="3578" y="849"/>
                  <a:pt x="3587" y="849"/>
                  <a:pt x="3602" y="850"/>
                </a:cubicBezTo>
                <a:cubicBezTo>
                  <a:pt x="3606" y="850"/>
                  <a:pt x="3608" y="849"/>
                  <a:pt x="3611" y="849"/>
                </a:cubicBezTo>
                <a:cubicBezTo>
                  <a:pt x="3615" y="847"/>
                  <a:pt x="3617" y="845"/>
                  <a:pt x="3618" y="842"/>
                </a:cubicBezTo>
                <a:cubicBezTo>
                  <a:pt x="3625" y="843"/>
                  <a:pt x="3630" y="841"/>
                  <a:pt x="3634" y="837"/>
                </a:cubicBezTo>
                <a:cubicBezTo>
                  <a:pt x="3644" y="823"/>
                  <a:pt x="3644" y="823"/>
                  <a:pt x="3644" y="823"/>
                </a:cubicBezTo>
                <a:cubicBezTo>
                  <a:pt x="3651" y="818"/>
                  <a:pt x="3662" y="809"/>
                  <a:pt x="3675" y="797"/>
                </a:cubicBezTo>
                <a:cubicBezTo>
                  <a:pt x="3684" y="797"/>
                  <a:pt x="3691" y="794"/>
                  <a:pt x="3696" y="788"/>
                </a:cubicBezTo>
                <a:cubicBezTo>
                  <a:pt x="3699" y="784"/>
                  <a:pt x="3704" y="778"/>
                  <a:pt x="3709" y="770"/>
                </a:cubicBezTo>
                <a:cubicBezTo>
                  <a:pt x="3713" y="770"/>
                  <a:pt x="3713" y="770"/>
                  <a:pt x="3713" y="770"/>
                </a:cubicBezTo>
                <a:cubicBezTo>
                  <a:pt x="3729" y="761"/>
                  <a:pt x="3741" y="750"/>
                  <a:pt x="3748" y="738"/>
                </a:cubicBezTo>
                <a:cubicBezTo>
                  <a:pt x="3755" y="739"/>
                  <a:pt x="3759" y="737"/>
                  <a:pt x="3761" y="732"/>
                </a:cubicBezTo>
                <a:cubicBezTo>
                  <a:pt x="3791" y="734"/>
                  <a:pt x="3810" y="729"/>
                  <a:pt x="3821" y="719"/>
                </a:cubicBezTo>
                <a:cubicBezTo>
                  <a:pt x="3804" y="648"/>
                  <a:pt x="3818" y="615"/>
                  <a:pt x="3865" y="620"/>
                </a:cubicBezTo>
                <a:cubicBezTo>
                  <a:pt x="3862" y="633"/>
                  <a:pt x="3862" y="644"/>
                  <a:pt x="3867" y="654"/>
                </a:cubicBezTo>
                <a:cubicBezTo>
                  <a:pt x="3871" y="665"/>
                  <a:pt x="3877" y="664"/>
                  <a:pt x="3885" y="652"/>
                </a:cubicBezTo>
                <a:cubicBezTo>
                  <a:pt x="3902" y="650"/>
                  <a:pt x="3903" y="639"/>
                  <a:pt x="3888" y="619"/>
                </a:cubicBezTo>
                <a:cubicBezTo>
                  <a:pt x="3872" y="599"/>
                  <a:pt x="3860" y="596"/>
                  <a:pt x="3852" y="608"/>
                </a:cubicBezTo>
                <a:cubicBezTo>
                  <a:pt x="3843" y="612"/>
                  <a:pt x="3819" y="614"/>
                  <a:pt x="3780" y="614"/>
                </a:cubicBezTo>
                <a:cubicBezTo>
                  <a:pt x="3780" y="610"/>
                  <a:pt x="3776" y="605"/>
                  <a:pt x="3768" y="601"/>
                </a:cubicBezTo>
                <a:cubicBezTo>
                  <a:pt x="3761" y="596"/>
                  <a:pt x="3757" y="592"/>
                  <a:pt x="3755" y="589"/>
                </a:cubicBezTo>
                <a:cubicBezTo>
                  <a:pt x="3757" y="578"/>
                  <a:pt x="3756" y="565"/>
                  <a:pt x="3751" y="550"/>
                </a:cubicBezTo>
                <a:cubicBezTo>
                  <a:pt x="3748" y="535"/>
                  <a:pt x="3747" y="521"/>
                  <a:pt x="3748" y="510"/>
                </a:cubicBezTo>
                <a:cubicBezTo>
                  <a:pt x="3749" y="506"/>
                  <a:pt x="3754" y="502"/>
                  <a:pt x="3761" y="497"/>
                </a:cubicBezTo>
                <a:cubicBezTo>
                  <a:pt x="3768" y="492"/>
                  <a:pt x="3772" y="488"/>
                  <a:pt x="3774" y="484"/>
                </a:cubicBezTo>
                <a:cubicBezTo>
                  <a:pt x="3781" y="484"/>
                  <a:pt x="3786" y="482"/>
                  <a:pt x="3787" y="477"/>
                </a:cubicBezTo>
                <a:cubicBezTo>
                  <a:pt x="3791" y="477"/>
                  <a:pt x="3797" y="477"/>
                  <a:pt x="3804" y="477"/>
                </a:cubicBezTo>
                <a:cubicBezTo>
                  <a:pt x="3810" y="477"/>
                  <a:pt x="3813" y="475"/>
                  <a:pt x="3814" y="471"/>
                </a:cubicBezTo>
                <a:cubicBezTo>
                  <a:pt x="3819" y="471"/>
                  <a:pt x="3823" y="469"/>
                  <a:pt x="3826" y="464"/>
                </a:cubicBezTo>
                <a:cubicBezTo>
                  <a:pt x="3838" y="464"/>
                  <a:pt x="3846" y="457"/>
                  <a:pt x="3852" y="443"/>
                </a:cubicBezTo>
                <a:cubicBezTo>
                  <a:pt x="3863" y="443"/>
                  <a:pt x="3870" y="439"/>
                  <a:pt x="3872" y="431"/>
                </a:cubicBezTo>
                <a:cubicBezTo>
                  <a:pt x="3890" y="428"/>
                  <a:pt x="3901" y="417"/>
                  <a:pt x="3906" y="399"/>
                </a:cubicBezTo>
                <a:cubicBezTo>
                  <a:pt x="3909" y="399"/>
                  <a:pt x="3911" y="395"/>
                  <a:pt x="3912" y="387"/>
                </a:cubicBezTo>
                <a:cubicBezTo>
                  <a:pt x="3924" y="379"/>
                  <a:pt x="3933" y="370"/>
                  <a:pt x="3939" y="359"/>
                </a:cubicBezTo>
                <a:cubicBezTo>
                  <a:pt x="3944" y="359"/>
                  <a:pt x="3944" y="359"/>
                  <a:pt x="3944" y="359"/>
                </a:cubicBezTo>
                <a:cubicBezTo>
                  <a:pt x="3958" y="352"/>
                  <a:pt x="3965" y="343"/>
                  <a:pt x="3963" y="333"/>
                </a:cubicBezTo>
                <a:cubicBezTo>
                  <a:pt x="3968" y="330"/>
                  <a:pt x="3975" y="326"/>
                  <a:pt x="3986" y="320"/>
                </a:cubicBezTo>
                <a:cubicBezTo>
                  <a:pt x="3997" y="315"/>
                  <a:pt x="4004" y="311"/>
                  <a:pt x="4008" y="307"/>
                </a:cubicBezTo>
                <a:cubicBezTo>
                  <a:pt x="4013" y="307"/>
                  <a:pt x="4018" y="307"/>
                  <a:pt x="4025" y="307"/>
                </a:cubicBezTo>
                <a:cubicBezTo>
                  <a:pt x="4032" y="307"/>
                  <a:pt x="4036" y="305"/>
                  <a:pt x="4036" y="301"/>
                </a:cubicBezTo>
                <a:cubicBezTo>
                  <a:pt x="4055" y="295"/>
                  <a:pt x="4070" y="289"/>
                  <a:pt x="4080" y="281"/>
                </a:cubicBezTo>
                <a:cubicBezTo>
                  <a:pt x="4105" y="279"/>
                  <a:pt x="4125" y="277"/>
                  <a:pt x="4140" y="276"/>
                </a:cubicBezTo>
                <a:cubicBezTo>
                  <a:pt x="4156" y="275"/>
                  <a:pt x="4166" y="274"/>
                  <a:pt x="4172" y="275"/>
                </a:cubicBezTo>
                <a:cubicBezTo>
                  <a:pt x="4178" y="275"/>
                  <a:pt x="4178" y="275"/>
                  <a:pt x="4178" y="275"/>
                </a:cubicBezTo>
                <a:cubicBezTo>
                  <a:pt x="4199" y="272"/>
                  <a:pt x="4226" y="274"/>
                  <a:pt x="4257" y="281"/>
                </a:cubicBezTo>
                <a:cubicBezTo>
                  <a:pt x="4285" y="296"/>
                  <a:pt x="4304" y="304"/>
                  <a:pt x="4315" y="307"/>
                </a:cubicBezTo>
                <a:cubicBezTo>
                  <a:pt x="4323" y="312"/>
                  <a:pt x="4336" y="315"/>
                  <a:pt x="4357" y="316"/>
                </a:cubicBezTo>
                <a:cubicBezTo>
                  <a:pt x="4381" y="318"/>
                  <a:pt x="4395" y="319"/>
                  <a:pt x="4399" y="320"/>
                </a:cubicBezTo>
                <a:cubicBezTo>
                  <a:pt x="4407" y="326"/>
                  <a:pt x="4423" y="332"/>
                  <a:pt x="4446" y="338"/>
                </a:cubicBezTo>
                <a:cubicBezTo>
                  <a:pt x="4469" y="343"/>
                  <a:pt x="4484" y="351"/>
                  <a:pt x="4491" y="359"/>
                </a:cubicBezTo>
                <a:cubicBezTo>
                  <a:pt x="4493" y="373"/>
                  <a:pt x="4491" y="384"/>
                  <a:pt x="4486" y="392"/>
                </a:cubicBezTo>
                <a:cubicBezTo>
                  <a:pt x="4499" y="390"/>
                  <a:pt x="4509" y="387"/>
                  <a:pt x="4517" y="385"/>
                </a:cubicBezTo>
                <a:cubicBezTo>
                  <a:pt x="4526" y="383"/>
                  <a:pt x="4531" y="381"/>
                  <a:pt x="4533" y="379"/>
                </a:cubicBezTo>
                <a:cubicBezTo>
                  <a:pt x="4533" y="373"/>
                  <a:pt x="4533" y="373"/>
                  <a:pt x="4533" y="373"/>
                </a:cubicBezTo>
                <a:cubicBezTo>
                  <a:pt x="4533" y="372"/>
                  <a:pt x="4532" y="365"/>
                  <a:pt x="4530" y="352"/>
                </a:cubicBezTo>
                <a:cubicBezTo>
                  <a:pt x="4530" y="342"/>
                  <a:pt x="4533" y="338"/>
                  <a:pt x="4538" y="340"/>
                </a:cubicBezTo>
                <a:cubicBezTo>
                  <a:pt x="4540" y="340"/>
                  <a:pt x="4550" y="340"/>
                  <a:pt x="4570" y="340"/>
                </a:cubicBezTo>
                <a:cubicBezTo>
                  <a:pt x="4581" y="338"/>
                  <a:pt x="4585" y="342"/>
                  <a:pt x="4583" y="352"/>
                </a:cubicBezTo>
                <a:cubicBezTo>
                  <a:pt x="4581" y="359"/>
                  <a:pt x="4585" y="363"/>
                  <a:pt x="4595" y="366"/>
                </a:cubicBezTo>
                <a:cubicBezTo>
                  <a:pt x="4604" y="369"/>
                  <a:pt x="4608" y="366"/>
                  <a:pt x="4609" y="359"/>
                </a:cubicBezTo>
                <a:cubicBezTo>
                  <a:pt x="4621" y="357"/>
                  <a:pt x="4637" y="348"/>
                  <a:pt x="4656" y="333"/>
                </a:cubicBezTo>
                <a:cubicBezTo>
                  <a:pt x="4660" y="333"/>
                  <a:pt x="4674" y="332"/>
                  <a:pt x="4696" y="329"/>
                </a:cubicBezTo>
                <a:cubicBezTo>
                  <a:pt x="4713" y="326"/>
                  <a:pt x="4728" y="326"/>
                  <a:pt x="4740" y="326"/>
                </a:cubicBezTo>
                <a:cubicBezTo>
                  <a:pt x="4740" y="329"/>
                  <a:pt x="4744" y="331"/>
                  <a:pt x="4753" y="333"/>
                </a:cubicBezTo>
                <a:cubicBezTo>
                  <a:pt x="4763" y="332"/>
                  <a:pt x="4778" y="332"/>
                  <a:pt x="4798" y="332"/>
                </a:cubicBezTo>
                <a:cubicBezTo>
                  <a:pt x="4801" y="332"/>
                  <a:pt x="4803" y="332"/>
                  <a:pt x="4805" y="332"/>
                </a:cubicBezTo>
                <a:cubicBezTo>
                  <a:pt x="4825" y="330"/>
                  <a:pt x="4839" y="323"/>
                  <a:pt x="4845" y="313"/>
                </a:cubicBezTo>
                <a:cubicBezTo>
                  <a:pt x="4851" y="314"/>
                  <a:pt x="4855" y="312"/>
                  <a:pt x="4858" y="307"/>
                </a:cubicBezTo>
                <a:cubicBezTo>
                  <a:pt x="4878" y="305"/>
                  <a:pt x="4906" y="309"/>
                  <a:pt x="4942" y="318"/>
                </a:cubicBezTo>
                <a:cubicBezTo>
                  <a:pt x="4974" y="327"/>
                  <a:pt x="4996" y="330"/>
                  <a:pt x="5009" y="326"/>
                </a:cubicBezTo>
                <a:cubicBezTo>
                  <a:pt x="4999" y="326"/>
                  <a:pt x="4990" y="322"/>
                  <a:pt x="4980" y="316"/>
                </a:cubicBezTo>
                <a:cubicBezTo>
                  <a:pt x="4969" y="309"/>
                  <a:pt x="4960" y="304"/>
                  <a:pt x="4955" y="301"/>
                </a:cubicBezTo>
                <a:cubicBezTo>
                  <a:pt x="4957" y="295"/>
                  <a:pt x="4955" y="290"/>
                  <a:pt x="4950" y="287"/>
                </a:cubicBezTo>
                <a:cubicBezTo>
                  <a:pt x="4950" y="248"/>
                  <a:pt x="4950" y="248"/>
                  <a:pt x="4950" y="248"/>
                </a:cubicBezTo>
                <a:cubicBezTo>
                  <a:pt x="4953" y="245"/>
                  <a:pt x="4958" y="241"/>
                  <a:pt x="4966" y="238"/>
                </a:cubicBezTo>
                <a:cubicBezTo>
                  <a:pt x="4975" y="235"/>
                  <a:pt x="4980" y="232"/>
                  <a:pt x="4982" y="229"/>
                </a:cubicBezTo>
                <a:cubicBezTo>
                  <a:pt x="5034" y="229"/>
                  <a:pt x="5034" y="229"/>
                  <a:pt x="5034" y="229"/>
                </a:cubicBezTo>
                <a:cubicBezTo>
                  <a:pt x="5035" y="231"/>
                  <a:pt x="5040" y="234"/>
                  <a:pt x="5048" y="239"/>
                </a:cubicBezTo>
                <a:cubicBezTo>
                  <a:pt x="5050" y="241"/>
                  <a:pt x="5052" y="242"/>
                  <a:pt x="5054" y="243"/>
                </a:cubicBezTo>
                <a:cubicBezTo>
                  <a:pt x="5072" y="278"/>
                  <a:pt x="5080" y="286"/>
                  <a:pt x="5080" y="267"/>
                </a:cubicBezTo>
                <a:cubicBezTo>
                  <a:pt x="5080" y="253"/>
                  <a:pt x="5080" y="253"/>
                  <a:pt x="5080" y="253"/>
                </a:cubicBezTo>
                <a:cubicBezTo>
                  <a:pt x="5082" y="253"/>
                  <a:pt x="5092" y="254"/>
                  <a:pt x="5110" y="256"/>
                </a:cubicBezTo>
                <a:cubicBezTo>
                  <a:pt x="5123" y="256"/>
                  <a:pt x="5131" y="253"/>
                  <a:pt x="5132" y="248"/>
                </a:cubicBezTo>
                <a:cubicBezTo>
                  <a:pt x="5139" y="249"/>
                  <a:pt x="5144" y="247"/>
                  <a:pt x="5146" y="243"/>
                </a:cubicBezTo>
                <a:cubicBezTo>
                  <a:pt x="5155" y="242"/>
                  <a:pt x="5161" y="238"/>
                  <a:pt x="5166" y="233"/>
                </a:cubicBezTo>
                <a:cubicBezTo>
                  <a:pt x="5170" y="230"/>
                  <a:pt x="5173" y="224"/>
                  <a:pt x="5177" y="215"/>
                </a:cubicBezTo>
                <a:cubicBezTo>
                  <a:pt x="5184" y="218"/>
                  <a:pt x="5188" y="216"/>
                  <a:pt x="5191" y="210"/>
                </a:cubicBezTo>
                <a:cubicBezTo>
                  <a:pt x="5202" y="210"/>
                  <a:pt x="5209" y="207"/>
                  <a:pt x="5211" y="203"/>
                </a:cubicBezTo>
                <a:cubicBezTo>
                  <a:pt x="5269" y="203"/>
                  <a:pt x="5269" y="203"/>
                  <a:pt x="5269" y="203"/>
                </a:cubicBezTo>
                <a:cubicBezTo>
                  <a:pt x="5271" y="175"/>
                  <a:pt x="5291" y="159"/>
                  <a:pt x="5327" y="155"/>
                </a:cubicBezTo>
                <a:cubicBezTo>
                  <a:pt x="5327" y="155"/>
                  <a:pt x="5328" y="155"/>
                  <a:pt x="5329" y="155"/>
                </a:cubicBezTo>
                <a:cubicBezTo>
                  <a:pt x="5350" y="153"/>
                  <a:pt x="5385" y="151"/>
                  <a:pt x="5433" y="151"/>
                </a:cubicBezTo>
                <a:cubicBezTo>
                  <a:pt x="5442" y="151"/>
                  <a:pt x="5448" y="147"/>
                  <a:pt x="5452" y="137"/>
                </a:cubicBezTo>
                <a:cubicBezTo>
                  <a:pt x="5459" y="138"/>
                  <a:pt x="5465" y="136"/>
                  <a:pt x="5469" y="131"/>
                </a:cubicBezTo>
                <a:cubicBezTo>
                  <a:pt x="5471" y="131"/>
                  <a:pt x="5474" y="126"/>
                  <a:pt x="5479" y="118"/>
                </a:cubicBezTo>
                <a:cubicBezTo>
                  <a:pt x="5548" y="118"/>
                  <a:pt x="5548" y="118"/>
                  <a:pt x="5548" y="118"/>
                </a:cubicBezTo>
                <a:cubicBezTo>
                  <a:pt x="5553" y="120"/>
                  <a:pt x="5561" y="126"/>
                  <a:pt x="5573" y="136"/>
                </a:cubicBezTo>
                <a:cubicBezTo>
                  <a:pt x="5583" y="143"/>
                  <a:pt x="5591" y="144"/>
                  <a:pt x="5595" y="137"/>
                </a:cubicBezTo>
                <a:cubicBezTo>
                  <a:pt x="5615" y="138"/>
                  <a:pt x="5643" y="139"/>
                  <a:pt x="5682" y="139"/>
                </a:cubicBezTo>
                <a:cubicBezTo>
                  <a:pt x="5713" y="142"/>
                  <a:pt x="5732" y="152"/>
                  <a:pt x="5740" y="169"/>
                </a:cubicBezTo>
                <a:cubicBezTo>
                  <a:pt x="5742" y="182"/>
                  <a:pt x="5738" y="190"/>
                  <a:pt x="5729" y="194"/>
                </a:cubicBezTo>
                <a:cubicBezTo>
                  <a:pt x="5714" y="201"/>
                  <a:pt x="5707" y="206"/>
                  <a:pt x="5706" y="210"/>
                </a:cubicBezTo>
                <a:cubicBezTo>
                  <a:pt x="5743" y="207"/>
                  <a:pt x="5802" y="209"/>
                  <a:pt x="5884" y="215"/>
                </a:cubicBezTo>
                <a:cubicBezTo>
                  <a:pt x="5911" y="217"/>
                  <a:pt x="5936" y="218"/>
                  <a:pt x="5960" y="218"/>
                </a:cubicBezTo>
                <a:cubicBezTo>
                  <a:pt x="5994" y="219"/>
                  <a:pt x="6025" y="219"/>
                  <a:pt x="6053" y="217"/>
                </a:cubicBezTo>
                <a:cubicBezTo>
                  <a:pt x="6061" y="217"/>
                  <a:pt x="6070" y="216"/>
                  <a:pt x="6078" y="215"/>
                </a:cubicBezTo>
                <a:cubicBezTo>
                  <a:pt x="6090" y="224"/>
                  <a:pt x="6106" y="231"/>
                  <a:pt x="6124" y="237"/>
                </a:cubicBezTo>
                <a:cubicBezTo>
                  <a:pt x="6127" y="240"/>
                  <a:pt x="6130" y="244"/>
                  <a:pt x="6133" y="249"/>
                </a:cubicBezTo>
                <a:cubicBezTo>
                  <a:pt x="6138" y="253"/>
                  <a:pt x="6143" y="255"/>
                  <a:pt x="6149" y="253"/>
                </a:cubicBezTo>
                <a:cubicBezTo>
                  <a:pt x="6157" y="262"/>
                  <a:pt x="6167" y="269"/>
                  <a:pt x="6179" y="272"/>
                </a:cubicBezTo>
                <a:cubicBezTo>
                  <a:pt x="6193" y="275"/>
                  <a:pt x="6203" y="272"/>
                  <a:pt x="6208" y="261"/>
                </a:cubicBezTo>
                <a:cubicBezTo>
                  <a:pt x="6222" y="259"/>
                  <a:pt x="6239" y="260"/>
                  <a:pt x="6259" y="265"/>
                </a:cubicBezTo>
                <a:cubicBezTo>
                  <a:pt x="6278" y="268"/>
                  <a:pt x="6295" y="269"/>
                  <a:pt x="6308" y="267"/>
                </a:cubicBezTo>
                <a:cubicBezTo>
                  <a:pt x="6312" y="253"/>
                  <a:pt x="6321" y="243"/>
                  <a:pt x="6333" y="236"/>
                </a:cubicBezTo>
                <a:cubicBezTo>
                  <a:pt x="6347" y="229"/>
                  <a:pt x="6366" y="226"/>
                  <a:pt x="6390" y="229"/>
                </a:cubicBezTo>
                <a:cubicBezTo>
                  <a:pt x="6415" y="232"/>
                  <a:pt x="6454" y="237"/>
                  <a:pt x="6508" y="243"/>
                </a:cubicBezTo>
                <a:cubicBezTo>
                  <a:pt x="6508" y="243"/>
                  <a:pt x="6509" y="243"/>
                  <a:pt x="6510" y="243"/>
                </a:cubicBezTo>
                <a:cubicBezTo>
                  <a:pt x="6516" y="249"/>
                  <a:pt x="6536" y="257"/>
                  <a:pt x="6569" y="267"/>
                </a:cubicBezTo>
                <a:cubicBezTo>
                  <a:pt x="6603" y="275"/>
                  <a:pt x="6646" y="278"/>
                  <a:pt x="6698" y="277"/>
                </a:cubicBezTo>
                <a:cubicBezTo>
                  <a:pt x="6716" y="277"/>
                  <a:pt x="6736" y="276"/>
                  <a:pt x="6757" y="275"/>
                </a:cubicBezTo>
                <a:cubicBezTo>
                  <a:pt x="6766" y="284"/>
                  <a:pt x="6780" y="291"/>
                  <a:pt x="6797" y="295"/>
                </a:cubicBezTo>
                <a:cubicBezTo>
                  <a:pt x="6805" y="299"/>
                  <a:pt x="6817" y="302"/>
                  <a:pt x="6832" y="303"/>
                </a:cubicBezTo>
                <a:cubicBezTo>
                  <a:pt x="6848" y="304"/>
                  <a:pt x="6867" y="304"/>
                  <a:pt x="6891" y="303"/>
                </a:cubicBezTo>
                <a:cubicBezTo>
                  <a:pt x="6940" y="300"/>
                  <a:pt x="6973" y="303"/>
                  <a:pt x="6992" y="313"/>
                </a:cubicBezTo>
                <a:close/>
                <a:moveTo>
                  <a:pt x="2182" y="54"/>
                </a:moveTo>
                <a:cubicBezTo>
                  <a:pt x="2181" y="79"/>
                  <a:pt x="2166" y="94"/>
                  <a:pt x="2137" y="97"/>
                </a:cubicBezTo>
                <a:cubicBezTo>
                  <a:pt x="2125" y="98"/>
                  <a:pt x="2104" y="98"/>
                  <a:pt x="2073" y="94"/>
                </a:cubicBezTo>
                <a:cubicBezTo>
                  <a:pt x="2069" y="93"/>
                  <a:pt x="2064" y="93"/>
                  <a:pt x="2059" y="92"/>
                </a:cubicBezTo>
                <a:cubicBezTo>
                  <a:pt x="2059" y="64"/>
                  <a:pt x="2059" y="64"/>
                  <a:pt x="2059" y="64"/>
                </a:cubicBezTo>
                <a:cubicBezTo>
                  <a:pt x="2059" y="64"/>
                  <a:pt x="2065" y="62"/>
                  <a:pt x="2076" y="58"/>
                </a:cubicBezTo>
                <a:cubicBezTo>
                  <a:pt x="2077" y="58"/>
                  <a:pt x="2078" y="57"/>
                  <a:pt x="2079" y="57"/>
                </a:cubicBezTo>
                <a:cubicBezTo>
                  <a:pt x="2085" y="54"/>
                  <a:pt x="2089" y="50"/>
                  <a:pt x="2091" y="46"/>
                </a:cubicBezTo>
                <a:cubicBezTo>
                  <a:pt x="2100" y="46"/>
                  <a:pt x="2117" y="45"/>
                  <a:pt x="2142" y="42"/>
                </a:cubicBezTo>
                <a:cubicBezTo>
                  <a:pt x="2162" y="39"/>
                  <a:pt x="2175" y="43"/>
                  <a:pt x="2182" y="54"/>
                </a:cubicBezTo>
                <a:close/>
                <a:moveTo>
                  <a:pt x="6718" y="2559"/>
                </a:moveTo>
                <a:cubicBezTo>
                  <a:pt x="6706" y="2573"/>
                  <a:pt x="6685" y="2575"/>
                  <a:pt x="6655" y="2567"/>
                </a:cubicBezTo>
                <a:cubicBezTo>
                  <a:pt x="6617" y="2559"/>
                  <a:pt x="6591" y="2556"/>
                  <a:pt x="6575" y="2559"/>
                </a:cubicBezTo>
                <a:cubicBezTo>
                  <a:pt x="6575" y="2558"/>
                  <a:pt x="6571" y="2556"/>
                  <a:pt x="6563" y="2552"/>
                </a:cubicBezTo>
                <a:cubicBezTo>
                  <a:pt x="6557" y="2548"/>
                  <a:pt x="6545" y="2546"/>
                  <a:pt x="6528" y="2547"/>
                </a:cubicBezTo>
                <a:cubicBezTo>
                  <a:pt x="6507" y="2548"/>
                  <a:pt x="6494" y="2548"/>
                  <a:pt x="6490" y="2547"/>
                </a:cubicBezTo>
                <a:cubicBezTo>
                  <a:pt x="6487" y="2542"/>
                  <a:pt x="6480" y="2538"/>
                  <a:pt x="6468" y="2535"/>
                </a:cubicBezTo>
                <a:cubicBezTo>
                  <a:pt x="6457" y="2533"/>
                  <a:pt x="6449" y="2531"/>
                  <a:pt x="6445" y="2527"/>
                </a:cubicBezTo>
                <a:cubicBezTo>
                  <a:pt x="6445" y="2527"/>
                  <a:pt x="6445" y="2527"/>
                  <a:pt x="6445" y="2527"/>
                </a:cubicBezTo>
                <a:cubicBezTo>
                  <a:pt x="6445" y="2495"/>
                  <a:pt x="6445" y="2495"/>
                  <a:pt x="6445" y="2495"/>
                </a:cubicBezTo>
                <a:cubicBezTo>
                  <a:pt x="6454" y="2490"/>
                  <a:pt x="6465" y="2488"/>
                  <a:pt x="6477" y="2488"/>
                </a:cubicBezTo>
                <a:cubicBezTo>
                  <a:pt x="6482" y="2488"/>
                  <a:pt x="6486" y="2488"/>
                  <a:pt x="6491" y="2489"/>
                </a:cubicBezTo>
                <a:cubicBezTo>
                  <a:pt x="6504" y="2490"/>
                  <a:pt x="6521" y="2492"/>
                  <a:pt x="6544" y="2495"/>
                </a:cubicBezTo>
                <a:cubicBezTo>
                  <a:pt x="6544" y="2499"/>
                  <a:pt x="6547" y="2501"/>
                  <a:pt x="6554" y="2501"/>
                </a:cubicBezTo>
                <a:cubicBezTo>
                  <a:pt x="6562" y="2508"/>
                  <a:pt x="6574" y="2509"/>
                  <a:pt x="6590" y="2504"/>
                </a:cubicBezTo>
                <a:cubicBezTo>
                  <a:pt x="6609" y="2499"/>
                  <a:pt x="6624" y="2498"/>
                  <a:pt x="6633" y="2501"/>
                </a:cubicBezTo>
                <a:cubicBezTo>
                  <a:pt x="6634" y="2504"/>
                  <a:pt x="6638" y="2505"/>
                  <a:pt x="6646" y="2505"/>
                </a:cubicBezTo>
                <a:cubicBezTo>
                  <a:pt x="6654" y="2523"/>
                  <a:pt x="6668" y="2530"/>
                  <a:pt x="6687" y="2527"/>
                </a:cubicBezTo>
                <a:cubicBezTo>
                  <a:pt x="6691" y="2534"/>
                  <a:pt x="6701" y="2541"/>
                  <a:pt x="6718" y="2547"/>
                </a:cubicBezTo>
                <a:lnTo>
                  <a:pt x="6718" y="2559"/>
                </a:lnTo>
                <a:close/>
                <a:moveTo>
                  <a:pt x="5139" y="2892"/>
                </a:moveTo>
                <a:cubicBezTo>
                  <a:pt x="5139" y="2917"/>
                  <a:pt x="5139" y="2917"/>
                  <a:pt x="5139" y="2917"/>
                </a:cubicBezTo>
                <a:cubicBezTo>
                  <a:pt x="5116" y="2923"/>
                  <a:pt x="5107" y="2915"/>
                  <a:pt x="5112" y="2892"/>
                </a:cubicBezTo>
                <a:lnTo>
                  <a:pt x="5139" y="2892"/>
                </a:lnTo>
                <a:close/>
                <a:moveTo>
                  <a:pt x="5093" y="2455"/>
                </a:moveTo>
                <a:cubicBezTo>
                  <a:pt x="5118" y="2455"/>
                  <a:pt x="5118" y="2455"/>
                  <a:pt x="5118" y="2455"/>
                </a:cubicBezTo>
                <a:cubicBezTo>
                  <a:pt x="5118" y="2481"/>
                  <a:pt x="5118" y="2481"/>
                  <a:pt x="5118" y="2481"/>
                </a:cubicBezTo>
                <a:cubicBezTo>
                  <a:pt x="5095" y="2487"/>
                  <a:pt x="5087" y="2479"/>
                  <a:pt x="5093" y="2455"/>
                </a:cubicBezTo>
                <a:close/>
                <a:moveTo>
                  <a:pt x="5569" y="2193"/>
                </a:moveTo>
                <a:cubicBezTo>
                  <a:pt x="5538" y="2193"/>
                  <a:pt x="5538" y="2193"/>
                  <a:pt x="5538" y="2193"/>
                </a:cubicBezTo>
                <a:cubicBezTo>
                  <a:pt x="5538" y="2188"/>
                  <a:pt x="5535" y="2186"/>
                  <a:pt x="5530" y="2186"/>
                </a:cubicBezTo>
                <a:cubicBezTo>
                  <a:pt x="5527" y="2157"/>
                  <a:pt x="5540" y="2140"/>
                  <a:pt x="5569" y="2134"/>
                </a:cubicBezTo>
                <a:lnTo>
                  <a:pt x="5569" y="2193"/>
                </a:lnTo>
                <a:close/>
                <a:moveTo>
                  <a:pt x="5759" y="2025"/>
                </a:moveTo>
                <a:cubicBezTo>
                  <a:pt x="5769" y="2022"/>
                  <a:pt x="5777" y="2025"/>
                  <a:pt x="5782" y="2033"/>
                </a:cubicBezTo>
                <a:cubicBezTo>
                  <a:pt x="5788" y="2045"/>
                  <a:pt x="5793" y="2050"/>
                  <a:pt x="5797" y="2050"/>
                </a:cubicBezTo>
                <a:cubicBezTo>
                  <a:pt x="5802" y="2070"/>
                  <a:pt x="5807" y="2082"/>
                  <a:pt x="5813" y="2084"/>
                </a:cubicBezTo>
                <a:cubicBezTo>
                  <a:pt x="5813" y="2122"/>
                  <a:pt x="5813" y="2122"/>
                  <a:pt x="5813" y="2122"/>
                </a:cubicBezTo>
                <a:cubicBezTo>
                  <a:pt x="5812" y="2123"/>
                  <a:pt x="5808" y="2125"/>
                  <a:pt x="5800" y="2127"/>
                </a:cubicBezTo>
                <a:cubicBezTo>
                  <a:pt x="5799" y="2127"/>
                  <a:pt x="5799" y="2127"/>
                  <a:pt x="5799" y="2127"/>
                </a:cubicBezTo>
                <a:cubicBezTo>
                  <a:pt x="5795" y="2129"/>
                  <a:pt x="5792" y="2131"/>
                  <a:pt x="5791" y="2134"/>
                </a:cubicBezTo>
                <a:cubicBezTo>
                  <a:pt x="5753" y="2134"/>
                  <a:pt x="5753" y="2134"/>
                  <a:pt x="5753" y="2134"/>
                </a:cubicBezTo>
                <a:cubicBezTo>
                  <a:pt x="5750" y="2108"/>
                  <a:pt x="5748" y="2088"/>
                  <a:pt x="5745" y="2075"/>
                </a:cubicBezTo>
                <a:cubicBezTo>
                  <a:pt x="5745" y="2066"/>
                  <a:pt x="5745" y="2059"/>
                  <a:pt x="5746" y="2052"/>
                </a:cubicBezTo>
                <a:cubicBezTo>
                  <a:pt x="5748" y="2039"/>
                  <a:pt x="5752" y="2030"/>
                  <a:pt x="5759" y="2025"/>
                </a:cubicBezTo>
                <a:close/>
                <a:moveTo>
                  <a:pt x="4858" y="2728"/>
                </a:moveTo>
                <a:cubicBezTo>
                  <a:pt x="4864" y="2728"/>
                  <a:pt x="4864" y="2728"/>
                  <a:pt x="4864" y="2728"/>
                </a:cubicBezTo>
                <a:cubicBezTo>
                  <a:pt x="4876" y="2722"/>
                  <a:pt x="4882" y="2718"/>
                  <a:pt x="4882" y="2716"/>
                </a:cubicBezTo>
                <a:cubicBezTo>
                  <a:pt x="4888" y="2712"/>
                  <a:pt x="4890" y="2705"/>
                  <a:pt x="4890" y="2695"/>
                </a:cubicBezTo>
                <a:cubicBezTo>
                  <a:pt x="4892" y="2695"/>
                  <a:pt x="4894" y="2693"/>
                  <a:pt x="4895" y="2690"/>
                </a:cubicBezTo>
                <a:cubicBezTo>
                  <a:pt x="4895" y="2687"/>
                  <a:pt x="4896" y="2685"/>
                  <a:pt x="4896" y="2685"/>
                </a:cubicBezTo>
                <a:cubicBezTo>
                  <a:pt x="4903" y="2682"/>
                  <a:pt x="4906" y="2678"/>
                  <a:pt x="4904" y="2672"/>
                </a:cubicBezTo>
                <a:cubicBezTo>
                  <a:pt x="4924" y="2672"/>
                  <a:pt x="4924" y="2672"/>
                  <a:pt x="4924" y="2672"/>
                </a:cubicBezTo>
                <a:cubicBezTo>
                  <a:pt x="4925" y="2673"/>
                  <a:pt x="4926" y="2676"/>
                  <a:pt x="4928" y="2681"/>
                </a:cubicBezTo>
                <a:cubicBezTo>
                  <a:pt x="4931" y="2686"/>
                  <a:pt x="4934" y="2688"/>
                  <a:pt x="4937" y="2689"/>
                </a:cubicBezTo>
                <a:cubicBezTo>
                  <a:pt x="4937" y="2693"/>
                  <a:pt x="4939" y="2707"/>
                  <a:pt x="4943" y="2732"/>
                </a:cubicBezTo>
                <a:cubicBezTo>
                  <a:pt x="4945" y="2748"/>
                  <a:pt x="4945" y="2762"/>
                  <a:pt x="4943" y="2774"/>
                </a:cubicBezTo>
                <a:cubicBezTo>
                  <a:pt x="4917" y="2836"/>
                  <a:pt x="4896" y="2898"/>
                  <a:pt x="4878" y="2958"/>
                </a:cubicBezTo>
                <a:cubicBezTo>
                  <a:pt x="4870" y="2970"/>
                  <a:pt x="4866" y="2987"/>
                  <a:pt x="4865" y="3010"/>
                </a:cubicBezTo>
                <a:cubicBezTo>
                  <a:pt x="4865" y="3015"/>
                  <a:pt x="4864" y="3019"/>
                  <a:pt x="4864" y="3023"/>
                </a:cubicBezTo>
                <a:cubicBezTo>
                  <a:pt x="4860" y="3025"/>
                  <a:pt x="4856" y="3030"/>
                  <a:pt x="4853" y="3038"/>
                </a:cubicBezTo>
                <a:cubicBezTo>
                  <a:pt x="4850" y="3048"/>
                  <a:pt x="4848" y="3054"/>
                  <a:pt x="4845" y="3056"/>
                </a:cubicBezTo>
                <a:cubicBezTo>
                  <a:pt x="4825" y="3061"/>
                  <a:pt x="4814" y="3065"/>
                  <a:pt x="4812" y="3068"/>
                </a:cubicBezTo>
                <a:cubicBezTo>
                  <a:pt x="4766" y="3068"/>
                  <a:pt x="4766" y="3068"/>
                  <a:pt x="4766" y="3068"/>
                </a:cubicBezTo>
                <a:cubicBezTo>
                  <a:pt x="4764" y="3065"/>
                  <a:pt x="4758" y="3061"/>
                  <a:pt x="4748" y="3056"/>
                </a:cubicBezTo>
                <a:cubicBezTo>
                  <a:pt x="4748" y="3051"/>
                  <a:pt x="4745" y="3049"/>
                  <a:pt x="4740" y="3049"/>
                </a:cubicBezTo>
                <a:cubicBezTo>
                  <a:pt x="4740" y="3045"/>
                  <a:pt x="4740" y="3040"/>
                  <a:pt x="4739" y="3033"/>
                </a:cubicBezTo>
                <a:cubicBezTo>
                  <a:pt x="4739" y="3024"/>
                  <a:pt x="4737" y="3012"/>
                  <a:pt x="4736" y="2997"/>
                </a:cubicBezTo>
                <a:cubicBezTo>
                  <a:pt x="4733" y="2978"/>
                  <a:pt x="4732" y="2960"/>
                  <a:pt x="4734" y="2945"/>
                </a:cubicBezTo>
                <a:cubicBezTo>
                  <a:pt x="4749" y="2926"/>
                  <a:pt x="4758" y="2915"/>
                  <a:pt x="4760" y="2912"/>
                </a:cubicBezTo>
                <a:cubicBezTo>
                  <a:pt x="4769" y="2898"/>
                  <a:pt x="4771" y="2887"/>
                  <a:pt x="4766" y="2879"/>
                </a:cubicBezTo>
                <a:cubicBezTo>
                  <a:pt x="4766" y="2800"/>
                  <a:pt x="4766" y="2800"/>
                  <a:pt x="4766" y="2800"/>
                </a:cubicBezTo>
                <a:cubicBezTo>
                  <a:pt x="4793" y="2774"/>
                  <a:pt x="4793" y="2774"/>
                  <a:pt x="4793" y="2774"/>
                </a:cubicBezTo>
                <a:cubicBezTo>
                  <a:pt x="4808" y="2776"/>
                  <a:pt x="4821" y="2771"/>
                  <a:pt x="4832" y="2760"/>
                </a:cubicBezTo>
                <a:cubicBezTo>
                  <a:pt x="4839" y="2753"/>
                  <a:pt x="4847" y="2743"/>
                  <a:pt x="4858" y="2728"/>
                </a:cubicBezTo>
                <a:close/>
                <a:moveTo>
                  <a:pt x="4753" y="2657"/>
                </a:moveTo>
                <a:cubicBezTo>
                  <a:pt x="4752" y="2672"/>
                  <a:pt x="4754" y="2680"/>
                  <a:pt x="4760" y="2680"/>
                </a:cubicBezTo>
                <a:cubicBezTo>
                  <a:pt x="4765" y="2680"/>
                  <a:pt x="4776" y="2679"/>
                  <a:pt x="4793" y="2677"/>
                </a:cubicBezTo>
                <a:cubicBezTo>
                  <a:pt x="4793" y="2703"/>
                  <a:pt x="4793" y="2703"/>
                  <a:pt x="4793" y="2703"/>
                </a:cubicBezTo>
                <a:cubicBezTo>
                  <a:pt x="4748" y="2703"/>
                  <a:pt x="4748" y="2703"/>
                  <a:pt x="4748" y="2703"/>
                </a:cubicBezTo>
                <a:cubicBezTo>
                  <a:pt x="4750" y="2694"/>
                  <a:pt x="4747" y="2687"/>
                  <a:pt x="4739" y="2681"/>
                </a:cubicBezTo>
                <a:cubicBezTo>
                  <a:pt x="4733" y="2675"/>
                  <a:pt x="4731" y="2667"/>
                  <a:pt x="4734" y="2657"/>
                </a:cubicBezTo>
                <a:lnTo>
                  <a:pt x="4753" y="2657"/>
                </a:lnTo>
                <a:close/>
                <a:moveTo>
                  <a:pt x="3787" y="2266"/>
                </a:moveTo>
                <a:cubicBezTo>
                  <a:pt x="3787" y="2246"/>
                  <a:pt x="3787" y="2246"/>
                  <a:pt x="3787" y="2246"/>
                </a:cubicBezTo>
                <a:cubicBezTo>
                  <a:pt x="3809" y="2246"/>
                  <a:pt x="3809" y="2246"/>
                  <a:pt x="3809" y="2246"/>
                </a:cubicBezTo>
                <a:cubicBezTo>
                  <a:pt x="3809" y="2266"/>
                  <a:pt x="3809" y="2266"/>
                  <a:pt x="3809" y="2266"/>
                </a:cubicBezTo>
                <a:lnTo>
                  <a:pt x="3787" y="2266"/>
                </a:lnTo>
                <a:close/>
                <a:moveTo>
                  <a:pt x="3793" y="2272"/>
                </a:moveTo>
                <a:cubicBezTo>
                  <a:pt x="3793" y="2299"/>
                  <a:pt x="3793" y="2299"/>
                  <a:pt x="3793" y="2299"/>
                </a:cubicBezTo>
                <a:cubicBezTo>
                  <a:pt x="3770" y="2304"/>
                  <a:pt x="3762" y="2295"/>
                  <a:pt x="3767" y="2272"/>
                </a:cubicBezTo>
                <a:lnTo>
                  <a:pt x="3793" y="2272"/>
                </a:lnTo>
                <a:close/>
                <a:moveTo>
                  <a:pt x="3951" y="1241"/>
                </a:moveTo>
                <a:cubicBezTo>
                  <a:pt x="3954" y="1242"/>
                  <a:pt x="3959" y="1242"/>
                  <a:pt x="3967" y="1241"/>
                </a:cubicBezTo>
                <a:cubicBezTo>
                  <a:pt x="3973" y="1242"/>
                  <a:pt x="3977" y="1244"/>
                  <a:pt x="3977" y="1249"/>
                </a:cubicBezTo>
                <a:cubicBezTo>
                  <a:pt x="3980" y="1261"/>
                  <a:pt x="3975" y="1265"/>
                  <a:pt x="3961" y="1262"/>
                </a:cubicBezTo>
                <a:cubicBezTo>
                  <a:pt x="3948" y="1259"/>
                  <a:pt x="3944" y="1252"/>
                  <a:pt x="3951" y="1241"/>
                </a:cubicBezTo>
                <a:close/>
                <a:moveTo>
                  <a:pt x="3814" y="1090"/>
                </a:moveTo>
                <a:cubicBezTo>
                  <a:pt x="3852" y="1090"/>
                  <a:pt x="3852" y="1090"/>
                  <a:pt x="3852" y="1090"/>
                </a:cubicBezTo>
                <a:cubicBezTo>
                  <a:pt x="3852" y="1155"/>
                  <a:pt x="3852" y="1155"/>
                  <a:pt x="3852" y="1155"/>
                </a:cubicBezTo>
                <a:cubicBezTo>
                  <a:pt x="3849" y="1155"/>
                  <a:pt x="3847" y="1157"/>
                  <a:pt x="3847" y="1163"/>
                </a:cubicBezTo>
                <a:cubicBezTo>
                  <a:pt x="3821" y="1163"/>
                  <a:pt x="3821" y="1163"/>
                  <a:pt x="3821" y="1163"/>
                </a:cubicBezTo>
                <a:cubicBezTo>
                  <a:pt x="3817" y="1162"/>
                  <a:pt x="3815" y="1157"/>
                  <a:pt x="3814" y="1149"/>
                </a:cubicBezTo>
                <a:cubicBezTo>
                  <a:pt x="3814" y="1142"/>
                  <a:pt x="3812" y="1137"/>
                  <a:pt x="3809" y="1137"/>
                </a:cubicBezTo>
                <a:cubicBezTo>
                  <a:pt x="3809" y="1097"/>
                  <a:pt x="3809" y="1097"/>
                  <a:pt x="3809" y="1097"/>
                </a:cubicBezTo>
                <a:cubicBezTo>
                  <a:pt x="3812" y="1095"/>
                  <a:pt x="3814" y="1093"/>
                  <a:pt x="3814" y="1090"/>
                </a:cubicBezTo>
                <a:close/>
                <a:moveTo>
                  <a:pt x="3696" y="1123"/>
                </a:moveTo>
                <a:cubicBezTo>
                  <a:pt x="3696" y="1155"/>
                  <a:pt x="3696" y="1155"/>
                  <a:pt x="3696" y="1155"/>
                </a:cubicBezTo>
                <a:cubicBezTo>
                  <a:pt x="3684" y="1152"/>
                  <a:pt x="3673" y="1153"/>
                  <a:pt x="3663" y="1158"/>
                </a:cubicBezTo>
                <a:cubicBezTo>
                  <a:pt x="3652" y="1166"/>
                  <a:pt x="3643" y="1170"/>
                  <a:pt x="3637" y="1170"/>
                </a:cubicBezTo>
                <a:cubicBezTo>
                  <a:pt x="3633" y="1159"/>
                  <a:pt x="3636" y="1152"/>
                  <a:pt x="3646" y="1149"/>
                </a:cubicBezTo>
                <a:cubicBezTo>
                  <a:pt x="3656" y="1146"/>
                  <a:pt x="3660" y="1139"/>
                  <a:pt x="3657" y="1129"/>
                </a:cubicBezTo>
                <a:cubicBezTo>
                  <a:pt x="3662" y="1129"/>
                  <a:pt x="3664" y="1127"/>
                  <a:pt x="3663" y="1123"/>
                </a:cubicBezTo>
                <a:lnTo>
                  <a:pt x="3696" y="1123"/>
                </a:lnTo>
                <a:close/>
                <a:moveTo>
                  <a:pt x="3722" y="1137"/>
                </a:moveTo>
                <a:cubicBezTo>
                  <a:pt x="3701" y="1137"/>
                  <a:pt x="3701" y="1137"/>
                  <a:pt x="3701" y="1137"/>
                </a:cubicBezTo>
                <a:cubicBezTo>
                  <a:pt x="3701" y="1117"/>
                  <a:pt x="3701" y="1117"/>
                  <a:pt x="3701" y="1117"/>
                </a:cubicBezTo>
                <a:cubicBezTo>
                  <a:pt x="3722" y="1117"/>
                  <a:pt x="3722" y="1117"/>
                  <a:pt x="3722" y="1117"/>
                </a:cubicBezTo>
                <a:lnTo>
                  <a:pt x="3722" y="1137"/>
                </a:lnTo>
                <a:close/>
                <a:moveTo>
                  <a:pt x="3821" y="1045"/>
                </a:moveTo>
                <a:cubicBezTo>
                  <a:pt x="3826" y="1045"/>
                  <a:pt x="3828" y="1043"/>
                  <a:pt x="3826" y="1038"/>
                </a:cubicBezTo>
                <a:cubicBezTo>
                  <a:pt x="3852" y="1038"/>
                  <a:pt x="3852" y="1038"/>
                  <a:pt x="3852" y="1038"/>
                </a:cubicBezTo>
                <a:cubicBezTo>
                  <a:pt x="3852" y="1083"/>
                  <a:pt x="3852" y="1083"/>
                  <a:pt x="3852" y="1083"/>
                </a:cubicBezTo>
                <a:cubicBezTo>
                  <a:pt x="3821" y="1083"/>
                  <a:pt x="3821" y="1083"/>
                  <a:pt x="3821" y="1083"/>
                </a:cubicBezTo>
                <a:lnTo>
                  <a:pt x="3821" y="1045"/>
                </a:lnTo>
                <a:close/>
                <a:moveTo>
                  <a:pt x="4505" y="1462"/>
                </a:moveTo>
                <a:cubicBezTo>
                  <a:pt x="4506" y="1474"/>
                  <a:pt x="4506" y="1482"/>
                  <a:pt x="4505" y="1485"/>
                </a:cubicBezTo>
                <a:cubicBezTo>
                  <a:pt x="4502" y="1491"/>
                  <a:pt x="4495" y="1493"/>
                  <a:pt x="4486" y="1490"/>
                </a:cubicBezTo>
                <a:cubicBezTo>
                  <a:pt x="4486" y="1500"/>
                  <a:pt x="4486" y="1500"/>
                  <a:pt x="4486" y="1500"/>
                </a:cubicBezTo>
                <a:cubicBezTo>
                  <a:pt x="4489" y="1500"/>
                  <a:pt x="4494" y="1503"/>
                  <a:pt x="4499" y="1508"/>
                </a:cubicBezTo>
                <a:cubicBezTo>
                  <a:pt x="4508" y="1535"/>
                  <a:pt x="4516" y="1550"/>
                  <a:pt x="4524" y="1554"/>
                </a:cubicBezTo>
                <a:cubicBezTo>
                  <a:pt x="4524" y="1554"/>
                  <a:pt x="4525" y="1557"/>
                  <a:pt x="4528" y="1562"/>
                </a:cubicBezTo>
                <a:cubicBezTo>
                  <a:pt x="4529" y="1565"/>
                  <a:pt x="4530" y="1566"/>
                  <a:pt x="4533" y="1566"/>
                </a:cubicBezTo>
                <a:cubicBezTo>
                  <a:pt x="4533" y="1585"/>
                  <a:pt x="4539" y="1600"/>
                  <a:pt x="4551" y="1613"/>
                </a:cubicBezTo>
                <a:cubicBezTo>
                  <a:pt x="4550" y="1620"/>
                  <a:pt x="4551" y="1625"/>
                  <a:pt x="4555" y="1629"/>
                </a:cubicBezTo>
                <a:cubicBezTo>
                  <a:pt x="4571" y="1639"/>
                  <a:pt x="4571" y="1639"/>
                  <a:pt x="4571" y="1639"/>
                </a:cubicBezTo>
                <a:cubicBezTo>
                  <a:pt x="4571" y="1649"/>
                  <a:pt x="4575" y="1655"/>
                  <a:pt x="4583" y="1658"/>
                </a:cubicBezTo>
                <a:cubicBezTo>
                  <a:pt x="4584" y="1661"/>
                  <a:pt x="4584" y="1671"/>
                  <a:pt x="4583" y="1688"/>
                </a:cubicBezTo>
                <a:cubicBezTo>
                  <a:pt x="4582" y="1702"/>
                  <a:pt x="4584" y="1709"/>
                  <a:pt x="4589" y="1711"/>
                </a:cubicBezTo>
                <a:cubicBezTo>
                  <a:pt x="4593" y="1720"/>
                  <a:pt x="4596" y="1724"/>
                  <a:pt x="4598" y="1724"/>
                </a:cubicBezTo>
                <a:cubicBezTo>
                  <a:pt x="4598" y="1732"/>
                  <a:pt x="4600" y="1738"/>
                  <a:pt x="4606" y="1743"/>
                </a:cubicBezTo>
                <a:cubicBezTo>
                  <a:pt x="4608" y="1746"/>
                  <a:pt x="4611" y="1750"/>
                  <a:pt x="4616" y="1753"/>
                </a:cubicBezTo>
                <a:cubicBezTo>
                  <a:pt x="4618" y="1755"/>
                  <a:pt x="4620" y="1756"/>
                  <a:pt x="4622" y="1758"/>
                </a:cubicBezTo>
                <a:cubicBezTo>
                  <a:pt x="4622" y="1767"/>
                  <a:pt x="4629" y="1775"/>
                  <a:pt x="4641" y="1781"/>
                </a:cubicBezTo>
                <a:cubicBezTo>
                  <a:pt x="4641" y="1814"/>
                  <a:pt x="4653" y="1836"/>
                  <a:pt x="4675" y="1847"/>
                </a:cubicBezTo>
                <a:cubicBezTo>
                  <a:pt x="4681" y="1847"/>
                  <a:pt x="4681" y="1847"/>
                  <a:pt x="4681" y="1847"/>
                </a:cubicBezTo>
                <a:cubicBezTo>
                  <a:pt x="4688" y="1857"/>
                  <a:pt x="4699" y="1868"/>
                  <a:pt x="4713" y="1881"/>
                </a:cubicBezTo>
                <a:cubicBezTo>
                  <a:pt x="4730" y="1895"/>
                  <a:pt x="4741" y="1906"/>
                  <a:pt x="4748" y="1914"/>
                </a:cubicBezTo>
                <a:cubicBezTo>
                  <a:pt x="4748" y="1907"/>
                  <a:pt x="4745" y="1900"/>
                  <a:pt x="4740" y="1894"/>
                </a:cubicBezTo>
                <a:cubicBezTo>
                  <a:pt x="4742" y="1885"/>
                  <a:pt x="4742" y="1874"/>
                  <a:pt x="4738" y="1862"/>
                </a:cubicBezTo>
                <a:cubicBezTo>
                  <a:pt x="4734" y="1849"/>
                  <a:pt x="4733" y="1838"/>
                  <a:pt x="4734" y="1828"/>
                </a:cubicBezTo>
                <a:cubicBezTo>
                  <a:pt x="4726" y="1814"/>
                  <a:pt x="4715" y="1804"/>
                  <a:pt x="4701" y="1797"/>
                </a:cubicBezTo>
                <a:cubicBezTo>
                  <a:pt x="4699" y="1786"/>
                  <a:pt x="4696" y="1781"/>
                  <a:pt x="4694" y="1781"/>
                </a:cubicBezTo>
                <a:cubicBezTo>
                  <a:pt x="4694" y="1778"/>
                  <a:pt x="4694" y="1776"/>
                  <a:pt x="4693" y="1773"/>
                </a:cubicBezTo>
                <a:cubicBezTo>
                  <a:pt x="4692" y="1770"/>
                  <a:pt x="4691" y="1769"/>
                  <a:pt x="4688" y="1769"/>
                </a:cubicBezTo>
                <a:cubicBezTo>
                  <a:pt x="4686" y="1758"/>
                  <a:pt x="4679" y="1748"/>
                  <a:pt x="4668" y="1740"/>
                </a:cubicBezTo>
                <a:cubicBezTo>
                  <a:pt x="4660" y="1734"/>
                  <a:pt x="4654" y="1729"/>
                  <a:pt x="4650" y="1726"/>
                </a:cubicBezTo>
                <a:cubicBezTo>
                  <a:pt x="4645" y="1722"/>
                  <a:pt x="4642" y="1719"/>
                  <a:pt x="4641" y="1717"/>
                </a:cubicBezTo>
                <a:cubicBezTo>
                  <a:pt x="4639" y="1698"/>
                  <a:pt x="4635" y="1687"/>
                  <a:pt x="4629" y="1684"/>
                </a:cubicBezTo>
                <a:cubicBezTo>
                  <a:pt x="4631" y="1655"/>
                  <a:pt x="4617" y="1632"/>
                  <a:pt x="4589" y="1613"/>
                </a:cubicBezTo>
                <a:cubicBezTo>
                  <a:pt x="4589" y="1604"/>
                  <a:pt x="4587" y="1600"/>
                  <a:pt x="4583" y="1600"/>
                </a:cubicBezTo>
                <a:cubicBezTo>
                  <a:pt x="4583" y="1591"/>
                  <a:pt x="4580" y="1585"/>
                  <a:pt x="4575" y="1579"/>
                </a:cubicBezTo>
                <a:cubicBezTo>
                  <a:pt x="4568" y="1574"/>
                  <a:pt x="4562" y="1569"/>
                  <a:pt x="4557" y="1566"/>
                </a:cubicBezTo>
                <a:cubicBezTo>
                  <a:pt x="4557" y="1560"/>
                  <a:pt x="4557" y="1560"/>
                  <a:pt x="4557" y="1560"/>
                </a:cubicBezTo>
                <a:cubicBezTo>
                  <a:pt x="4551" y="1550"/>
                  <a:pt x="4543" y="1541"/>
                  <a:pt x="4533" y="1535"/>
                </a:cubicBezTo>
                <a:cubicBezTo>
                  <a:pt x="4533" y="1531"/>
                  <a:pt x="4532" y="1528"/>
                  <a:pt x="4530" y="1527"/>
                </a:cubicBezTo>
                <a:cubicBezTo>
                  <a:pt x="4530" y="1523"/>
                  <a:pt x="4527" y="1521"/>
                  <a:pt x="4524" y="1521"/>
                </a:cubicBezTo>
                <a:cubicBezTo>
                  <a:pt x="4521" y="1512"/>
                  <a:pt x="4520" y="1508"/>
                  <a:pt x="4519" y="1508"/>
                </a:cubicBezTo>
                <a:cubicBezTo>
                  <a:pt x="4519" y="1485"/>
                  <a:pt x="4514" y="1470"/>
                  <a:pt x="4505" y="1462"/>
                </a:cubicBezTo>
                <a:close/>
                <a:moveTo>
                  <a:pt x="4878" y="1456"/>
                </a:moveTo>
                <a:cubicBezTo>
                  <a:pt x="4878" y="1465"/>
                  <a:pt x="4884" y="1474"/>
                  <a:pt x="4896" y="1483"/>
                </a:cubicBezTo>
                <a:cubicBezTo>
                  <a:pt x="4898" y="1496"/>
                  <a:pt x="4903" y="1504"/>
                  <a:pt x="4909" y="1508"/>
                </a:cubicBezTo>
                <a:cubicBezTo>
                  <a:pt x="4910" y="1510"/>
                  <a:pt x="4911" y="1513"/>
                  <a:pt x="4911" y="1517"/>
                </a:cubicBezTo>
                <a:cubicBezTo>
                  <a:pt x="4911" y="1519"/>
                  <a:pt x="4912" y="1522"/>
                  <a:pt x="4912" y="1525"/>
                </a:cubicBezTo>
                <a:cubicBezTo>
                  <a:pt x="4912" y="1530"/>
                  <a:pt x="4913" y="1533"/>
                  <a:pt x="4916" y="1535"/>
                </a:cubicBezTo>
                <a:cubicBezTo>
                  <a:pt x="4916" y="1523"/>
                  <a:pt x="4923" y="1518"/>
                  <a:pt x="4937" y="1521"/>
                </a:cubicBezTo>
                <a:cubicBezTo>
                  <a:pt x="4937" y="1540"/>
                  <a:pt x="4937" y="1540"/>
                  <a:pt x="4937" y="1540"/>
                </a:cubicBezTo>
                <a:cubicBezTo>
                  <a:pt x="4962" y="1540"/>
                  <a:pt x="4962" y="1540"/>
                  <a:pt x="4962" y="1540"/>
                </a:cubicBezTo>
                <a:cubicBezTo>
                  <a:pt x="4962" y="1546"/>
                  <a:pt x="4965" y="1549"/>
                  <a:pt x="4970" y="1548"/>
                </a:cubicBezTo>
                <a:cubicBezTo>
                  <a:pt x="4970" y="1563"/>
                  <a:pt x="4970" y="1572"/>
                  <a:pt x="4971" y="1576"/>
                </a:cubicBezTo>
                <a:cubicBezTo>
                  <a:pt x="4973" y="1584"/>
                  <a:pt x="4979" y="1588"/>
                  <a:pt x="4988" y="1586"/>
                </a:cubicBezTo>
                <a:cubicBezTo>
                  <a:pt x="4994" y="1586"/>
                  <a:pt x="4994" y="1586"/>
                  <a:pt x="4994" y="1586"/>
                </a:cubicBezTo>
                <a:cubicBezTo>
                  <a:pt x="5009" y="1585"/>
                  <a:pt x="5024" y="1577"/>
                  <a:pt x="5038" y="1563"/>
                </a:cubicBezTo>
                <a:cubicBezTo>
                  <a:pt x="5052" y="1549"/>
                  <a:pt x="5058" y="1538"/>
                  <a:pt x="5054" y="1528"/>
                </a:cubicBezTo>
                <a:cubicBezTo>
                  <a:pt x="5001" y="1528"/>
                  <a:pt x="5001" y="1528"/>
                  <a:pt x="5001" y="1528"/>
                </a:cubicBezTo>
                <a:cubicBezTo>
                  <a:pt x="4990" y="1517"/>
                  <a:pt x="4973" y="1508"/>
                  <a:pt x="4950" y="1500"/>
                </a:cubicBezTo>
                <a:cubicBezTo>
                  <a:pt x="4928" y="1483"/>
                  <a:pt x="4928" y="1483"/>
                  <a:pt x="4928" y="1483"/>
                </a:cubicBezTo>
                <a:cubicBezTo>
                  <a:pt x="4928" y="1469"/>
                  <a:pt x="4924" y="1460"/>
                  <a:pt x="4916" y="1456"/>
                </a:cubicBezTo>
                <a:cubicBezTo>
                  <a:pt x="4917" y="1446"/>
                  <a:pt x="4910" y="1437"/>
                  <a:pt x="4896" y="1430"/>
                </a:cubicBezTo>
                <a:cubicBezTo>
                  <a:pt x="4890" y="1430"/>
                  <a:pt x="4890" y="1430"/>
                  <a:pt x="4890" y="1430"/>
                </a:cubicBezTo>
                <a:cubicBezTo>
                  <a:pt x="4887" y="1423"/>
                  <a:pt x="4882" y="1422"/>
                  <a:pt x="4875" y="1428"/>
                </a:cubicBezTo>
                <a:cubicBezTo>
                  <a:pt x="4866" y="1435"/>
                  <a:pt x="4862" y="1442"/>
                  <a:pt x="4864" y="1449"/>
                </a:cubicBezTo>
                <a:cubicBezTo>
                  <a:pt x="4868" y="1449"/>
                  <a:pt x="4873" y="1452"/>
                  <a:pt x="4878" y="1456"/>
                </a:cubicBezTo>
                <a:close/>
                <a:moveTo>
                  <a:pt x="4218" y="1285"/>
                </a:moveTo>
                <a:cubicBezTo>
                  <a:pt x="4218" y="1281"/>
                  <a:pt x="4214" y="1279"/>
                  <a:pt x="4205" y="1279"/>
                </a:cubicBezTo>
                <a:cubicBezTo>
                  <a:pt x="4197" y="1278"/>
                  <a:pt x="4193" y="1275"/>
                  <a:pt x="4192" y="1272"/>
                </a:cubicBezTo>
                <a:cubicBezTo>
                  <a:pt x="4190" y="1257"/>
                  <a:pt x="4206" y="1249"/>
                  <a:pt x="4238" y="1250"/>
                </a:cubicBezTo>
                <a:cubicBezTo>
                  <a:pt x="4270" y="1251"/>
                  <a:pt x="4285" y="1258"/>
                  <a:pt x="4284" y="1272"/>
                </a:cubicBezTo>
                <a:cubicBezTo>
                  <a:pt x="4285" y="1283"/>
                  <a:pt x="4276" y="1288"/>
                  <a:pt x="4259" y="1287"/>
                </a:cubicBezTo>
                <a:cubicBezTo>
                  <a:pt x="4232" y="1285"/>
                  <a:pt x="4218" y="1285"/>
                  <a:pt x="4218" y="1285"/>
                </a:cubicBezTo>
                <a:close/>
                <a:moveTo>
                  <a:pt x="4507" y="1310"/>
                </a:moveTo>
                <a:cubicBezTo>
                  <a:pt x="4513" y="1281"/>
                  <a:pt x="4512" y="1256"/>
                  <a:pt x="4505" y="1234"/>
                </a:cubicBezTo>
                <a:cubicBezTo>
                  <a:pt x="4486" y="1234"/>
                  <a:pt x="4486" y="1234"/>
                  <a:pt x="4486" y="1234"/>
                </a:cubicBezTo>
                <a:cubicBezTo>
                  <a:pt x="4479" y="1240"/>
                  <a:pt x="4479" y="1245"/>
                  <a:pt x="4486" y="1249"/>
                </a:cubicBezTo>
                <a:cubicBezTo>
                  <a:pt x="4486" y="1272"/>
                  <a:pt x="4486" y="1272"/>
                  <a:pt x="4486" y="1272"/>
                </a:cubicBezTo>
                <a:cubicBezTo>
                  <a:pt x="4480" y="1277"/>
                  <a:pt x="4475" y="1280"/>
                  <a:pt x="4470" y="1284"/>
                </a:cubicBezTo>
                <a:cubicBezTo>
                  <a:pt x="4465" y="1288"/>
                  <a:pt x="4462" y="1291"/>
                  <a:pt x="4460" y="1294"/>
                </a:cubicBezTo>
                <a:cubicBezTo>
                  <a:pt x="4437" y="1298"/>
                  <a:pt x="4427" y="1295"/>
                  <a:pt x="4427" y="1285"/>
                </a:cubicBezTo>
                <a:cubicBezTo>
                  <a:pt x="4427" y="1259"/>
                  <a:pt x="4427" y="1259"/>
                  <a:pt x="4427" y="1259"/>
                </a:cubicBezTo>
                <a:cubicBezTo>
                  <a:pt x="4442" y="1263"/>
                  <a:pt x="4451" y="1259"/>
                  <a:pt x="4453" y="1249"/>
                </a:cubicBezTo>
                <a:cubicBezTo>
                  <a:pt x="4415" y="1249"/>
                  <a:pt x="4415" y="1249"/>
                  <a:pt x="4415" y="1249"/>
                </a:cubicBezTo>
                <a:cubicBezTo>
                  <a:pt x="4416" y="1241"/>
                  <a:pt x="4410" y="1236"/>
                  <a:pt x="4399" y="1234"/>
                </a:cubicBezTo>
                <a:cubicBezTo>
                  <a:pt x="4390" y="1231"/>
                  <a:pt x="4384" y="1233"/>
                  <a:pt x="4381" y="1241"/>
                </a:cubicBezTo>
                <a:cubicBezTo>
                  <a:pt x="4363" y="1236"/>
                  <a:pt x="4346" y="1236"/>
                  <a:pt x="4331" y="1242"/>
                </a:cubicBezTo>
                <a:cubicBezTo>
                  <a:pt x="4317" y="1250"/>
                  <a:pt x="4305" y="1252"/>
                  <a:pt x="4296" y="1249"/>
                </a:cubicBezTo>
                <a:cubicBezTo>
                  <a:pt x="4302" y="1238"/>
                  <a:pt x="4305" y="1231"/>
                  <a:pt x="4305" y="1228"/>
                </a:cubicBezTo>
                <a:cubicBezTo>
                  <a:pt x="4305" y="1224"/>
                  <a:pt x="4300" y="1220"/>
                  <a:pt x="4291" y="1215"/>
                </a:cubicBezTo>
                <a:cubicBezTo>
                  <a:pt x="4291" y="1206"/>
                  <a:pt x="4288" y="1202"/>
                  <a:pt x="4284" y="1202"/>
                </a:cubicBezTo>
                <a:cubicBezTo>
                  <a:pt x="4284" y="1175"/>
                  <a:pt x="4284" y="1175"/>
                  <a:pt x="4284" y="1175"/>
                </a:cubicBezTo>
                <a:cubicBezTo>
                  <a:pt x="4276" y="1164"/>
                  <a:pt x="4267" y="1155"/>
                  <a:pt x="4257" y="1149"/>
                </a:cubicBezTo>
                <a:cubicBezTo>
                  <a:pt x="4255" y="1138"/>
                  <a:pt x="4258" y="1127"/>
                  <a:pt x="4264" y="1117"/>
                </a:cubicBezTo>
                <a:cubicBezTo>
                  <a:pt x="4250" y="1108"/>
                  <a:pt x="4234" y="1109"/>
                  <a:pt x="4217" y="1119"/>
                </a:cubicBezTo>
                <a:cubicBezTo>
                  <a:pt x="4197" y="1127"/>
                  <a:pt x="4189" y="1135"/>
                  <a:pt x="4192" y="1142"/>
                </a:cubicBezTo>
                <a:cubicBezTo>
                  <a:pt x="4194" y="1147"/>
                  <a:pt x="4196" y="1153"/>
                  <a:pt x="4196" y="1161"/>
                </a:cubicBezTo>
                <a:cubicBezTo>
                  <a:pt x="4199" y="1168"/>
                  <a:pt x="4202" y="1173"/>
                  <a:pt x="4205" y="1175"/>
                </a:cubicBezTo>
                <a:cubicBezTo>
                  <a:pt x="4205" y="1197"/>
                  <a:pt x="4202" y="1211"/>
                  <a:pt x="4197" y="1220"/>
                </a:cubicBezTo>
                <a:cubicBezTo>
                  <a:pt x="4191" y="1232"/>
                  <a:pt x="4178" y="1236"/>
                  <a:pt x="4159" y="1234"/>
                </a:cubicBezTo>
                <a:cubicBezTo>
                  <a:pt x="4134" y="1202"/>
                  <a:pt x="4134" y="1202"/>
                  <a:pt x="4134" y="1202"/>
                </a:cubicBezTo>
                <a:cubicBezTo>
                  <a:pt x="4133" y="1190"/>
                  <a:pt x="4133" y="1182"/>
                  <a:pt x="4134" y="1179"/>
                </a:cubicBezTo>
                <a:cubicBezTo>
                  <a:pt x="4137" y="1174"/>
                  <a:pt x="4143" y="1173"/>
                  <a:pt x="4154" y="1175"/>
                </a:cubicBezTo>
                <a:cubicBezTo>
                  <a:pt x="4154" y="1170"/>
                  <a:pt x="4149" y="1167"/>
                  <a:pt x="4140" y="1168"/>
                </a:cubicBezTo>
                <a:cubicBezTo>
                  <a:pt x="4128" y="1170"/>
                  <a:pt x="4122" y="1171"/>
                  <a:pt x="4121" y="1170"/>
                </a:cubicBezTo>
                <a:cubicBezTo>
                  <a:pt x="4105" y="1156"/>
                  <a:pt x="4093" y="1145"/>
                  <a:pt x="4087" y="1137"/>
                </a:cubicBezTo>
                <a:cubicBezTo>
                  <a:pt x="4087" y="1134"/>
                  <a:pt x="4087" y="1125"/>
                  <a:pt x="4088" y="1109"/>
                </a:cubicBezTo>
                <a:cubicBezTo>
                  <a:pt x="4088" y="1097"/>
                  <a:pt x="4085" y="1090"/>
                  <a:pt x="4080" y="1090"/>
                </a:cubicBezTo>
                <a:cubicBezTo>
                  <a:pt x="4081" y="1081"/>
                  <a:pt x="4077" y="1075"/>
                  <a:pt x="4067" y="1069"/>
                </a:cubicBezTo>
                <a:cubicBezTo>
                  <a:pt x="4070" y="1058"/>
                  <a:pt x="4063" y="1052"/>
                  <a:pt x="4048" y="1052"/>
                </a:cubicBezTo>
                <a:cubicBezTo>
                  <a:pt x="4049" y="1046"/>
                  <a:pt x="4045" y="1044"/>
                  <a:pt x="4036" y="1045"/>
                </a:cubicBezTo>
                <a:cubicBezTo>
                  <a:pt x="4024" y="1045"/>
                  <a:pt x="4017" y="1045"/>
                  <a:pt x="4016" y="1045"/>
                </a:cubicBezTo>
                <a:cubicBezTo>
                  <a:pt x="4016" y="1043"/>
                  <a:pt x="4014" y="1041"/>
                  <a:pt x="4011" y="1039"/>
                </a:cubicBezTo>
                <a:cubicBezTo>
                  <a:pt x="4008" y="1039"/>
                  <a:pt x="4005" y="1039"/>
                  <a:pt x="4004" y="1038"/>
                </a:cubicBezTo>
                <a:cubicBezTo>
                  <a:pt x="3992" y="1017"/>
                  <a:pt x="3971" y="1002"/>
                  <a:pt x="3939" y="993"/>
                </a:cubicBezTo>
                <a:cubicBezTo>
                  <a:pt x="3939" y="985"/>
                  <a:pt x="3934" y="981"/>
                  <a:pt x="3923" y="981"/>
                </a:cubicBezTo>
                <a:cubicBezTo>
                  <a:pt x="3918" y="981"/>
                  <a:pt x="3918" y="981"/>
                  <a:pt x="3918" y="981"/>
                </a:cubicBezTo>
                <a:cubicBezTo>
                  <a:pt x="3940" y="1009"/>
                  <a:pt x="3955" y="1027"/>
                  <a:pt x="3963" y="1035"/>
                </a:cubicBezTo>
                <a:cubicBezTo>
                  <a:pt x="3982" y="1054"/>
                  <a:pt x="4002" y="1069"/>
                  <a:pt x="4023" y="1078"/>
                </a:cubicBezTo>
                <a:cubicBezTo>
                  <a:pt x="4030" y="1088"/>
                  <a:pt x="4043" y="1095"/>
                  <a:pt x="4062" y="1097"/>
                </a:cubicBezTo>
                <a:cubicBezTo>
                  <a:pt x="4062" y="1099"/>
                  <a:pt x="4063" y="1100"/>
                  <a:pt x="4066" y="1102"/>
                </a:cubicBezTo>
                <a:cubicBezTo>
                  <a:pt x="4069" y="1103"/>
                  <a:pt x="4071" y="1104"/>
                  <a:pt x="4074" y="1104"/>
                </a:cubicBezTo>
                <a:cubicBezTo>
                  <a:pt x="4074" y="1129"/>
                  <a:pt x="4074" y="1129"/>
                  <a:pt x="4074" y="1129"/>
                </a:cubicBezTo>
                <a:cubicBezTo>
                  <a:pt x="4036" y="1129"/>
                  <a:pt x="4036" y="1129"/>
                  <a:pt x="4036" y="1129"/>
                </a:cubicBezTo>
                <a:cubicBezTo>
                  <a:pt x="4036" y="1175"/>
                  <a:pt x="4036" y="1175"/>
                  <a:pt x="4036" y="1175"/>
                </a:cubicBezTo>
                <a:cubicBezTo>
                  <a:pt x="4029" y="1178"/>
                  <a:pt x="4024" y="1182"/>
                  <a:pt x="4023" y="1187"/>
                </a:cubicBezTo>
                <a:cubicBezTo>
                  <a:pt x="4008" y="1183"/>
                  <a:pt x="3998" y="1191"/>
                  <a:pt x="3993" y="1208"/>
                </a:cubicBezTo>
                <a:cubicBezTo>
                  <a:pt x="3989" y="1227"/>
                  <a:pt x="3979" y="1233"/>
                  <a:pt x="3963" y="1228"/>
                </a:cubicBezTo>
                <a:cubicBezTo>
                  <a:pt x="3959" y="1222"/>
                  <a:pt x="3952" y="1217"/>
                  <a:pt x="3943" y="1213"/>
                </a:cubicBezTo>
                <a:cubicBezTo>
                  <a:pt x="3930" y="1208"/>
                  <a:pt x="3921" y="1204"/>
                  <a:pt x="3918" y="1202"/>
                </a:cubicBezTo>
                <a:cubicBezTo>
                  <a:pt x="3916" y="1185"/>
                  <a:pt x="3925" y="1176"/>
                  <a:pt x="3945" y="1176"/>
                </a:cubicBezTo>
                <a:cubicBezTo>
                  <a:pt x="3957" y="1176"/>
                  <a:pt x="3975" y="1178"/>
                  <a:pt x="3998" y="1183"/>
                </a:cubicBezTo>
                <a:cubicBezTo>
                  <a:pt x="3998" y="1182"/>
                  <a:pt x="3998" y="1175"/>
                  <a:pt x="3998" y="1161"/>
                </a:cubicBezTo>
                <a:cubicBezTo>
                  <a:pt x="3998" y="1153"/>
                  <a:pt x="3995" y="1149"/>
                  <a:pt x="3989" y="1149"/>
                </a:cubicBezTo>
                <a:cubicBezTo>
                  <a:pt x="3985" y="1129"/>
                  <a:pt x="3972" y="1116"/>
                  <a:pt x="3951" y="1111"/>
                </a:cubicBezTo>
                <a:cubicBezTo>
                  <a:pt x="3931" y="1097"/>
                  <a:pt x="3911" y="1086"/>
                  <a:pt x="3890" y="1078"/>
                </a:cubicBezTo>
                <a:cubicBezTo>
                  <a:pt x="3889" y="1075"/>
                  <a:pt x="3882" y="1066"/>
                  <a:pt x="3869" y="1054"/>
                </a:cubicBezTo>
                <a:cubicBezTo>
                  <a:pt x="3860" y="1044"/>
                  <a:pt x="3854" y="1035"/>
                  <a:pt x="3852" y="1026"/>
                </a:cubicBezTo>
                <a:cubicBezTo>
                  <a:pt x="3846" y="1012"/>
                  <a:pt x="3838" y="1005"/>
                  <a:pt x="3826" y="1006"/>
                </a:cubicBezTo>
                <a:cubicBezTo>
                  <a:pt x="3823" y="1012"/>
                  <a:pt x="3821" y="1017"/>
                  <a:pt x="3821" y="1019"/>
                </a:cubicBezTo>
                <a:cubicBezTo>
                  <a:pt x="3814" y="1018"/>
                  <a:pt x="3810" y="1021"/>
                  <a:pt x="3809" y="1026"/>
                </a:cubicBezTo>
                <a:cubicBezTo>
                  <a:pt x="3794" y="1027"/>
                  <a:pt x="3785" y="1031"/>
                  <a:pt x="3780" y="1038"/>
                </a:cubicBezTo>
                <a:cubicBezTo>
                  <a:pt x="3713" y="1038"/>
                  <a:pt x="3713" y="1038"/>
                  <a:pt x="3713" y="1038"/>
                </a:cubicBezTo>
                <a:cubicBezTo>
                  <a:pt x="3702" y="1036"/>
                  <a:pt x="3696" y="1043"/>
                  <a:pt x="3695" y="1059"/>
                </a:cubicBezTo>
                <a:cubicBezTo>
                  <a:pt x="3694" y="1075"/>
                  <a:pt x="3689" y="1083"/>
                  <a:pt x="3682" y="1083"/>
                </a:cubicBezTo>
                <a:cubicBezTo>
                  <a:pt x="3674" y="1084"/>
                  <a:pt x="3667" y="1088"/>
                  <a:pt x="3662" y="1093"/>
                </a:cubicBezTo>
                <a:cubicBezTo>
                  <a:pt x="3657" y="1102"/>
                  <a:pt x="3653" y="1108"/>
                  <a:pt x="3649" y="1111"/>
                </a:cubicBezTo>
                <a:cubicBezTo>
                  <a:pt x="3644" y="1111"/>
                  <a:pt x="3644" y="1111"/>
                  <a:pt x="3644" y="1111"/>
                </a:cubicBezTo>
                <a:cubicBezTo>
                  <a:pt x="3636" y="1116"/>
                  <a:pt x="3630" y="1120"/>
                  <a:pt x="3626" y="1121"/>
                </a:cubicBezTo>
                <a:cubicBezTo>
                  <a:pt x="3621" y="1126"/>
                  <a:pt x="3618" y="1133"/>
                  <a:pt x="3618" y="1142"/>
                </a:cubicBezTo>
                <a:cubicBezTo>
                  <a:pt x="3613" y="1142"/>
                  <a:pt x="3611" y="1146"/>
                  <a:pt x="3611" y="1155"/>
                </a:cubicBezTo>
                <a:cubicBezTo>
                  <a:pt x="3610" y="1155"/>
                  <a:pt x="3610" y="1155"/>
                  <a:pt x="3609" y="1155"/>
                </a:cubicBezTo>
                <a:cubicBezTo>
                  <a:pt x="3605" y="1156"/>
                  <a:pt x="3603" y="1160"/>
                  <a:pt x="3603" y="1168"/>
                </a:cubicBezTo>
                <a:cubicBezTo>
                  <a:pt x="3604" y="1180"/>
                  <a:pt x="3605" y="1186"/>
                  <a:pt x="3605" y="1187"/>
                </a:cubicBezTo>
                <a:cubicBezTo>
                  <a:pt x="3595" y="1192"/>
                  <a:pt x="3586" y="1202"/>
                  <a:pt x="3578" y="1215"/>
                </a:cubicBezTo>
                <a:cubicBezTo>
                  <a:pt x="3572" y="1213"/>
                  <a:pt x="3568" y="1215"/>
                  <a:pt x="3565" y="1221"/>
                </a:cubicBezTo>
                <a:cubicBezTo>
                  <a:pt x="3559" y="1219"/>
                  <a:pt x="3554" y="1221"/>
                  <a:pt x="3552" y="1228"/>
                </a:cubicBezTo>
                <a:cubicBezTo>
                  <a:pt x="3550" y="1228"/>
                  <a:pt x="3538" y="1227"/>
                  <a:pt x="3518" y="1225"/>
                </a:cubicBezTo>
                <a:cubicBezTo>
                  <a:pt x="3505" y="1225"/>
                  <a:pt x="3496" y="1228"/>
                  <a:pt x="3492" y="1234"/>
                </a:cubicBezTo>
                <a:cubicBezTo>
                  <a:pt x="3489" y="1233"/>
                  <a:pt x="3486" y="1235"/>
                  <a:pt x="3482" y="1238"/>
                </a:cubicBezTo>
                <a:cubicBezTo>
                  <a:pt x="3479" y="1240"/>
                  <a:pt x="3476" y="1241"/>
                  <a:pt x="3473" y="1241"/>
                </a:cubicBezTo>
                <a:cubicBezTo>
                  <a:pt x="3473" y="1249"/>
                  <a:pt x="3473" y="1249"/>
                  <a:pt x="3473" y="1249"/>
                </a:cubicBezTo>
                <a:cubicBezTo>
                  <a:pt x="3478" y="1250"/>
                  <a:pt x="3484" y="1251"/>
                  <a:pt x="3492" y="1254"/>
                </a:cubicBezTo>
                <a:cubicBezTo>
                  <a:pt x="3492" y="1261"/>
                  <a:pt x="3497" y="1266"/>
                  <a:pt x="3506" y="1268"/>
                </a:cubicBezTo>
                <a:cubicBezTo>
                  <a:pt x="3508" y="1268"/>
                  <a:pt x="3517" y="1268"/>
                  <a:pt x="3533" y="1268"/>
                </a:cubicBezTo>
                <a:cubicBezTo>
                  <a:pt x="3546" y="1266"/>
                  <a:pt x="3561" y="1260"/>
                  <a:pt x="3576" y="1251"/>
                </a:cubicBezTo>
                <a:cubicBezTo>
                  <a:pt x="3583" y="1246"/>
                  <a:pt x="3595" y="1238"/>
                  <a:pt x="3611" y="1228"/>
                </a:cubicBezTo>
                <a:cubicBezTo>
                  <a:pt x="3626" y="1222"/>
                  <a:pt x="3645" y="1218"/>
                  <a:pt x="3669" y="1217"/>
                </a:cubicBezTo>
                <a:cubicBezTo>
                  <a:pt x="3679" y="1217"/>
                  <a:pt x="3690" y="1217"/>
                  <a:pt x="3701" y="1217"/>
                </a:cubicBezTo>
                <a:cubicBezTo>
                  <a:pt x="3745" y="1220"/>
                  <a:pt x="3776" y="1219"/>
                  <a:pt x="3793" y="1215"/>
                </a:cubicBezTo>
                <a:cubicBezTo>
                  <a:pt x="3797" y="1214"/>
                  <a:pt x="3804" y="1213"/>
                  <a:pt x="3813" y="1212"/>
                </a:cubicBezTo>
                <a:cubicBezTo>
                  <a:pt x="3820" y="1210"/>
                  <a:pt x="3824" y="1206"/>
                  <a:pt x="3826" y="1202"/>
                </a:cubicBezTo>
                <a:cubicBezTo>
                  <a:pt x="3857" y="1200"/>
                  <a:pt x="3874" y="1205"/>
                  <a:pt x="3878" y="1215"/>
                </a:cubicBezTo>
                <a:cubicBezTo>
                  <a:pt x="3878" y="1222"/>
                  <a:pt x="3880" y="1232"/>
                  <a:pt x="3884" y="1245"/>
                </a:cubicBezTo>
                <a:cubicBezTo>
                  <a:pt x="3887" y="1257"/>
                  <a:pt x="3887" y="1269"/>
                  <a:pt x="3885" y="1279"/>
                </a:cubicBezTo>
                <a:cubicBezTo>
                  <a:pt x="3878" y="1279"/>
                  <a:pt x="3878" y="1279"/>
                  <a:pt x="3878" y="1279"/>
                </a:cubicBezTo>
                <a:cubicBezTo>
                  <a:pt x="3885" y="1296"/>
                  <a:pt x="3892" y="1307"/>
                  <a:pt x="3898" y="1313"/>
                </a:cubicBezTo>
                <a:cubicBezTo>
                  <a:pt x="3909" y="1322"/>
                  <a:pt x="3922" y="1327"/>
                  <a:pt x="3939" y="1326"/>
                </a:cubicBezTo>
                <a:cubicBezTo>
                  <a:pt x="3959" y="1327"/>
                  <a:pt x="3980" y="1338"/>
                  <a:pt x="4004" y="1361"/>
                </a:cubicBezTo>
                <a:cubicBezTo>
                  <a:pt x="4026" y="1383"/>
                  <a:pt x="4050" y="1393"/>
                  <a:pt x="4074" y="1392"/>
                </a:cubicBezTo>
                <a:cubicBezTo>
                  <a:pt x="4075" y="1394"/>
                  <a:pt x="4078" y="1395"/>
                  <a:pt x="4082" y="1397"/>
                </a:cubicBezTo>
                <a:cubicBezTo>
                  <a:pt x="4084" y="1398"/>
                  <a:pt x="4088" y="1398"/>
                  <a:pt x="4094" y="1398"/>
                </a:cubicBezTo>
                <a:cubicBezTo>
                  <a:pt x="4101" y="1398"/>
                  <a:pt x="4101" y="1398"/>
                  <a:pt x="4101" y="1398"/>
                </a:cubicBezTo>
                <a:cubicBezTo>
                  <a:pt x="4109" y="1370"/>
                  <a:pt x="4117" y="1351"/>
                  <a:pt x="4125" y="1343"/>
                </a:cubicBezTo>
                <a:cubicBezTo>
                  <a:pt x="4138" y="1327"/>
                  <a:pt x="4160" y="1323"/>
                  <a:pt x="4192" y="1332"/>
                </a:cubicBezTo>
                <a:cubicBezTo>
                  <a:pt x="4213" y="1348"/>
                  <a:pt x="4234" y="1359"/>
                  <a:pt x="4257" y="1364"/>
                </a:cubicBezTo>
                <a:cubicBezTo>
                  <a:pt x="4283" y="1377"/>
                  <a:pt x="4319" y="1383"/>
                  <a:pt x="4366" y="1383"/>
                </a:cubicBezTo>
                <a:cubicBezTo>
                  <a:pt x="4389" y="1383"/>
                  <a:pt x="4419" y="1382"/>
                  <a:pt x="4456" y="1379"/>
                </a:cubicBezTo>
                <a:cubicBezTo>
                  <a:pt x="4464" y="1378"/>
                  <a:pt x="4471" y="1377"/>
                  <a:pt x="4479" y="1377"/>
                </a:cubicBezTo>
                <a:cubicBezTo>
                  <a:pt x="4492" y="1362"/>
                  <a:pt x="4502" y="1340"/>
                  <a:pt x="4507" y="1310"/>
                </a:cubicBezTo>
                <a:close/>
                <a:moveTo>
                  <a:pt x="4231" y="568"/>
                </a:moveTo>
                <a:cubicBezTo>
                  <a:pt x="4245" y="568"/>
                  <a:pt x="4254" y="564"/>
                  <a:pt x="4257" y="556"/>
                </a:cubicBezTo>
                <a:cubicBezTo>
                  <a:pt x="4241" y="556"/>
                  <a:pt x="4229" y="556"/>
                  <a:pt x="4221" y="555"/>
                </a:cubicBezTo>
                <a:cubicBezTo>
                  <a:pt x="4207" y="555"/>
                  <a:pt x="4197" y="558"/>
                  <a:pt x="4192" y="563"/>
                </a:cubicBezTo>
                <a:cubicBezTo>
                  <a:pt x="4192" y="568"/>
                  <a:pt x="4192" y="568"/>
                  <a:pt x="4192" y="568"/>
                </a:cubicBezTo>
                <a:cubicBezTo>
                  <a:pt x="4200" y="568"/>
                  <a:pt x="4213" y="568"/>
                  <a:pt x="4231" y="568"/>
                </a:cubicBezTo>
                <a:close/>
                <a:moveTo>
                  <a:pt x="4343" y="382"/>
                </a:moveTo>
                <a:cubicBezTo>
                  <a:pt x="4333" y="380"/>
                  <a:pt x="4330" y="382"/>
                  <a:pt x="4335" y="387"/>
                </a:cubicBezTo>
                <a:cubicBezTo>
                  <a:pt x="4346" y="388"/>
                  <a:pt x="4355" y="397"/>
                  <a:pt x="4363" y="413"/>
                </a:cubicBezTo>
                <a:cubicBezTo>
                  <a:pt x="4372" y="428"/>
                  <a:pt x="4383" y="436"/>
                  <a:pt x="4395" y="437"/>
                </a:cubicBezTo>
                <a:cubicBezTo>
                  <a:pt x="4395" y="443"/>
                  <a:pt x="4395" y="443"/>
                  <a:pt x="4395" y="443"/>
                </a:cubicBezTo>
                <a:cubicBezTo>
                  <a:pt x="4397" y="442"/>
                  <a:pt x="4403" y="445"/>
                  <a:pt x="4413" y="451"/>
                </a:cubicBezTo>
                <a:cubicBezTo>
                  <a:pt x="4420" y="454"/>
                  <a:pt x="4425" y="451"/>
                  <a:pt x="4427" y="443"/>
                </a:cubicBezTo>
                <a:cubicBezTo>
                  <a:pt x="4412" y="444"/>
                  <a:pt x="4405" y="436"/>
                  <a:pt x="4407" y="418"/>
                </a:cubicBezTo>
                <a:cubicBezTo>
                  <a:pt x="4411" y="417"/>
                  <a:pt x="4426" y="419"/>
                  <a:pt x="4453" y="423"/>
                </a:cubicBezTo>
                <a:cubicBezTo>
                  <a:pt x="4467" y="425"/>
                  <a:pt x="4474" y="417"/>
                  <a:pt x="4473" y="399"/>
                </a:cubicBezTo>
                <a:cubicBezTo>
                  <a:pt x="4387" y="399"/>
                  <a:pt x="4387" y="399"/>
                  <a:pt x="4387" y="399"/>
                </a:cubicBezTo>
                <a:cubicBezTo>
                  <a:pt x="4385" y="394"/>
                  <a:pt x="4381" y="392"/>
                  <a:pt x="4375" y="392"/>
                </a:cubicBezTo>
                <a:cubicBezTo>
                  <a:pt x="4375" y="387"/>
                  <a:pt x="4375" y="387"/>
                  <a:pt x="4375" y="387"/>
                </a:cubicBezTo>
                <a:cubicBezTo>
                  <a:pt x="4368" y="388"/>
                  <a:pt x="4357" y="387"/>
                  <a:pt x="4343" y="382"/>
                </a:cubicBezTo>
                <a:close/>
                <a:moveTo>
                  <a:pt x="4023" y="502"/>
                </a:moveTo>
                <a:cubicBezTo>
                  <a:pt x="4023" y="510"/>
                  <a:pt x="4023" y="510"/>
                  <a:pt x="4023" y="510"/>
                </a:cubicBezTo>
                <a:cubicBezTo>
                  <a:pt x="4015" y="515"/>
                  <a:pt x="4016" y="521"/>
                  <a:pt x="4024" y="529"/>
                </a:cubicBezTo>
                <a:cubicBezTo>
                  <a:pt x="4032" y="538"/>
                  <a:pt x="4040" y="543"/>
                  <a:pt x="4048" y="543"/>
                </a:cubicBezTo>
                <a:cubicBezTo>
                  <a:pt x="4051" y="548"/>
                  <a:pt x="4053" y="550"/>
                  <a:pt x="4054" y="550"/>
                </a:cubicBezTo>
                <a:cubicBezTo>
                  <a:pt x="4059" y="571"/>
                  <a:pt x="4054" y="586"/>
                  <a:pt x="4037" y="596"/>
                </a:cubicBezTo>
                <a:cubicBezTo>
                  <a:pt x="4018" y="608"/>
                  <a:pt x="4008" y="620"/>
                  <a:pt x="4008" y="632"/>
                </a:cubicBezTo>
                <a:cubicBezTo>
                  <a:pt x="4003" y="635"/>
                  <a:pt x="4001" y="641"/>
                  <a:pt x="4004" y="652"/>
                </a:cubicBezTo>
                <a:cubicBezTo>
                  <a:pt x="4001" y="655"/>
                  <a:pt x="3996" y="660"/>
                  <a:pt x="3989" y="665"/>
                </a:cubicBezTo>
                <a:cubicBezTo>
                  <a:pt x="3982" y="670"/>
                  <a:pt x="3978" y="675"/>
                  <a:pt x="3977" y="678"/>
                </a:cubicBezTo>
                <a:cubicBezTo>
                  <a:pt x="3975" y="679"/>
                  <a:pt x="3973" y="679"/>
                  <a:pt x="3969" y="679"/>
                </a:cubicBezTo>
                <a:cubicBezTo>
                  <a:pt x="3965" y="681"/>
                  <a:pt x="3963" y="683"/>
                  <a:pt x="3963" y="685"/>
                </a:cubicBezTo>
                <a:cubicBezTo>
                  <a:pt x="3945" y="685"/>
                  <a:pt x="3933" y="685"/>
                  <a:pt x="3927" y="686"/>
                </a:cubicBezTo>
                <a:cubicBezTo>
                  <a:pt x="3917" y="688"/>
                  <a:pt x="3912" y="695"/>
                  <a:pt x="3912" y="706"/>
                </a:cubicBezTo>
                <a:cubicBezTo>
                  <a:pt x="3944" y="706"/>
                  <a:pt x="3944" y="706"/>
                  <a:pt x="3944" y="706"/>
                </a:cubicBezTo>
                <a:cubicBezTo>
                  <a:pt x="3944" y="709"/>
                  <a:pt x="3946" y="712"/>
                  <a:pt x="3951" y="713"/>
                </a:cubicBezTo>
                <a:cubicBezTo>
                  <a:pt x="3955" y="715"/>
                  <a:pt x="3956" y="716"/>
                  <a:pt x="3956" y="719"/>
                </a:cubicBezTo>
                <a:cubicBezTo>
                  <a:pt x="3963" y="716"/>
                  <a:pt x="3973" y="714"/>
                  <a:pt x="3986" y="711"/>
                </a:cubicBezTo>
                <a:cubicBezTo>
                  <a:pt x="3997" y="708"/>
                  <a:pt x="4004" y="704"/>
                  <a:pt x="4008" y="700"/>
                </a:cubicBezTo>
                <a:cubicBezTo>
                  <a:pt x="4054" y="700"/>
                  <a:pt x="4054" y="700"/>
                  <a:pt x="4054" y="700"/>
                </a:cubicBezTo>
                <a:cubicBezTo>
                  <a:pt x="4054" y="703"/>
                  <a:pt x="4057" y="704"/>
                  <a:pt x="4062" y="704"/>
                </a:cubicBezTo>
                <a:cubicBezTo>
                  <a:pt x="4065" y="706"/>
                  <a:pt x="4067" y="704"/>
                  <a:pt x="4067" y="700"/>
                </a:cubicBezTo>
                <a:cubicBezTo>
                  <a:pt x="4076" y="699"/>
                  <a:pt x="4082" y="695"/>
                  <a:pt x="4088" y="689"/>
                </a:cubicBezTo>
                <a:cubicBezTo>
                  <a:pt x="4092" y="686"/>
                  <a:pt x="4097" y="681"/>
                  <a:pt x="4101" y="673"/>
                </a:cubicBezTo>
                <a:cubicBezTo>
                  <a:pt x="4101" y="627"/>
                  <a:pt x="4101" y="627"/>
                  <a:pt x="4101" y="627"/>
                </a:cubicBezTo>
                <a:cubicBezTo>
                  <a:pt x="4106" y="627"/>
                  <a:pt x="4108" y="624"/>
                  <a:pt x="4108" y="620"/>
                </a:cubicBezTo>
                <a:cubicBezTo>
                  <a:pt x="4138" y="620"/>
                  <a:pt x="4156" y="622"/>
                  <a:pt x="4159" y="627"/>
                </a:cubicBezTo>
                <a:cubicBezTo>
                  <a:pt x="4159" y="614"/>
                  <a:pt x="4155" y="609"/>
                  <a:pt x="4146" y="611"/>
                </a:cubicBezTo>
                <a:cubicBezTo>
                  <a:pt x="4129" y="614"/>
                  <a:pt x="4118" y="615"/>
                  <a:pt x="4112" y="614"/>
                </a:cubicBezTo>
                <a:cubicBezTo>
                  <a:pt x="4112" y="589"/>
                  <a:pt x="4112" y="589"/>
                  <a:pt x="4112" y="589"/>
                </a:cubicBezTo>
                <a:cubicBezTo>
                  <a:pt x="4118" y="586"/>
                  <a:pt x="4121" y="584"/>
                  <a:pt x="4121" y="581"/>
                </a:cubicBezTo>
                <a:cubicBezTo>
                  <a:pt x="4126" y="579"/>
                  <a:pt x="4132" y="580"/>
                  <a:pt x="4141" y="585"/>
                </a:cubicBezTo>
                <a:cubicBezTo>
                  <a:pt x="4146" y="587"/>
                  <a:pt x="4147" y="584"/>
                  <a:pt x="4146" y="574"/>
                </a:cubicBezTo>
                <a:cubicBezTo>
                  <a:pt x="4148" y="574"/>
                  <a:pt x="4148" y="574"/>
                  <a:pt x="4148" y="574"/>
                </a:cubicBezTo>
                <a:cubicBezTo>
                  <a:pt x="4152" y="570"/>
                  <a:pt x="4154" y="567"/>
                  <a:pt x="4154" y="563"/>
                </a:cubicBezTo>
                <a:cubicBezTo>
                  <a:pt x="4141" y="563"/>
                  <a:pt x="4129" y="559"/>
                  <a:pt x="4119" y="553"/>
                </a:cubicBezTo>
                <a:cubicBezTo>
                  <a:pt x="4109" y="546"/>
                  <a:pt x="4100" y="540"/>
                  <a:pt x="4094" y="535"/>
                </a:cubicBezTo>
                <a:cubicBezTo>
                  <a:pt x="4094" y="484"/>
                  <a:pt x="4094" y="484"/>
                  <a:pt x="4094" y="484"/>
                </a:cubicBezTo>
                <a:cubicBezTo>
                  <a:pt x="4099" y="482"/>
                  <a:pt x="4101" y="478"/>
                  <a:pt x="4101" y="471"/>
                </a:cubicBezTo>
                <a:cubicBezTo>
                  <a:pt x="4115" y="463"/>
                  <a:pt x="4121" y="453"/>
                  <a:pt x="4121" y="443"/>
                </a:cubicBezTo>
                <a:cubicBezTo>
                  <a:pt x="4129" y="441"/>
                  <a:pt x="4134" y="437"/>
                  <a:pt x="4137" y="431"/>
                </a:cubicBezTo>
                <a:cubicBezTo>
                  <a:pt x="4141" y="425"/>
                  <a:pt x="4140" y="418"/>
                  <a:pt x="4134" y="411"/>
                </a:cubicBezTo>
                <a:cubicBezTo>
                  <a:pt x="4124" y="412"/>
                  <a:pt x="4113" y="421"/>
                  <a:pt x="4101" y="437"/>
                </a:cubicBezTo>
                <a:cubicBezTo>
                  <a:pt x="4101" y="443"/>
                  <a:pt x="4101" y="443"/>
                  <a:pt x="4101" y="443"/>
                </a:cubicBezTo>
                <a:cubicBezTo>
                  <a:pt x="4089" y="450"/>
                  <a:pt x="4080" y="460"/>
                  <a:pt x="4074" y="471"/>
                </a:cubicBezTo>
                <a:cubicBezTo>
                  <a:pt x="4066" y="471"/>
                  <a:pt x="4062" y="473"/>
                  <a:pt x="4062" y="477"/>
                </a:cubicBezTo>
                <a:cubicBezTo>
                  <a:pt x="4053" y="481"/>
                  <a:pt x="4048" y="484"/>
                  <a:pt x="4048" y="484"/>
                </a:cubicBezTo>
                <a:cubicBezTo>
                  <a:pt x="4039" y="484"/>
                  <a:pt x="4030" y="490"/>
                  <a:pt x="4023" y="502"/>
                </a:cubicBezTo>
                <a:close/>
                <a:moveTo>
                  <a:pt x="3388" y="793"/>
                </a:moveTo>
                <a:cubicBezTo>
                  <a:pt x="3388" y="782"/>
                  <a:pt x="3389" y="769"/>
                  <a:pt x="3393" y="754"/>
                </a:cubicBezTo>
                <a:cubicBezTo>
                  <a:pt x="3397" y="738"/>
                  <a:pt x="3398" y="724"/>
                  <a:pt x="3396" y="712"/>
                </a:cubicBezTo>
                <a:cubicBezTo>
                  <a:pt x="3398" y="713"/>
                  <a:pt x="3401" y="711"/>
                  <a:pt x="3403" y="706"/>
                </a:cubicBezTo>
                <a:cubicBezTo>
                  <a:pt x="3432" y="695"/>
                  <a:pt x="3447" y="689"/>
                  <a:pt x="3448" y="687"/>
                </a:cubicBezTo>
                <a:cubicBezTo>
                  <a:pt x="3466" y="682"/>
                  <a:pt x="3486" y="681"/>
                  <a:pt x="3507" y="685"/>
                </a:cubicBezTo>
                <a:cubicBezTo>
                  <a:pt x="3507" y="724"/>
                  <a:pt x="3507" y="724"/>
                  <a:pt x="3507" y="724"/>
                </a:cubicBezTo>
                <a:cubicBezTo>
                  <a:pt x="3497" y="728"/>
                  <a:pt x="3492" y="735"/>
                  <a:pt x="3492" y="744"/>
                </a:cubicBezTo>
                <a:cubicBezTo>
                  <a:pt x="3487" y="743"/>
                  <a:pt x="3485" y="747"/>
                  <a:pt x="3486" y="757"/>
                </a:cubicBezTo>
                <a:cubicBezTo>
                  <a:pt x="3486" y="769"/>
                  <a:pt x="3486" y="777"/>
                  <a:pt x="3486" y="778"/>
                </a:cubicBezTo>
                <a:cubicBezTo>
                  <a:pt x="3483" y="777"/>
                  <a:pt x="3482" y="778"/>
                  <a:pt x="3480" y="784"/>
                </a:cubicBezTo>
                <a:cubicBezTo>
                  <a:pt x="3464" y="784"/>
                  <a:pt x="3455" y="786"/>
                  <a:pt x="3454" y="791"/>
                </a:cubicBezTo>
                <a:cubicBezTo>
                  <a:pt x="3442" y="791"/>
                  <a:pt x="3433" y="795"/>
                  <a:pt x="3427" y="803"/>
                </a:cubicBezTo>
                <a:cubicBezTo>
                  <a:pt x="3427" y="803"/>
                  <a:pt x="3427" y="803"/>
                  <a:pt x="3426" y="804"/>
                </a:cubicBezTo>
                <a:cubicBezTo>
                  <a:pt x="3396" y="804"/>
                  <a:pt x="3396" y="804"/>
                  <a:pt x="3396" y="804"/>
                </a:cubicBezTo>
                <a:cubicBezTo>
                  <a:pt x="3396" y="799"/>
                  <a:pt x="3393" y="797"/>
                  <a:pt x="3388" y="797"/>
                </a:cubicBezTo>
                <a:cubicBezTo>
                  <a:pt x="3388" y="796"/>
                  <a:pt x="3388" y="794"/>
                  <a:pt x="3388" y="793"/>
                </a:cubicBezTo>
                <a:close/>
                <a:moveTo>
                  <a:pt x="3559" y="608"/>
                </a:moveTo>
                <a:cubicBezTo>
                  <a:pt x="3556" y="617"/>
                  <a:pt x="3560" y="623"/>
                  <a:pt x="3569" y="624"/>
                </a:cubicBezTo>
                <a:cubicBezTo>
                  <a:pt x="3578" y="627"/>
                  <a:pt x="3583" y="629"/>
                  <a:pt x="3584" y="632"/>
                </a:cubicBezTo>
                <a:cubicBezTo>
                  <a:pt x="3586" y="640"/>
                  <a:pt x="3585" y="646"/>
                  <a:pt x="3582" y="651"/>
                </a:cubicBezTo>
                <a:cubicBezTo>
                  <a:pt x="3578" y="656"/>
                  <a:pt x="3577" y="661"/>
                  <a:pt x="3578" y="667"/>
                </a:cubicBezTo>
                <a:cubicBezTo>
                  <a:pt x="3587" y="666"/>
                  <a:pt x="3595" y="670"/>
                  <a:pt x="3600" y="679"/>
                </a:cubicBezTo>
                <a:cubicBezTo>
                  <a:pt x="3607" y="692"/>
                  <a:pt x="3613" y="699"/>
                  <a:pt x="3618" y="700"/>
                </a:cubicBezTo>
                <a:cubicBezTo>
                  <a:pt x="3616" y="715"/>
                  <a:pt x="3621" y="726"/>
                  <a:pt x="3631" y="732"/>
                </a:cubicBezTo>
                <a:cubicBezTo>
                  <a:pt x="3628" y="743"/>
                  <a:pt x="3632" y="749"/>
                  <a:pt x="3645" y="750"/>
                </a:cubicBezTo>
                <a:cubicBezTo>
                  <a:pt x="3660" y="752"/>
                  <a:pt x="3668" y="754"/>
                  <a:pt x="3670" y="757"/>
                </a:cubicBezTo>
                <a:cubicBezTo>
                  <a:pt x="3670" y="769"/>
                  <a:pt x="3667" y="779"/>
                  <a:pt x="3659" y="788"/>
                </a:cubicBezTo>
                <a:cubicBezTo>
                  <a:pt x="3650" y="799"/>
                  <a:pt x="3644" y="809"/>
                  <a:pt x="3644" y="816"/>
                </a:cubicBezTo>
                <a:cubicBezTo>
                  <a:pt x="3631" y="813"/>
                  <a:pt x="3602" y="818"/>
                  <a:pt x="3556" y="830"/>
                </a:cubicBezTo>
                <a:cubicBezTo>
                  <a:pt x="3552" y="831"/>
                  <a:pt x="3549" y="832"/>
                  <a:pt x="3545" y="832"/>
                </a:cubicBezTo>
                <a:cubicBezTo>
                  <a:pt x="3520" y="837"/>
                  <a:pt x="3503" y="833"/>
                  <a:pt x="3494" y="820"/>
                </a:cubicBezTo>
                <a:cubicBezTo>
                  <a:pt x="3494" y="818"/>
                  <a:pt x="3493" y="817"/>
                  <a:pt x="3492" y="816"/>
                </a:cubicBezTo>
                <a:cubicBezTo>
                  <a:pt x="3499" y="812"/>
                  <a:pt x="3505" y="809"/>
                  <a:pt x="3511" y="809"/>
                </a:cubicBezTo>
                <a:cubicBezTo>
                  <a:pt x="3517" y="803"/>
                  <a:pt x="3519" y="799"/>
                  <a:pt x="3519" y="797"/>
                </a:cubicBezTo>
                <a:cubicBezTo>
                  <a:pt x="3514" y="793"/>
                  <a:pt x="3510" y="791"/>
                  <a:pt x="3507" y="791"/>
                </a:cubicBezTo>
                <a:cubicBezTo>
                  <a:pt x="3507" y="770"/>
                  <a:pt x="3507" y="770"/>
                  <a:pt x="3507" y="770"/>
                </a:cubicBezTo>
                <a:cubicBezTo>
                  <a:pt x="3517" y="769"/>
                  <a:pt x="3522" y="760"/>
                  <a:pt x="3519" y="744"/>
                </a:cubicBezTo>
                <a:cubicBezTo>
                  <a:pt x="3525" y="745"/>
                  <a:pt x="3527" y="743"/>
                  <a:pt x="3527" y="738"/>
                </a:cubicBezTo>
                <a:cubicBezTo>
                  <a:pt x="3547" y="741"/>
                  <a:pt x="3555" y="732"/>
                  <a:pt x="3552" y="712"/>
                </a:cubicBezTo>
                <a:cubicBezTo>
                  <a:pt x="3519" y="711"/>
                  <a:pt x="3504" y="685"/>
                  <a:pt x="3507" y="632"/>
                </a:cubicBezTo>
                <a:cubicBezTo>
                  <a:pt x="3512" y="629"/>
                  <a:pt x="3519" y="620"/>
                  <a:pt x="3527" y="608"/>
                </a:cubicBezTo>
                <a:lnTo>
                  <a:pt x="3559" y="608"/>
                </a:lnTo>
                <a:close/>
                <a:moveTo>
                  <a:pt x="3366" y="434"/>
                </a:moveTo>
                <a:cubicBezTo>
                  <a:pt x="3358" y="440"/>
                  <a:pt x="3353" y="445"/>
                  <a:pt x="3350" y="451"/>
                </a:cubicBezTo>
                <a:cubicBezTo>
                  <a:pt x="3341" y="453"/>
                  <a:pt x="3334" y="454"/>
                  <a:pt x="3330" y="455"/>
                </a:cubicBezTo>
                <a:cubicBezTo>
                  <a:pt x="3324" y="457"/>
                  <a:pt x="3320" y="460"/>
                  <a:pt x="3318" y="464"/>
                </a:cubicBezTo>
                <a:cubicBezTo>
                  <a:pt x="3316" y="464"/>
                  <a:pt x="3314" y="464"/>
                  <a:pt x="3312" y="464"/>
                </a:cubicBezTo>
                <a:cubicBezTo>
                  <a:pt x="3301" y="465"/>
                  <a:pt x="3287" y="467"/>
                  <a:pt x="3272" y="471"/>
                </a:cubicBezTo>
                <a:cubicBezTo>
                  <a:pt x="3255" y="477"/>
                  <a:pt x="3240" y="479"/>
                  <a:pt x="3226" y="477"/>
                </a:cubicBezTo>
                <a:cubicBezTo>
                  <a:pt x="3226" y="474"/>
                  <a:pt x="3224" y="473"/>
                  <a:pt x="3221" y="472"/>
                </a:cubicBezTo>
                <a:cubicBezTo>
                  <a:pt x="3219" y="471"/>
                  <a:pt x="3216" y="471"/>
                  <a:pt x="3212" y="471"/>
                </a:cubicBezTo>
                <a:cubicBezTo>
                  <a:pt x="3214" y="463"/>
                  <a:pt x="3209" y="459"/>
                  <a:pt x="3195" y="459"/>
                </a:cubicBezTo>
                <a:cubicBezTo>
                  <a:pt x="3181" y="457"/>
                  <a:pt x="3174" y="454"/>
                  <a:pt x="3173" y="451"/>
                </a:cubicBezTo>
                <a:cubicBezTo>
                  <a:pt x="3173" y="431"/>
                  <a:pt x="3173" y="431"/>
                  <a:pt x="3173" y="431"/>
                </a:cubicBezTo>
                <a:cubicBezTo>
                  <a:pt x="3180" y="425"/>
                  <a:pt x="3185" y="419"/>
                  <a:pt x="3186" y="411"/>
                </a:cubicBezTo>
                <a:cubicBezTo>
                  <a:pt x="3190" y="411"/>
                  <a:pt x="3196" y="411"/>
                  <a:pt x="3203" y="411"/>
                </a:cubicBezTo>
                <a:cubicBezTo>
                  <a:pt x="3208" y="411"/>
                  <a:pt x="3211" y="409"/>
                  <a:pt x="3212" y="405"/>
                </a:cubicBezTo>
                <a:cubicBezTo>
                  <a:pt x="3216" y="406"/>
                  <a:pt x="3219" y="406"/>
                  <a:pt x="3221" y="405"/>
                </a:cubicBezTo>
                <a:cubicBezTo>
                  <a:pt x="3223" y="404"/>
                  <a:pt x="3225" y="402"/>
                  <a:pt x="3226" y="399"/>
                </a:cubicBezTo>
                <a:cubicBezTo>
                  <a:pt x="3244" y="401"/>
                  <a:pt x="3264" y="400"/>
                  <a:pt x="3288" y="396"/>
                </a:cubicBezTo>
                <a:cubicBezTo>
                  <a:pt x="3306" y="394"/>
                  <a:pt x="3322" y="393"/>
                  <a:pt x="3335" y="392"/>
                </a:cubicBezTo>
                <a:cubicBezTo>
                  <a:pt x="3340" y="392"/>
                  <a:pt x="3345" y="392"/>
                  <a:pt x="3350" y="392"/>
                </a:cubicBezTo>
                <a:cubicBezTo>
                  <a:pt x="3352" y="395"/>
                  <a:pt x="3358" y="400"/>
                  <a:pt x="3368" y="405"/>
                </a:cubicBezTo>
                <a:cubicBezTo>
                  <a:pt x="3373" y="418"/>
                  <a:pt x="3372" y="428"/>
                  <a:pt x="3366" y="434"/>
                </a:cubicBezTo>
                <a:close/>
                <a:moveTo>
                  <a:pt x="5139" y="359"/>
                </a:moveTo>
                <a:cubicBezTo>
                  <a:pt x="5140" y="347"/>
                  <a:pt x="5135" y="336"/>
                  <a:pt x="5126" y="326"/>
                </a:cubicBezTo>
                <a:cubicBezTo>
                  <a:pt x="5114" y="316"/>
                  <a:pt x="5105" y="314"/>
                  <a:pt x="5099" y="320"/>
                </a:cubicBezTo>
                <a:cubicBezTo>
                  <a:pt x="5108" y="319"/>
                  <a:pt x="5114" y="323"/>
                  <a:pt x="5118" y="333"/>
                </a:cubicBezTo>
                <a:cubicBezTo>
                  <a:pt x="5118" y="361"/>
                  <a:pt x="5116" y="376"/>
                  <a:pt x="5112" y="379"/>
                </a:cubicBezTo>
                <a:cubicBezTo>
                  <a:pt x="5123" y="379"/>
                  <a:pt x="5132" y="372"/>
                  <a:pt x="5139" y="359"/>
                </a:cubicBezTo>
                <a:close/>
                <a:moveTo>
                  <a:pt x="2017" y="1933"/>
                </a:moveTo>
                <a:cubicBezTo>
                  <a:pt x="1996" y="1937"/>
                  <a:pt x="1988" y="1928"/>
                  <a:pt x="1991" y="1907"/>
                </a:cubicBezTo>
                <a:cubicBezTo>
                  <a:pt x="2017" y="1907"/>
                  <a:pt x="2017" y="1907"/>
                  <a:pt x="2017" y="1907"/>
                </a:cubicBezTo>
                <a:lnTo>
                  <a:pt x="2017" y="1933"/>
                </a:lnTo>
                <a:close/>
                <a:moveTo>
                  <a:pt x="1914" y="1828"/>
                </a:moveTo>
                <a:cubicBezTo>
                  <a:pt x="1912" y="1818"/>
                  <a:pt x="1917" y="1813"/>
                  <a:pt x="1929" y="1814"/>
                </a:cubicBezTo>
                <a:cubicBezTo>
                  <a:pt x="1948" y="1815"/>
                  <a:pt x="1959" y="1815"/>
                  <a:pt x="1960" y="1815"/>
                </a:cubicBezTo>
                <a:cubicBezTo>
                  <a:pt x="1965" y="1843"/>
                  <a:pt x="1971" y="1862"/>
                  <a:pt x="1979" y="1873"/>
                </a:cubicBezTo>
                <a:cubicBezTo>
                  <a:pt x="1970" y="1884"/>
                  <a:pt x="1961" y="1899"/>
                  <a:pt x="1952" y="1916"/>
                </a:cubicBezTo>
                <a:cubicBezTo>
                  <a:pt x="1949" y="1923"/>
                  <a:pt x="1944" y="1933"/>
                  <a:pt x="1938" y="1945"/>
                </a:cubicBezTo>
                <a:cubicBezTo>
                  <a:pt x="1935" y="1951"/>
                  <a:pt x="1931" y="1958"/>
                  <a:pt x="1928" y="1965"/>
                </a:cubicBezTo>
                <a:cubicBezTo>
                  <a:pt x="1920" y="1960"/>
                  <a:pt x="1917" y="1952"/>
                  <a:pt x="1919" y="1942"/>
                </a:cubicBezTo>
                <a:cubicBezTo>
                  <a:pt x="1921" y="1934"/>
                  <a:pt x="1925" y="1925"/>
                  <a:pt x="1932" y="1915"/>
                </a:cubicBezTo>
                <a:cubicBezTo>
                  <a:pt x="1949" y="1889"/>
                  <a:pt x="1954" y="1871"/>
                  <a:pt x="1946" y="1861"/>
                </a:cubicBezTo>
                <a:cubicBezTo>
                  <a:pt x="1948" y="1846"/>
                  <a:pt x="1942" y="1839"/>
                  <a:pt x="1928" y="1841"/>
                </a:cubicBezTo>
                <a:cubicBezTo>
                  <a:pt x="1928" y="1838"/>
                  <a:pt x="1925" y="1836"/>
                  <a:pt x="1921" y="1835"/>
                </a:cubicBezTo>
                <a:cubicBezTo>
                  <a:pt x="1917" y="1833"/>
                  <a:pt x="1915" y="1831"/>
                  <a:pt x="1914" y="1828"/>
                </a:cubicBezTo>
                <a:close/>
                <a:moveTo>
                  <a:pt x="1960" y="1776"/>
                </a:moveTo>
                <a:cubicBezTo>
                  <a:pt x="1966" y="1798"/>
                  <a:pt x="1957" y="1807"/>
                  <a:pt x="1933" y="1803"/>
                </a:cubicBezTo>
                <a:cubicBezTo>
                  <a:pt x="1928" y="1803"/>
                  <a:pt x="1928" y="1803"/>
                  <a:pt x="1928" y="1803"/>
                </a:cubicBezTo>
                <a:cubicBezTo>
                  <a:pt x="1911" y="1799"/>
                  <a:pt x="1904" y="1805"/>
                  <a:pt x="1907" y="1822"/>
                </a:cubicBezTo>
                <a:cubicBezTo>
                  <a:pt x="1887" y="1822"/>
                  <a:pt x="1887" y="1822"/>
                  <a:pt x="1887" y="1822"/>
                </a:cubicBezTo>
                <a:cubicBezTo>
                  <a:pt x="1887" y="1819"/>
                  <a:pt x="1884" y="1815"/>
                  <a:pt x="1878" y="1807"/>
                </a:cubicBezTo>
                <a:cubicBezTo>
                  <a:pt x="1875" y="1803"/>
                  <a:pt x="1873" y="1797"/>
                  <a:pt x="1875" y="1788"/>
                </a:cubicBezTo>
                <a:cubicBezTo>
                  <a:pt x="1887" y="1791"/>
                  <a:pt x="1893" y="1794"/>
                  <a:pt x="1894" y="1797"/>
                </a:cubicBezTo>
                <a:cubicBezTo>
                  <a:pt x="1897" y="1795"/>
                  <a:pt x="1900" y="1789"/>
                  <a:pt x="1904" y="1780"/>
                </a:cubicBezTo>
                <a:cubicBezTo>
                  <a:pt x="1909" y="1774"/>
                  <a:pt x="1917" y="1773"/>
                  <a:pt x="1928" y="1776"/>
                </a:cubicBezTo>
                <a:lnTo>
                  <a:pt x="1960" y="1776"/>
                </a:lnTo>
                <a:close/>
                <a:moveTo>
                  <a:pt x="1771" y="1750"/>
                </a:moveTo>
                <a:cubicBezTo>
                  <a:pt x="1823" y="1750"/>
                  <a:pt x="1823" y="1750"/>
                  <a:pt x="1823" y="1750"/>
                </a:cubicBezTo>
                <a:cubicBezTo>
                  <a:pt x="1820" y="1760"/>
                  <a:pt x="1822" y="1767"/>
                  <a:pt x="1831" y="1769"/>
                </a:cubicBezTo>
                <a:cubicBezTo>
                  <a:pt x="1834" y="1770"/>
                  <a:pt x="1836" y="1771"/>
                  <a:pt x="1838" y="1772"/>
                </a:cubicBezTo>
                <a:cubicBezTo>
                  <a:pt x="1844" y="1775"/>
                  <a:pt x="1846" y="1780"/>
                  <a:pt x="1844" y="1788"/>
                </a:cubicBezTo>
                <a:cubicBezTo>
                  <a:pt x="1841" y="1788"/>
                  <a:pt x="1839" y="1787"/>
                  <a:pt x="1836" y="1787"/>
                </a:cubicBezTo>
                <a:cubicBezTo>
                  <a:pt x="1810" y="1782"/>
                  <a:pt x="1788" y="1781"/>
                  <a:pt x="1771" y="1781"/>
                </a:cubicBezTo>
                <a:lnTo>
                  <a:pt x="1771" y="1750"/>
                </a:lnTo>
                <a:close/>
                <a:moveTo>
                  <a:pt x="1887" y="1750"/>
                </a:moveTo>
                <a:cubicBezTo>
                  <a:pt x="1886" y="1753"/>
                  <a:pt x="1889" y="1755"/>
                  <a:pt x="1894" y="1758"/>
                </a:cubicBezTo>
                <a:cubicBezTo>
                  <a:pt x="1894" y="1781"/>
                  <a:pt x="1894" y="1781"/>
                  <a:pt x="1894" y="1781"/>
                </a:cubicBezTo>
                <a:cubicBezTo>
                  <a:pt x="1874" y="1786"/>
                  <a:pt x="1866" y="1775"/>
                  <a:pt x="1869" y="1750"/>
                </a:cubicBezTo>
                <a:lnTo>
                  <a:pt x="1887" y="1750"/>
                </a:lnTo>
                <a:close/>
                <a:moveTo>
                  <a:pt x="1615" y="1646"/>
                </a:moveTo>
                <a:cubicBezTo>
                  <a:pt x="1624" y="1644"/>
                  <a:pt x="1628" y="1646"/>
                  <a:pt x="1628" y="1651"/>
                </a:cubicBezTo>
                <a:cubicBezTo>
                  <a:pt x="1631" y="1664"/>
                  <a:pt x="1628" y="1671"/>
                  <a:pt x="1617" y="1671"/>
                </a:cubicBezTo>
                <a:cubicBezTo>
                  <a:pt x="1604" y="1671"/>
                  <a:pt x="1594" y="1671"/>
                  <a:pt x="1588" y="1671"/>
                </a:cubicBezTo>
                <a:cubicBezTo>
                  <a:pt x="1588" y="1651"/>
                  <a:pt x="1588" y="1651"/>
                  <a:pt x="1588" y="1651"/>
                </a:cubicBezTo>
                <a:cubicBezTo>
                  <a:pt x="1592" y="1653"/>
                  <a:pt x="1595" y="1651"/>
                  <a:pt x="1595" y="1646"/>
                </a:cubicBezTo>
                <a:cubicBezTo>
                  <a:pt x="1596" y="1646"/>
                  <a:pt x="1603" y="1646"/>
                  <a:pt x="1615" y="1646"/>
                </a:cubicBezTo>
                <a:close/>
                <a:moveTo>
                  <a:pt x="1726" y="1724"/>
                </a:moveTo>
                <a:cubicBezTo>
                  <a:pt x="1728" y="1724"/>
                  <a:pt x="1732" y="1724"/>
                  <a:pt x="1737" y="1724"/>
                </a:cubicBezTo>
                <a:cubicBezTo>
                  <a:pt x="1737" y="1729"/>
                  <a:pt x="1741" y="1733"/>
                  <a:pt x="1748" y="1735"/>
                </a:cubicBezTo>
                <a:cubicBezTo>
                  <a:pt x="1756" y="1738"/>
                  <a:pt x="1760" y="1742"/>
                  <a:pt x="1758" y="1750"/>
                </a:cubicBezTo>
                <a:cubicBezTo>
                  <a:pt x="1740" y="1768"/>
                  <a:pt x="1711" y="1778"/>
                  <a:pt x="1671" y="1780"/>
                </a:cubicBezTo>
                <a:cubicBezTo>
                  <a:pt x="1634" y="1782"/>
                  <a:pt x="1601" y="1777"/>
                  <a:pt x="1575" y="1764"/>
                </a:cubicBezTo>
                <a:cubicBezTo>
                  <a:pt x="1575" y="1755"/>
                  <a:pt x="1586" y="1751"/>
                  <a:pt x="1609" y="1750"/>
                </a:cubicBezTo>
                <a:cubicBezTo>
                  <a:pt x="1629" y="1748"/>
                  <a:pt x="1635" y="1738"/>
                  <a:pt x="1628" y="1717"/>
                </a:cubicBezTo>
                <a:cubicBezTo>
                  <a:pt x="1718" y="1717"/>
                  <a:pt x="1718" y="1717"/>
                  <a:pt x="1718" y="1717"/>
                </a:cubicBezTo>
                <a:cubicBezTo>
                  <a:pt x="1719" y="1720"/>
                  <a:pt x="1721" y="1723"/>
                  <a:pt x="1726" y="1724"/>
                </a:cubicBezTo>
                <a:close/>
                <a:moveTo>
                  <a:pt x="1477" y="1750"/>
                </a:moveTo>
                <a:cubicBezTo>
                  <a:pt x="1485" y="1751"/>
                  <a:pt x="1499" y="1751"/>
                  <a:pt x="1518" y="1750"/>
                </a:cubicBezTo>
                <a:cubicBezTo>
                  <a:pt x="1533" y="1751"/>
                  <a:pt x="1541" y="1757"/>
                  <a:pt x="1542" y="1769"/>
                </a:cubicBezTo>
                <a:cubicBezTo>
                  <a:pt x="1543" y="1779"/>
                  <a:pt x="1536" y="1784"/>
                  <a:pt x="1520" y="1784"/>
                </a:cubicBezTo>
                <a:cubicBezTo>
                  <a:pt x="1496" y="1782"/>
                  <a:pt x="1484" y="1781"/>
                  <a:pt x="1483" y="1781"/>
                </a:cubicBezTo>
                <a:cubicBezTo>
                  <a:pt x="1484" y="1778"/>
                  <a:pt x="1482" y="1776"/>
                  <a:pt x="1477" y="1776"/>
                </a:cubicBezTo>
                <a:lnTo>
                  <a:pt x="1477" y="1750"/>
                </a:lnTo>
                <a:close/>
                <a:moveTo>
                  <a:pt x="1365" y="1620"/>
                </a:moveTo>
                <a:cubicBezTo>
                  <a:pt x="1470" y="1620"/>
                  <a:pt x="1470" y="1620"/>
                  <a:pt x="1470" y="1620"/>
                </a:cubicBezTo>
                <a:cubicBezTo>
                  <a:pt x="1473" y="1622"/>
                  <a:pt x="1495" y="1631"/>
                  <a:pt x="1535" y="1646"/>
                </a:cubicBezTo>
                <a:cubicBezTo>
                  <a:pt x="1544" y="1659"/>
                  <a:pt x="1553" y="1665"/>
                  <a:pt x="1562" y="1664"/>
                </a:cubicBezTo>
                <a:cubicBezTo>
                  <a:pt x="1562" y="1665"/>
                  <a:pt x="1566" y="1668"/>
                  <a:pt x="1575" y="1671"/>
                </a:cubicBezTo>
                <a:cubicBezTo>
                  <a:pt x="1577" y="1675"/>
                  <a:pt x="1582" y="1678"/>
                  <a:pt x="1589" y="1680"/>
                </a:cubicBezTo>
                <a:cubicBezTo>
                  <a:pt x="1593" y="1682"/>
                  <a:pt x="1599" y="1683"/>
                  <a:pt x="1607" y="1684"/>
                </a:cubicBezTo>
                <a:cubicBezTo>
                  <a:pt x="1606" y="1688"/>
                  <a:pt x="1607" y="1690"/>
                  <a:pt x="1613" y="1690"/>
                </a:cubicBezTo>
                <a:cubicBezTo>
                  <a:pt x="1613" y="1705"/>
                  <a:pt x="1613" y="1705"/>
                  <a:pt x="1613" y="1705"/>
                </a:cubicBezTo>
                <a:cubicBezTo>
                  <a:pt x="1606" y="1721"/>
                  <a:pt x="1589" y="1728"/>
                  <a:pt x="1562" y="1724"/>
                </a:cubicBezTo>
                <a:cubicBezTo>
                  <a:pt x="1520" y="1719"/>
                  <a:pt x="1495" y="1717"/>
                  <a:pt x="1489" y="1717"/>
                </a:cubicBezTo>
                <a:cubicBezTo>
                  <a:pt x="1490" y="1708"/>
                  <a:pt x="1490" y="1701"/>
                  <a:pt x="1489" y="1696"/>
                </a:cubicBezTo>
                <a:cubicBezTo>
                  <a:pt x="1488" y="1690"/>
                  <a:pt x="1484" y="1688"/>
                  <a:pt x="1477" y="1690"/>
                </a:cubicBezTo>
                <a:cubicBezTo>
                  <a:pt x="1477" y="1688"/>
                  <a:pt x="1475" y="1686"/>
                  <a:pt x="1473" y="1685"/>
                </a:cubicBezTo>
                <a:cubicBezTo>
                  <a:pt x="1468" y="1685"/>
                  <a:pt x="1465" y="1684"/>
                  <a:pt x="1465" y="1684"/>
                </a:cubicBezTo>
                <a:cubicBezTo>
                  <a:pt x="1456" y="1670"/>
                  <a:pt x="1447" y="1664"/>
                  <a:pt x="1439" y="1664"/>
                </a:cubicBezTo>
                <a:cubicBezTo>
                  <a:pt x="1439" y="1662"/>
                  <a:pt x="1434" y="1660"/>
                  <a:pt x="1423" y="1658"/>
                </a:cubicBezTo>
                <a:cubicBezTo>
                  <a:pt x="1424" y="1657"/>
                  <a:pt x="1424" y="1656"/>
                  <a:pt x="1423" y="1655"/>
                </a:cubicBezTo>
                <a:cubicBezTo>
                  <a:pt x="1422" y="1653"/>
                  <a:pt x="1416" y="1651"/>
                  <a:pt x="1405" y="1651"/>
                </a:cubicBezTo>
                <a:cubicBezTo>
                  <a:pt x="1391" y="1651"/>
                  <a:pt x="1384" y="1653"/>
                  <a:pt x="1385" y="1658"/>
                </a:cubicBezTo>
                <a:cubicBezTo>
                  <a:pt x="1372" y="1658"/>
                  <a:pt x="1365" y="1660"/>
                  <a:pt x="1365" y="1664"/>
                </a:cubicBezTo>
                <a:cubicBezTo>
                  <a:pt x="1334" y="1664"/>
                  <a:pt x="1334" y="1664"/>
                  <a:pt x="1334" y="1664"/>
                </a:cubicBezTo>
                <a:cubicBezTo>
                  <a:pt x="1334" y="1639"/>
                  <a:pt x="1334" y="1639"/>
                  <a:pt x="1334" y="1639"/>
                </a:cubicBezTo>
                <a:cubicBezTo>
                  <a:pt x="1351" y="1633"/>
                  <a:pt x="1361" y="1627"/>
                  <a:pt x="1365" y="1620"/>
                </a:cubicBezTo>
                <a:close/>
                <a:moveTo>
                  <a:pt x="1581" y="1608"/>
                </a:moveTo>
                <a:cubicBezTo>
                  <a:pt x="1597" y="1608"/>
                  <a:pt x="1606" y="1609"/>
                  <a:pt x="1607" y="1613"/>
                </a:cubicBezTo>
                <a:cubicBezTo>
                  <a:pt x="1611" y="1624"/>
                  <a:pt x="1606" y="1629"/>
                  <a:pt x="1592" y="1628"/>
                </a:cubicBezTo>
                <a:cubicBezTo>
                  <a:pt x="1577" y="1625"/>
                  <a:pt x="1574" y="1619"/>
                  <a:pt x="1581" y="1608"/>
                </a:cubicBezTo>
                <a:close/>
                <a:moveTo>
                  <a:pt x="1600" y="1600"/>
                </a:moveTo>
                <a:cubicBezTo>
                  <a:pt x="1585" y="1605"/>
                  <a:pt x="1579" y="1597"/>
                  <a:pt x="1581" y="1575"/>
                </a:cubicBezTo>
                <a:cubicBezTo>
                  <a:pt x="1600" y="1575"/>
                  <a:pt x="1600" y="1575"/>
                  <a:pt x="1600" y="1575"/>
                </a:cubicBezTo>
                <a:lnTo>
                  <a:pt x="1600" y="1600"/>
                </a:lnTo>
                <a:close/>
                <a:moveTo>
                  <a:pt x="1569" y="1500"/>
                </a:moveTo>
                <a:cubicBezTo>
                  <a:pt x="1569" y="1540"/>
                  <a:pt x="1569" y="1540"/>
                  <a:pt x="1569" y="1540"/>
                </a:cubicBezTo>
                <a:cubicBezTo>
                  <a:pt x="1552" y="1537"/>
                  <a:pt x="1543" y="1546"/>
                  <a:pt x="1540" y="1566"/>
                </a:cubicBezTo>
                <a:cubicBezTo>
                  <a:pt x="1535" y="1588"/>
                  <a:pt x="1525" y="1597"/>
                  <a:pt x="1508" y="1594"/>
                </a:cubicBezTo>
                <a:cubicBezTo>
                  <a:pt x="1505" y="1586"/>
                  <a:pt x="1501" y="1582"/>
                  <a:pt x="1496" y="1582"/>
                </a:cubicBezTo>
                <a:cubicBezTo>
                  <a:pt x="1496" y="1576"/>
                  <a:pt x="1497" y="1570"/>
                  <a:pt x="1498" y="1565"/>
                </a:cubicBezTo>
                <a:cubicBezTo>
                  <a:pt x="1499" y="1556"/>
                  <a:pt x="1502" y="1548"/>
                  <a:pt x="1506" y="1540"/>
                </a:cubicBezTo>
                <a:cubicBezTo>
                  <a:pt x="1509" y="1533"/>
                  <a:pt x="1508" y="1519"/>
                  <a:pt x="1503" y="1500"/>
                </a:cubicBezTo>
                <a:lnTo>
                  <a:pt x="1569" y="1500"/>
                </a:lnTo>
                <a:close/>
                <a:moveTo>
                  <a:pt x="2951" y="1835"/>
                </a:moveTo>
                <a:cubicBezTo>
                  <a:pt x="2951" y="1815"/>
                  <a:pt x="2951" y="1815"/>
                  <a:pt x="2951" y="1815"/>
                </a:cubicBezTo>
                <a:cubicBezTo>
                  <a:pt x="2971" y="1815"/>
                  <a:pt x="2971" y="1815"/>
                  <a:pt x="2971" y="1815"/>
                </a:cubicBezTo>
                <a:cubicBezTo>
                  <a:pt x="2971" y="1835"/>
                  <a:pt x="2971" y="1835"/>
                  <a:pt x="2971" y="1835"/>
                </a:cubicBezTo>
                <a:lnTo>
                  <a:pt x="2951" y="1835"/>
                </a:lnTo>
                <a:close/>
                <a:moveTo>
                  <a:pt x="3003" y="1841"/>
                </a:moveTo>
                <a:cubicBezTo>
                  <a:pt x="3003" y="1868"/>
                  <a:pt x="3003" y="1868"/>
                  <a:pt x="3003" y="1868"/>
                </a:cubicBezTo>
                <a:cubicBezTo>
                  <a:pt x="3002" y="1868"/>
                  <a:pt x="2993" y="1868"/>
                  <a:pt x="2977" y="1869"/>
                </a:cubicBezTo>
                <a:cubicBezTo>
                  <a:pt x="2965" y="1869"/>
                  <a:pt x="2958" y="1866"/>
                  <a:pt x="2958" y="1861"/>
                </a:cubicBezTo>
                <a:cubicBezTo>
                  <a:pt x="2958" y="1851"/>
                  <a:pt x="2963" y="1845"/>
                  <a:pt x="2972" y="1843"/>
                </a:cubicBezTo>
                <a:cubicBezTo>
                  <a:pt x="2975" y="1841"/>
                  <a:pt x="2985" y="1841"/>
                  <a:pt x="3003" y="1841"/>
                </a:cubicBezTo>
                <a:close/>
                <a:moveTo>
                  <a:pt x="2945" y="1788"/>
                </a:moveTo>
                <a:cubicBezTo>
                  <a:pt x="2945" y="1792"/>
                  <a:pt x="2947" y="1795"/>
                  <a:pt x="2951" y="1797"/>
                </a:cubicBezTo>
                <a:cubicBezTo>
                  <a:pt x="2951" y="1815"/>
                  <a:pt x="2951" y="1815"/>
                  <a:pt x="2951" y="1815"/>
                </a:cubicBezTo>
                <a:cubicBezTo>
                  <a:pt x="2950" y="1815"/>
                  <a:pt x="2941" y="1815"/>
                  <a:pt x="2924" y="1815"/>
                </a:cubicBezTo>
                <a:cubicBezTo>
                  <a:pt x="2914" y="1815"/>
                  <a:pt x="2911" y="1811"/>
                  <a:pt x="2913" y="1803"/>
                </a:cubicBezTo>
                <a:cubicBezTo>
                  <a:pt x="2911" y="1793"/>
                  <a:pt x="2914" y="1788"/>
                  <a:pt x="2922" y="1788"/>
                </a:cubicBezTo>
                <a:cubicBezTo>
                  <a:pt x="2926" y="1788"/>
                  <a:pt x="2934" y="1788"/>
                  <a:pt x="2945" y="1788"/>
                </a:cubicBezTo>
                <a:close/>
                <a:moveTo>
                  <a:pt x="2984" y="1815"/>
                </a:moveTo>
                <a:cubicBezTo>
                  <a:pt x="3003" y="1815"/>
                  <a:pt x="3003" y="1815"/>
                  <a:pt x="3003" y="1815"/>
                </a:cubicBezTo>
                <a:cubicBezTo>
                  <a:pt x="3003" y="1835"/>
                  <a:pt x="3003" y="1835"/>
                  <a:pt x="3003" y="1835"/>
                </a:cubicBezTo>
                <a:cubicBezTo>
                  <a:pt x="2984" y="1835"/>
                  <a:pt x="2984" y="1835"/>
                  <a:pt x="2984" y="1835"/>
                </a:cubicBezTo>
                <a:lnTo>
                  <a:pt x="2984" y="1815"/>
                </a:lnTo>
                <a:close/>
                <a:moveTo>
                  <a:pt x="614" y="706"/>
                </a:moveTo>
                <a:cubicBezTo>
                  <a:pt x="615" y="702"/>
                  <a:pt x="612" y="700"/>
                  <a:pt x="607" y="700"/>
                </a:cubicBezTo>
                <a:cubicBezTo>
                  <a:pt x="607" y="667"/>
                  <a:pt x="607" y="667"/>
                  <a:pt x="607" y="667"/>
                </a:cubicBezTo>
                <a:cubicBezTo>
                  <a:pt x="612" y="661"/>
                  <a:pt x="626" y="658"/>
                  <a:pt x="648" y="658"/>
                </a:cubicBezTo>
                <a:cubicBezTo>
                  <a:pt x="648" y="686"/>
                  <a:pt x="645" y="702"/>
                  <a:pt x="641" y="706"/>
                </a:cubicBezTo>
                <a:lnTo>
                  <a:pt x="614" y="706"/>
                </a:lnTo>
                <a:close/>
                <a:moveTo>
                  <a:pt x="2893" y="29"/>
                </a:moveTo>
                <a:cubicBezTo>
                  <a:pt x="2909" y="28"/>
                  <a:pt x="2927" y="27"/>
                  <a:pt x="2946" y="25"/>
                </a:cubicBezTo>
                <a:cubicBezTo>
                  <a:pt x="2999" y="21"/>
                  <a:pt x="3062" y="15"/>
                  <a:pt x="3135" y="7"/>
                </a:cubicBezTo>
                <a:cubicBezTo>
                  <a:pt x="3136" y="11"/>
                  <a:pt x="3139" y="14"/>
                  <a:pt x="3144" y="14"/>
                </a:cubicBezTo>
                <a:cubicBezTo>
                  <a:pt x="3151" y="14"/>
                  <a:pt x="3154" y="11"/>
                  <a:pt x="3154" y="7"/>
                </a:cubicBezTo>
                <a:cubicBezTo>
                  <a:pt x="3173" y="2"/>
                  <a:pt x="3195" y="0"/>
                  <a:pt x="3221" y="1"/>
                </a:cubicBezTo>
                <a:cubicBezTo>
                  <a:pt x="3229" y="2"/>
                  <a:pt x="3237" y="2"/>
                  <a:pt x="3246" y="3"/>
                </a:cubicBezTo>
                <a:cubicBezTo>
                  <a:pt x="3265" y="6"/>
                  <a:pt x="3296" y="9"/>
                  <a:pt x="3337" y="14"/>
                </a:cubicBezTo>
                <a:cubicBezTo>
                  <a:pt x="3343" y="17"/>
                  <a:pt x="3352" y="23"/>
                  <a:pt x="3366" y="33"/>
                </a:cubicBezTo>
                <a:cubicBezTo>
                  <a:pt x="3378" y="39"/>
                  <a:pt x="3389" y="39"/>
                  <a:pt x="3396" y="33"/>
                </a:cubicBezTo>
                <a:cubicBezTo>
                  <a:pt x="3404" y="34"/>
                  <a:pt x="3419" y="33"/>
                  <a:pt x="3440" y="30"/>
                </a:cubicBezTo>
                <a:cubicBezTo>
                  <a:pt x="3443" y="30"/>
                  <a:pt x="3446" y="31"/>
                  <a:pt x="3449" y="31"/>
                </a:cubicBezTo>
                <a:cubicBezTo>
                  <a:pt x="3459" y="34"/>
                  <a:pt x="3463" y="41"/>
                  <a:pt x="3460" y="54"/>
                </a:cubicBezTo>
                <a:cubicBezTo>
                  <a:pt x="3452" y="55"/>
                  <a:pt x="3448" y="59"/>
                  <a:pt x="3448" y="64"/>
                </a:cubicBezTo>
                <a:cubicBezTo>
                  <a:pt x="3445" y="64"/>
                  <a:pt x="3442" y="64"/>
                  <a:pt x="3439" y="64"/>
                </a:cubicBezTo>
                <a:cubicBezTo>
                  <a:pt x="3431" y="64"/>
                  <a:pt x="3423" y="66"/>
                  <a:pt x="3413" y="68"/>
                </a:cubicBezTo>
                <a:cubicBezTo>
                  <a:pt x="3399" y="73"/>
                  <a:pt x="3386" y="74"/>
                  <a:pt x="3376" y="73"/>
                </a:cubicBezTo>
                <a:cubicBezTo>
                  <a:pt x="3359" y="83"/>
                  <a:pt x="3346" y="95"/>
                  <a:pt x="3337" y="111"/>
                </a:cubicBezTo>
                <a:cubicBezTo>
                  <a:pt x="3337" y="144"/>
                  <a:pt x="3337" y="144"/>
                  <a:pt x="3337" y="144"/>
                </a:cubicBezTo>
                <a:cubicBezTo>
                  <a:pt x="3326" y="152"/>
                  <a:pt x="3318" y="158"/>
                  <a:pt x="3313" y="163"/>
                </a:cubicBezTo>
                <a:cubicBezTo>
                  <a:pt x="3304" y="172"/>
                  <a:pt x="3299" y="181"/>
                  <a:pt x="3298" y="190"/>
                </a:cubicBezTo>
                <a:cubicBezTo>
                  <a:pt x="3294" y="196"/>
                  <a:pt x="3285" y="201"/>
                  <a:pt x="3272" y="206"/>
                </a:cubicBezTo>
                <a:cubicBezTo>
                  <a:pt x="3260" y="212"/>
                  <a:pt x="3251" y="218"/>
                  <a:pt x="3246" y="222"/>
                </a:cubicBezTo>
                <a:cubicBezTo>
                  <a:pt x="3236" y="223"/>
                  <a:pt x="3228" y="223"/>
                  <a:pt x="3221" y="225"/>
                </a:cubicBezTo>
                <a:cubicBezTo>
                  <a:pt x="3207" y="227"/>
                  <a:pt x="3197" y="231"/>
                  <a:pt x="3192" y="237"/>
                </a:cubicBezTo>
                <a:cubicBezTo>
                  <a:pt x="3196" y="237"/>
                  <a:pt x="3201" y="238"/>
                  <a:pt x="3207" y="240"/>
                </a:cubicBezTo>
                <a:cubicBezTo>
                  <a:pt x="3210" y="242"/>
                  <a:pt x="3215" y="243"/>
                  <a:pt x="3220" y="243"/>
                </a:cubicBezTo>
                <a:cubicBezTo>
                  <a:pt x="3220" y="244"/>
                  <a:pt x="3221" y="244"/>
                  <a:pt x="3221" y="245"/>
                </a:cubicBezTo>
                <a:cubicBezTo>
                  <a:pt x="3225" y="250"/>
                  <a:pt x="3234" y="255"/>
                  <a:pt x="3246" y="261"/>
                </a:cubicBezTo>
                <a:cubicBezTo>
                  <a:pt x="3241" y="275"/>
                  <a:pt x="3232" y="287"/>
                  <a:pt x="3221" y="298"/>
                </a:cubicBezTo>
                <a:cubicBezTo>
                  <a:pt x="3207" y="311"/>
                  <a:pt x="3188" y="321"/>
                  <a:pt x="3165" y="329"/>
                </a:cubicBezTo>
                <a:cubicBezTo>
                  <a:pt x="3145" y="335"/>
                  <a:pt x="3112" y="340"/>
                  <a:pt x="3066" y="343"/>
                </a:cubicBezTo>
                <a:cubicBezTo>
                  <a:pt x="3057" y="344"/>
                  <a:pt x="3047" y="345"/>
                  <a:pt x="3036" y="345"/>
                </a:cubicBezTo>
                <a:cubicBezTo>
                  <a:pt x="3018" y="345"/>
                  <a:pt x="3003" y="352"/>
                  <a:pt x="2991" y="367"/>
                </a:cubicBezTo>
                <a:cubicBezTo>
                  <a:pt x="2984" y="366"/>
                  <a:pt x="2978" y="367"/>
                  <a:pt x="2973" y="371"/>
                </a:cubicBezTo>
                <a:cubicBezTo>
                  <a:pt x="2973" y="373"/>
                  <a:pt x="2970" y="378"/>
                  <a:pt x="2964" y="387"/>
                </a:cubicBezTo>
                <a:cubicBezTo>
                  <a:pt x="2958" y="388"/>
                  <a:pt x="2945" y="394"/>
                  <a:pt x="2925" y="405"/>
                </a:cubicBezTo>
                <a:cubicBezTo>
                  <a:pt x="2889" y="407"/>
                  <a:pt x="2865" y="411"/>
                  <a:pt x="2853" y="418"/>
                </a:cubicBezTo>
                <a:cubicBezTo>
                  <a:pt x="2833" y="418"/>
                  <a:pt x="2820" y="425"/>
                  <a:pt x="2813" y="437"/>
                </a:cubicBezTo>
                <a:cubicBezTo>
                  <a:pt x="2800" y="441"/>
                  <a:pt x="2789" y="450"/>
                  <a:pt x="2778" y="463"/>
                </a:cubicBezTo>
                <a:cubicBezTo>
                  <a:pt x="2773" y="469"/>
                  <a:pt x="2766" y="482"/>
                  <a:pt x="2756" y="502"/>
                </a:cubicBezTo>
                <a:cubicBezTo>
                  <a:pt x="2747" y="506"/>
                  <a:pt x="2743" y="513"/>
                  <a:pt x="2743" y="522"/>
                </a:cubicBezTo>
                <a:cubicBezTo>
                  <a:pt x="2738" y="525"/>
                  <a:pt x="2734" y="529"/>
                  <a:pt x="2729" y="535"/>
                </a:cubicBezTo>
                <a:cubicBezTo>
                  <a:pt x="2725" y="543"/>
                  <a:pt x="2720" y="548"/>
                  <a:pt x="2717" y="550"/>
                </a:cubicBezTo>
                <a:cubicBezTo>
                  <a:pt x="2709" y="549"/>
                  <a:pt x="2705" y="551"/>
                  <a:pt x="2703" y="556"/>
                </a:cubicBezTo>
                <a:cubicBezTo>
                  <a:pt x="2652" y="556"/>
                  <a:pt x="2652" y="556"/>
                  <a:pt x="2652" y="556"/>
                </a:cubicBezTo>
                <a:cubicBezTo>
                  <a:pt x="2629" y="544"/>
                  <a:pt x="2614" y="534"/>
                  <a:pt x="2605" y="527"/>
                </a:cubicBezTo>
                <a:cubicBezTo>
                  <a:pt x="2587" y="516"/>
                  <a:pt x="2577" y="502"/>
                  <a:pt x="2573" y="484"/>
                </a:cubicBezTo>
                <a:cubicBezTo>
                  <a:pt x="2573" y="437"/>
                  <a:pt x="2573" y="437"/>
                  <a:pt x="2573" y="437"/>
                </a:cubicBezTo>
                <a:cubicBezTo>
                  <a:pt x="2578" y="436"/>
                  <a:pt x="2580" y="433"/>
                  <a:pt x="2580" y="428"/>
                </a:cubicBezTo>
                <a:cubicBezTo>
                  <a:pt x="2580" y="422"/>
                  <a:pt x="2578" y="418"/>
                  <a:pt x="2573" y="418"/>
                </a:cubicBezTo>
                <a:cubicBezTo>
                  <a:pt x="2573" y="379"/>
                  <a:pt x="2573" y="379"/>
                  <a:pt x="2573" y="379"/>
                </a:cubicBezTo>
                <a:cubicBezTo>
                  <a:pt x="2578" y="379"/>
                  <a:pt x="2580" y="375"/>
                  <a:pt x="2580" y="367"/>
                </a:cubicBezTo>
                <a:cubicBezTo>
                  <a:pt x="2582" y="364"/>
                  <a:pt x="2587" y="360"/>
                  <a:pt x="2593" y="354"/>
                </a:cubicBezTo>
                <a:cubicBezTo>
                  <a:pt x="2599" y="348"/>
                  <a:pt x="2604" y="343"/>
                  <a:pt x="2606" y="340"/>
                </a:cubicBezTo>
                <a:cubicBezTo>
                  <a:pt x="2612" y="341"/>
                  <a:pt x="2616" y="338"/>
                  <a:pt x="2618" y="333"/>
                </a:cubicBezTo>
                <a:cubicBezTo>
                  <a:pt x="2627" y="332"/>
                  <a:pt x="2635" y="328"/>
                  <a:pt x="2643" y="321"/>
                </a:cubicBezTo>
                <a:cubicBezTo>
                  <a:pt x="2646" y="317"/>
                  <a:pt x="2651" y="310"/>
                  <a:pt x="2657" y="301"/>
                </a:cubicBezTo>
                <a:cubicBezTo>
                  <a:pt x="2660" y="277"/>
                  <a:pt x="2652" y="264"/>
                  <a:pt x="2632" y="261"/>
                </a:cubicBezTo>
                <a:cubicBezTo>
                  <a:pt x="2633" y="256"/>
                  <a:pt x="2631" y="253"/>
                  <a:pt x="2626" y="253"/>
                </a:cubicBezTo>
                <a:cubicBezTo>
                  <a:pt x="2626" y="253"/>
                  <a:pt x="2626" y="247"/>
                  <a:pt x="2627" y="236"/>
                </a:cubicBezTo>
                <a:cubicBezTo>
                  <a:pt x="2627" y="225"/>
                  <a:pt x="2624" y="221"/>
                  <a:pt x="2618" y="222"/>
                </a:cubicBezTo>
                <a:cubicBezTo>
                  <a:pt x="2618" y="215"/>
                  <a:pt x="2616" y="210"/>
                  <a:pt x="2612" y="210"/>
                </a:cubicBezTo>
                <a:cubicBezTo>
                  <a:pt x="2605" y="177"/>
                  <a:pt x="2582" y="159"/>
                  <a:pt x="2543" y="156"/>
                </a:cubicBezTo>
                <a:cubicBezTo>
                  <a:pt x="2493" y="157"/>
                  <a:pt x="2455" y="155"/>
                  <a:pt x="2429" y="151"/>
                </a:cubicBezTo>
                <a:cubicBezTo>
                  <a:pt x="2429" y="148"/>
                  <a:pt x="2428" y="146"/>
                  <a:pt x="2423" y="144"/>
                </a:cubicBezTo>
                <a:cubicBezTo>
                  <a:pt x="2423" y="98"/>
                  <a:pt x="2423" y="98"/>
                  <a:pt x="2423" y="98"/>
                </a:cubicBezTo>
                <a:cubicBezTo>
                  <a:pt x="2444" y="98"/>
                  <a:pt x="2444" y="98"/>
                  <a:pt x="2444" y="98"/>
                </a:cubicBezTo>
                <a:cubicBezTo>
                  <a:pt x="2449" y="92"/>
                  <a:pt x="2454" y="91"/>
                  <a:pt x="2461" y="92"/>
                </a:cubicBezTo>
                <a:cubicBezTo>
                  <a:pt x="2513" y="93"/>
                  <a:pt x="2566" y="77"/>
                  <a:pt x="2618" y="46"/>
                </a:cubicBezTo>
                <a:cubicBezTo>
                  <a:pt x="2635" y="48"/>
                  <a:pt x="2646" y="43"/>
                  <a:pt x="2652" y="33"/>
                </a:cubicBezTo>
                <a:cubicBezTo>
                  <a:pt x="2732" y="34"/>
                  <a:pt x="2813" y="33"/>
                  <a:pt x="2893" y="29"/>
                </a:cubicBezTo>
                <a:close/>
                <a:moveTo>
                  <a:pt x="1496" y="345"/>
                </a:moveTo>
                <a:cubicBezTo>
                  <a:pt x="1465" y="345"/>
                  <a:pt x="1465" y="345"/>
                  <a:pt x="1465" y="345"/>
                </a:cubicBezTo>
                <a:cubicBezTo>
                  <a:pt x="1465" y="360"/>
                  <a:pt x="1469" y="369"/>
                  <a:pt x="1477" y="373"/>
                </a:cubicBezTo>
                <a:cubicBezTo>
                  <a:pt x="1478" y="368"/>
                  <a:pt x="1480" y="363"/>
                  <a:pt x="1485" y="358"/>
                </a:cubicBezTo>
                <a:cubicBezTo>
                  <a:pt x="1492" y="350"/>
                  <a:pt x="1496" y="346"/>
                  <a:pt x="1496" y="345"/>
                </a:cubicBezTo>
                <a:close/>
              </a:path>
            </a:pathLst>
          </a:custGeom>
          <a:solidFill>
            <a:srgbClr val="326A8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83" name="Freeform 167"/>
          <p:cNvSpPr/>
          <p:nvPr/>
        </p:nvSpPr>
        <p:spPr bwMode="auto">
          <a:xfrm>
            <a:off x="3677495" y="3230486"/>
            <a:ext cx="1462908" cy="2599486"/>
          </a:xfrm>
          <a:custGeom>
            <a:avLst/>
            <a:gdLst>
              <a:gd name="T0" fmla="*/ 374 w 1049"/>
              <a:gd name="T1" fmla="*/ 25 h 1864"/>
              <a:gd name="T2" fmla="*/ 381 w 1049"/>
              <a:gd name="T3" fmla="*/ 21 h 1864"/>
              <a:gd name="T4" fmla="*/ 0 w 1049"/>
              <a:gd name="T5" fmla="*/ 21 h 1864"/>
              <a:gd name="T6" fmla="*/ 0 w 1049"/>
              <a:gd name="T7" fmla="*/ 4 h 1864"/>
              <a:gd name="T8" fmla="*/ 396 w 1049"/>
              <a:gd name="T9" fmla="*/ 4 h 1864"/>
              <a:gd name="T10" fmla="*/ 396 w 1049"/>
              <a:gd name="T11" fmla="*/ 13 h 1864"/>
              <a:gd name="T12" fmla="*/ 417 w 1049"/>
              <a:gd name="T13" fmla="*/ 0 h 1864"/>
              <a:gd name="T14" fmla="*/ 1049 w 1049"/>
              <a:gd name="T15" fmla="*/ 1095 h 1864"/>
              <a:gd name="T16" fmla="*/ 1028 w 1049"/>
              <a:gd name="T17" fmla="*/ 1108 h 1864"/>
              <a:gd name="T18" fmla="*/ 1035 w 1049"/>
              <a:gd name="T19" fmla="*/ 1111 h 1864"/>
              <a:gd name="T20" fmla="*/ 601 w 1049"/>
              <a:gd name="T21" fmla="*/ 1864 h 1864"/>
              <a:gd name="T22" fmla="*/ 587 w 1049"/>
              <a:gd name="T23" fmla="*/ 1856 h 1864"/>
              <a:gd name="T24" fmla="*/ 1013 w 1049"/>
              <a:gd name="T25" fmla="*/ 1116 h 1864"/>
              <a:gd name="T26" fmla="*/ 1006 w 1049"/>
              <a:gd name="T27" fmla="*/ 1120 h 1864"/>
              <a:gd name="T28" fmla="*/ 374 w 1049"/>
              <a:gd name="T29" fmla="*/ 25 h 1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49" h="1864">
                <a:moveTo>
                  <a:pt x="374" y="25"/>
                </a:moveTo>
                <a:lnTo>
                  <a:pt x="381" y="21"/>
                </a:lnTo>
                <a:lnTo>
                  <a:pt x="0" y="21"/>
                </a:lnTo>
                <a:lnTo>
                  <a:pt x="0" y="4"/>
                </a:lnTo>
                <a:lnTo>
                  <a:pt x="396" y="4"/>
                </a:lnTo>
                <a:lnTo>
                  <a:pt x="396" y="13"/>
                </a:lnTo>
                <a:lnTo>
                  <a:pt x="417" y="0"/>
                </a:lnTo>
                <a:lnTo>
                  <a:pt x="1049" y="1095"/>
                </a:lnTo>
                <a:lnTo>
                  <a:pt x="1028" y="1108"/>
                </a:lnTo>
                <a:lnTo>
                  <a:pt x="1035" y="1111"/>
                </a:lnTo>
                <a:lnTo>
                  <a:pt x="601" y="1864"/>
                </a:lnTo>
                <a:lnTo>
                  <a:pt x="587" y="1856"/>
                </a:lnTo>
                <a:lnTo>
                  <a:pt x="1013" y="1116"/>
                </a:lnTo>
                <a:lnTo>
                  <a:pt x="1006" y="1120"/>
                </a:lnTo>
                <a:lnTo>
                  <a:pt x="374" y="2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84" name="Freeform 168"/>
          <p:cNvSpPr/>
          <p:nvPr/>
        </p:nvSpPr>
        <p:spPr bwMode="auto">
          <a:xfrm>
            <a:off x="3239599" y="1543050"/>
            <a:ext cx="1884070" cy="1626074"/>
          </a:xfrm>
          <a:custGeom>
            <a:avLst/>
            <a:gdLst>
              <a:gd name="T0" fmla="*/ 1316 w 1351"/>
              <a:gd name="T1" fmla="*/ 0 h 1166"/>
              <a:gd name="T2" fmla="*/ 1351 w 1351"/>
              <a:gd name="T3" fmla="*/ 62 h 1166"/>
              <a:gd name="T4" fmla="*/ 714 w 1351"/>
              <a:gd name="T5" fmla="*/ 1166 h 1166"/>
              <a:gd name="T6" fmla="*/ 0 w 1351"/>
              <a:gd name="T7" fmla="*/ 1166 h 1166"/>
              <a:gd name="T8" fmla="*/ 0 w 1351"/>
              <a:gd name="T9" fmla="*/ 1149 h 1166"/>
              <a:gd name="T10" fmla="*/ 705 w 1351"/>
              <a:gd name="T11" fmla="*/ 1149 h 1166"/>
              <a:gd name="T12" fmla="*/ 1332 w 1351"/>
              <a:gd name="T13" fmla="*/ 62 h 1166"/>
              <a:gd name="T14" fmla="*/ 1301 w 1351"/>
              <a:gd name="T15" fmla="*/ 8 h 1166"/>
              <a:gd name="T16" fmla="*/ 1316 w 1351"/>
              <a:gd name="T17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1" h="1166">
                <a:moveTo>
                  <a:pt x="1316" y="0"/>
                </a:moveTo>
                <a:lnTo>
                  <a:pt x="1351" y="62"/>
                </a:lnTo>
                <a:lnTo>
                  <a:pt x="714" y="1166"/>
                </a:lnTo>
                <a:lnTo>
                  <a:pt x="0" y="1166"/>
                </a:lnTo>
                <a:lnTo>
                  <a:pt x="0" y="1149"/>
                </a:lnTo>
                <a:lnTo>
                  <a:pt x="705" y="1149"/>
                </a:lnTo>
                <a:lnTo>
                  <a:pt x="1332" y="62"/>
                </a:lnTo>
                <a:lnTo>
                  <a:pt x="1301" y="8"/>
                </a:lnTo>
                <a:lnTo>
                  <a:pt x="1316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85" name="Freeform 169"/>
          <p:cNvSpPr/>
          <p:nvPr/>
        </p:nvSpPr>
        <p:spPr bwMode="auto">
          <a:xfrm>
            <a:off x="7023079" y="1623936"/>
            <a:ext cx="1817131" cy="1567502"/>
          </a:xfrm>
          <a:custGeom>
            <a:avLst/>
            <a:gdLst>
              <a:gd name="T0" fmla="*/ 1303 w 1303"/>
              <a:gd name="T1" fmla="*/ 1075 h 1124"/>
              <a:gd name="T2" fmla="*/ 1303 w 1303"/>
              <a:gd name="T3" fmla="*/ 1124 h 1124"/>
              <a:gd name="T4" fmla="*/ 639 w 1303"/>
              <a:gd name="T5" fmla="*/ 1124 h 1124"/>
              <a:gd name="T6" fmla="*/ 639 w 1303"/>
              <a:gd name="T7" fmla="*/ 1099 h 1124"/>
              <a:gd name="T8" fmla="*/ 632 w 1303"/>
              <a:gd name="T9" fmla="*/ 1103 h 1124"/>
              <a:gd name="T10" fmla="*/ 0 w 1303"/>
              <a:gd name="T11" fmla="*/ 8 h 1124"/>
              <a:gd name="T12" fmla="*/ 14 w 1303"/>
              <a:gd name="T13" fmla="*/ 0 h 1124"/>
              <a:gd name="T14" fmla="*/ 639 w 1303"/>
              <a:gd name="T15" fmla="*/ 1082 h 1124"/>
              <a:gd name="T16" fmla="*/ 639 w 1303"/>
              <a:gd name="T17" fmla="*/ 1075 h 1124"/>
              <a:gd name="T18" fmla="*/ 1303 w 1303"/>
              <a:gd name="T19" fmla="*/ 1075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3" h="1124">
                <a:moveTo>
                  <a:pt x="1303" y="1075"/>
                </a:moveTo>
                <a:lnTo>
                  <a:pt x="1303" y="1124"/>
                </a:lnTo>
                <a:lnTo>
                  <a:pt x="639" y="1124"/>
                </a:lnTo>
                <a:lnTo>
                  <a:pt x="639" y="1099"/>
                </a:lnTo>
                <a:lnTo>
                  <a:pt x="632" y="1103"/>
                </a:lnTo>
                <a:lnTo>
                  <a:pt x="0" y="8"/>
                </a:lnTo>
                <a:lnTo>
                  <a:pt x="14" y="0"/>
                </a:lnTo>
                <a:lnTo>
                  <a:pt x="639" y="1082"/>
                </a:lnTo>
                <a:lnTo>
                  <a:pt x="639" y="1075"/>
                </a:lnTo>
                <a:lnTo>
                  <a:pt x="1303" y="107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86" name="Freeform 170"/>
          <p:cNvSpPr/>
          <p:nvPr/>
        </p:nvSpPr>
        <p:spPr bwMode="auto">
          <a:xfrm>
            <a:off x="7016107" y="3236063"/>
            <a:ext cx="1436412" cy="2022133"/>
          </a:xfrm>
          <a:custGeom>
            <a:avLst/>
            <a:gdLst>
              <a:gd name="T0" fmla="*/ 1030 w 1030"/>
              <a:gd name="T1" fmla="*/ 0 h 1450"/>
              <a:gd name="T2" fmla="*/ 1030 w 1030"/>
              <a:gd name="T3" fmla="*/ 17 h 1450"/>
              <a:gd name="T4" fmla="*/ 655 w 1030"/>
              <a:gd name="T5" fmla="*/ 16 h 1450"/>
              <a:gd name="T6" fmla="*/ 25 w 1030"/>
              <a:gd name="T7" fmla="*/ 1109 h 1450"/>
              <a:gd name="T8" fmla="*/ 217 w 1030"/>
              <a:gd name="T9" fmla="*/ 1442 h 1450"/>
              <a:gd name="T10" fmla="*/ 203 w 1030"/>
              <a:gd name="T11" fmla="*/ 1450 h 1450"/>
              <a:gd name="T12" fmla="*/ 5 w 1030"/>
              <a:gd name="T13" fmla="*/ 1107 h 1450"/>
              <a:gd name="T14" fmla="*/ 12 w 1030"/>
              <a:gd name="T15" fmla="*/ 1104 h 1450"/>
              <a:gd name="T16" fmla="*/ 0 w 1030"/>
              <a:gd name="T17" fmla="*/ 1096 h 1450"/>
              <a:gd name="T18" fmla="*/ 632 w 1030"/>
              <a:gd name="T19" fmla="*/ 1 h 1450"/>
              <a:gd name="T20" fmla="*/ 644 w 1030"/>
              <a:gd name="T21" fmla="*/ 8 h 1450"/>
              <a:gd name="T22" fmla="*/ 644 w 1030"/>
              <a:gd name="T23" fmla="*/ 0 h 1450"/>
              <a:gd name="T24" fmla="*/ 1030 w 1030"/>
              <a:gd name="T25" fmla="*/ 0 h 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30" h="1450">
                <a:moveTo>
                  <a:pt x="1030" y="0"/>
                </a:moveTo>
                <a:lnTo>
                  <a:pt x="1030" y="17"/>
                </a:lnTo>
                <a:lnTo>
                  <a:pt x="655" y="16"/>
                </a:lnTo>
                <a:lnTo>
                  <a:pt x="25" y="1109"/>
                </a:lnTo>
                <a:lnTo>
                  <a:pt x="217" y="1442"/>
                </a:lnTo>
                <a:lnTo>
                  <a:pt x="203" y="1450"/>
                </a:lnTo>
                <a:lnTo>
                  <a:pt x="5" y="1107"/>
                </a:lnTo>
                <a:lnTo>
                  <a:pt x="12" y="1104"/>
                </a:lnTo>
                <a:lnTo>
                  <a:pt x="0" y="1096"/>
                </a:lnTo>
                <a:lnTo>
                  <a:pt x="632" y="1"/>
                </a:lnTo>
                <a:lnTo>
                  <a:pt x="644" y="8"/>
                </a:lnTo>
                <a:lnTo>
                  <a:pt x="644" y="0"/>
                </a:lnTo>
                <a:lnTo>
                  <a:pt x="103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87" name="Rectangle 171"/>
          <p:cNvSpPr>
            <a:spLocks noChangeArrowheads="1"/>
          </p:cNvSpPr>
          <p:nvPr/>
        </p:nvSpPr>
        <p:spPr bwMode="auto">
          <a:xfrm>
            <a:off x="5185030" y="1576520"/>
            <a:ext cx="1762742" cy="237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041524" y="1784067"/>
            <a:ext cx="1704286" cy="2817685"/>
            <a:chOff x="6041524" y="1784067"/>
            <a:chExt cx="1704286" cy="2817685"/>
          </a:xfrm>
        </p:grpSpPr>
        <p:sp>
          <p:nvSpPr>
            <p:cNvPr id="12377" name="Freeform 161"/>
            <p:cNvSpPr/>
            <p:nvPr/>
          </p:nvSpPr>
          <p:spPr bwMode="auto">
            <a:xfrm>
              <a:off x="6041524" y="1784067"/>
              <a:ext cx="1704286" cy="2817685"/>
            </a:xfrm>
            <a:custGeom>
              <a:avLst/>
              <a:gdLst>
                <a:gd name="T0" fmla="*/ 1265 w 2547"/>
                <a:gd name="T1" fmla="*/ 38 h 4208"/>
                <a:gd name="T2" fmla="*/ 1400 w 2547"/>
                <a:gd name="T3" fmla="*/ 118 h 4208"/>
                <a:gd name="T4" fmla="*/ 1835 w 2547"/>
                <a:gd name="T5" fmla="*/ 835 h 4208"/>
                <a:gd name="T6" fmla="*/ 2448 w 2547"/>
                <a:gd name="T7" fmla="*/ 1854 h 4208"/>
                <a:gd name="T8" fmla="*/ 2517 w 2547"/>
                <a:gd name="T9" fmla="*/ 2277 h 4208"/>
                <a:gd name="T10" fmla="*/ 2448 w 2547"/>
                <a:gd name="T11" fmla="*/ 2467 h 4208"/>
                <a:gd name="T12" fmla="*/ 1428 w 2547"/>
                <a:gd name="T13" fmla="*/ 4208 h 4208"/>
                <a:gd name="T14" fmla="*/ 1469 w 2547"/>
                <a:gd name="T15" fmla="*/ 3785 h 4208"/>
                <a:gd name="T16" fmla="*/ 1425 w 2547"/>
                <a:gd name="T17" fmla="*/ 3638 h 4208"/>
                <a:gd name="T18" fmla="*/ 1400 w 2547"/>
                <a:gd name="T19" fmla="*/ 3581 h 4208"/>
                <a:gd name="T20" fmla="*/ 0 w 2547"/>
                <a:gd name="T21" fmla="*/ 1156 h 4208"/>
                <a:gd name="T22" fmla="*/ 324 w 2547"/>
                <a:gd name="T23" fmla="*/ 691 h 4208"/>
                <a:gd name="T24" fmla="*/ 888 w 2547"/>
                <a:gd name="T25" fmla="*/ 92 h 4208"/>
                <a:gd name="T26" fmla="*/ 1265 w 2547"/>
                <a:gd name="T27" fmla="*/ 38 h 4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47" h="4208">
                  <a:moveTo>
                    <a:pt x="1265" y="38"/>
                  </a:moveTo>
                  <a:cubicBezTo>
                    <a:pt x="1323" y="57"/>
                    <a:pt x="1368" y="84"/>
                    <a:pt x="1400" y="118"/>
                  </a:cubicBezTo>
                  <a:cubicBezTo>
                    <a:pt x="1835" y="835"/>
                    <a:pt x="1835" y="835"/>
                    <a:pt x="1835" y="835"/>
                  </a:cubicBezTo>
                  <a:cubicBezTo>
                    <a:pt x="2145" y="1347"/>
                    <a:pt x="2350" y="1686"/>
                    <a:pt x="2448" y="1854"/>
                  </a:cubicBezTo>
                  <a:cubicBezTo>
                    <a:pt x="2524" y="1983"/>
                    <a:pt x="2547" y="2124"/>
                    <a:pt x="2517" y="2277"/>
                  </a:cubicBezTo>
                  <a:cubicBezTo>
                    <a:pt x="2501" y="2353"/>
                    <a:pt x="2479" y="2417"/>
                    <a:pt x="2448" y="2467"/>
                  </a:cubicBezTo>
                  <a:cubicBezTo>
                    <a:pt x="1428" y="4208"/>
                    <a:pt x="1428" y="4208"/>
                    <a:pt x="1428" y="4208"/>
                  </a:cubicBezTo>
                  <a:cubicBezTo>
                    <a:pt x="1489" y="4086"/>
                    <a:pt x="1503" y="3945"/>
                    <a:pt x="1469" y="3785"/>
                  </a:cubicBezTo>
                  <a:cubicBezTo>
                    <a:pt x="1458" y="3735"/>
                    <a:pt x="1444" y="3686"/>
                    <a:pt x="1425" y="3638"/>
                  </a:cubicBezTo>
                  <a:cubicBezTo>
                    <a:pt x="1400" y="3581"/>
                    <a:pt x="1400" y="3581"/>
                    <a:pt x="1400" y="3581"/>
                  </a:cubicBezTo>
                  <a:cubicBezTo>
                    <a:pt x="0" y="1156"/>
                    <a:pt x="0" y="1156"/>
                    <a:pt x="0" y="1156"/>
                  </a:cubicBezTo>
                  <a:cubicBezTo>
                    <a:pt x="94" y="1009"/>
                    <a:pt x="202" y="854"/>
                    <a:pt x="324" y="691"/>
                  </a:cubicBezTo>
                  <a:cubicBezTo>
                    <a:pt x="566" y="367"/>
                    <a:pt x="754" y="167"/>
                    <a:pt x="888" y="92"/>
                  </a:cubicBezTo>
                  <a:cubicBezTo>
                    <a:pt x="1021" y="18"/>
                    <a:pt x="1147" y="0"/>
                    <a:pt x="1265" y="38"/>
                  </a:cubicBez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89" name="Freeform 173"/>
            <p:cNvSpPr/>
            <p:nvPr/>
          </p:nvSpPr>
          <p:spPr bwMode="auto">
            <a:xfrm>
              <a:off x="6880833" y="2830242"/>
              <a:ext cx="79491" cy="20919"/>
            </a:xfrm>
            <a:custGeom>
              <a:avLst/>
              <a:gdLst>
                <a:gd name="T0" fmla="*/ 113 w 118"/>
                <a:gd name="T1" fmla="*/ 4 h 31"/>
                <a:gd name="T2" fmla="*/ 118 w 118"/>
                <a:gd name="T3" fmla="*/ 15 h 31"/>
                <a:gd name="T4" fmla="*/ 113 w 118"/>
                <a:gd name="T5" fmla="*/ 26 h 31"/>
                <a:gd name="T6" fmla="*/ 101 w 118"/>
                <a:gd name="T7" fmla="*/ 31 h 31"/>
                <a:gd name="T8" fmla="*/ 17 w 118"/>
                <a:gd name="T9" fmla="*/ 31 h 31"/>
                <a:gd name="T10" fmla="*/ 5 w 118"/>
                <a:gd name="T11" fmla="*/ 26 h 31"/>
                <a:gd name="T12" fmla="*/ 0 w 118"/>
                <a:gd name="T13" fmla="*/ 15 h 31"/>
                <a:gd name="T14" fmla="*/ 5 w 118"/>
                <a:gd name="T15" fmla="*/ 4 h 31"/>
                <a:gd name="T16" fmla="*/ 17 w 118"/>
                <a:gd name="T17" fmla="*/ 0 h 31"/>
                <a:gd name="T18" fmla="*/ 101 w 118"/>
                <a:gd name="T19" fmla="*/ 0 h 31"/>
                <a:gd name="T20" fmla="*/ 113 w 118"/>
                <a:gd name="T21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31">
                  <a:moveTo>
                    <a:pt x="113" y="4"/>
                  </a:moveTo>
                  <a:cubicBezTo>
                    <a:pt x="116" y="7"/>
                    <a:pt x="118" y="11"/>
                    <a:pt x="118" y="15"/>
                  </a:cubicBezTo>
                  <a:cubicBezTo>
                    <a:pt x="118" y="19"/>
                    <a:pt x="116" y="23"/>
                    <a:pt x="113" y="26"/>
                  </a:cubicBezTo>
                  <a:cubicBezTo>
                    <a:pt x="110" y="29"/>
                    <a:pt x="106" y="31"/>
                    <a:pt x="101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2" y="31"/>
                    <a:pt x="8" y="29"/>
                    <a:pt x="5" y="26"/>
                  </a:cubicBezTo>
                  <a:cubicBezTo>
                    <a:pt x="2" y="23"/>
                    <a:pt x="0" y="19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6" y="0"/>
                    <a:pt x="110" y="1"/>
                    <a:pt x="11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0" name="Freeform 174"/>
            <p:cNvSpPr/>
            <p:nvPr/>
          </p:nvSpPr>
          <p:spPr bwMode="auto">
            <a:xfrm>
              <a:off x="6861309" y="2821875"/>
              <a:ext cx="117144" cy="16735"/>
            </a:xfrm>
            <a:custGeom>
              <a:avLst/>
              <a:gdLst>
                <a:gd name="T0" fmla="*/ 1 w 174"/>
                <a:gd name="T1" fmla="*/ 2 h 26"/>
                <a:gd name="T2" fmla="*/ 0 w 174"/>
                <a:gd name="T3" fmla="*/ 0 h 26"/>
                <a:gd name="T4" fmla="*/ 174 w 174"/>
                <a:gd name="T5" fmla="*/ 0 h 26"/>
                <a:gd name="T6" fmla="*/ 161 w 174"/>
                <a:gd name="T7" fmla="*/ 15 h 26"/>
                <a:gd name="T8" fmla="*/ 150 w 174"/>
                <a:gd name="T9" fmla="*/ 26 h 26"/>
                <a:gd name="T10" fmla="*/ 23 w 174"/>
                <a:gd name="T11" fmla="*/ 26 h 26"/>
                <a:gd name="T12" fmla="*/ 1 w 174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26">
                  <a:moveTo>
                    <a:pt x="1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1" y="4"/>
                    <a:pt x="167" y="9"/>
                    <a:pt x="161" y="15"/>
                  </a:cubicBezTo>
                  <a:cubicBezTo>
                    <a:pt x="150" y="26"/>
                    <a:pt x="150" y="26"/>
                    <a:pt x="150" y="26"/>
                  </a:cubicBezTo>
                  <a:cubicBezTo>
                    <a:pt x="23" y="26"/>
                    <a:pt x="23" y="26"/>
                    <a:pt x="23" y="26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1" name="Freeform 175"/>
            <p:cNvSpPr/>
            <p:nvPr/>
          </p:nvSpPr>
          <p:spPr bwMode="auto">
            <a:xfrm>
              <a:off x="6857125" y="2763303"/>
              <a:ext cx="126906" cy="12551"/>
            </a:xfrm>
            <a:custGeom>
              <a:avLst/>
              <a:gdLst>
                <a:gd name="T0" fmla="*/ 8 w 187"/>
                <a:gd name="T1" fmla="*/ 0 h 18"/>
                <a:gd name="T2" fmla="*/ 179 w 187"/>
                <a:gd name="T3" fmla="*/ 0 h 18"/>
                <a:gd name="T4" fmla="*/ 187 w 187"/>
                <a:gd name="T5" fmla="*/ 9 h 18"/>
                <a:gd name="T6" fmla="*/ 184 w 187"/>
                <a:gd name="T7" fmla="*/ 15 h 18"/>
                <a:gd name="T8" fmla="*/ 179 w 187"/>
                <a:gd name="T9" fmla="*/ 18 h 18"/>
                <a:gd name="T10" fmla="*/ 8 w 187"/>
                <a:gd name="T11" fmla="*/ 18 h 18"/>
                <a:gd name="T12" fmla="*/ 2 w 187"/>
                <a:gd name="T13" fmla="*/ 15 h 18"/>
                <a:gd name="T14" fmla="*/ 0 w 187"/>
                <a:gd name="T15" fmla="*/ 9 h 18"/>
                <a:gd name="T16" fmla="*/ 2 w 187"/>
                <a:gd name="T17" fmla="*/ 3 h 18"/>
                <a:gd name="T18" fmla="*/ 8 w 187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7" h="18">
                  <a:moveTo>
                    <a:pt x="8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4" y="0"/>
                    <a:pt x="187" y="3"/>
                    <a:pt x="187" y="9"/>
                  </a:cubicBezTo>
                  <a:cubicBezTo>
                    <a:pt x="187" y="12"/>
                    <a:pt x="186" y="14"/>
                    <a:pt x="184" y="15"/>
                  </a:cubicBezTo>
                  <a:cubicBezTo>
                    <a:pt x="183" y="17"/>
                    <a:pt x="181" y="18"/>
                    <a:pt x="17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8"/>
                    <a:pt x="4" y="17"/>
                    <a:pt x="2" y="15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2" name="Freeform 176"/>
            <p:cNvSpPr/>
            <p:nvPr/>
          </p:nvSpPr>
          <p:spPr bwMode="auto">
            <a:xfrm>
              <a:off x="6857125" y="2781433"/>
              <a:ext cx="126906" cy="12551"/>
            </a:xfrm>
            <a:custGeom>
              <a:avLst/>
              <a:gdLst>
                <a:gd name="T0" fmla="*/ 8 w 187"/>
                <a:gd name="T1" fmla="*/ 0 h 18"/>
                <a:gd name="T2" fmla="*/ 179 w 187"/>
                <a:gd name="T3" fmla="*/ 0 h 18"/>
                <a:gd name="T4" fmla="*/ 187 w 187"/>
                <a:gd name="T5" fmla="*/ 9 h 18"/>
                <a:gd name="T6" fmla="*/ 179 w 187"/>
                <a:gd name="T7" fmla="*/ 18 h 18"/>
                <a:gd name="T8" fmla="*/ 8 w 187"/>
                <a:gd name="T9" fmla="*/ 18 h 18"/>
                <a:gd name="T10" fmla="*/ 2 w 187"/>
                <a:gd name="T11" fmla="*/ 16 h 18"/>
                <a:gd name="T12" fmla="*/ 0 w 187"/>
                <a:gd name="T13" fmla="*/ 9 h 18"/>
                <a:gd name="T14" fmla="*/ 2 w 187"/>
                <a:gd name="T15" fmla="*/ 3 h 18"/>
                <a:gd name="T16" fmla="*/ 8 w 18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">
                  <a:moveTo>
                    <a:pt x="8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4" y="0"/>
                    <a:pt x="187" y="3"/>
                    <a:pt x="187" y="9"/>
                  </a:cubicBezTo>
                  <a:cubicBezTo>
                    <a:pt x="187" y="15"/>
                    <a:pt x="184" y="18"/>
                    <a:pt x="17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8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3" name="Freeform 177"/>
            <p:cNvSpPr/>
            <p:nvPr/>
          </p:nvSpPr>
          <p:spPr bwMode="auto">
            <a:xfrm>
              <a:off x="6857125" y="2798167"/>
              <a:ext cx="126906" cy="12551"/>
            </a:xfrm>
            <a:custGeom>
              <a:avLst/>
              <a:gdLst>
                <a:gd name="T0" fmla="*/ 8 w 187"/>
                <a:gd name="T1" fmla="*/ 0 h 18"/>
                <a:gd name="T2" fmla="*/ 179 w 187"/>
                <a:gd name="T3" fmla="*/ 0 h 18"/>
                <a:gd name="T4" fmla="*/ 187 w 187"/>
                <a:gd name="T5" fmla="*/ 9 h 18"/>
                <a:gd name="T6" fmla="*/ 179 w 187"/>
                <a:gd name="T7" fmla="*/ 18 h 18"/>
                <a:gd name="T8" fmla="*/ 8 w 187"/>
                <a:gd name="T9" fmla="*/ 18 h 18"/>
                <a:gd name="T10" fmla="*/ 2 w 187"/>
                <a:gd name="T11" fmla="*/ 16 h 18"/>
                <a:gd name="T12" fmla="*/ 0 w 187"/>
                <a:gd name="T13" fmla="*/ 9 h 18"/>
                <a:gd name="T14" fmla="*/ 2 w 187"/>
                <a:gd name="T15" fmla="*/ 3 h 18"/>
                <a:gd name="T16" fmla="*/ 8 w 187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8">
                  <a:moveTo>
                    <a:pt x="8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84" y="0"/>
                    <a:pt x="187" y="3"/>
                    <a:pt x="187" y="9"/>
                  </a:cubicBezTo>
                  <a:cubicBezTo>
                    <a:pt x="187" y="15"/>
                    <a:pt x="184" y="18"/>
                    <a:pt x="17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18"/>
                    <a:pt x="4" y="18"/>
                    <a:pt x="2" y="16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7"/>
                    <a:pt x="1" y="5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4" name="Freeform 178"/>
            <p:cNvSpPr/>
            <p:nvPr/>
          </p:nvSpPr>
          <p:spPr bwMode="auto">
            <a:xfrm>
              <a:off x="6857125" y="2814902"/>
              <a:ext cx="125511" cy="6973"/>
            </a:xfrm>
            <a:custGeom>
              <a:avLst/>
              <a:gdLst>
                <a:gd name="T0" fmla="*/ 8 w 185"/>
                <a:gd name="T1" fmla="*/ 0 h 11"/>
                <a:gd name="T2" fmla="*/ 177 w 185"/>
                <a:gd name="T3" fmla="*/ 0 h 11"/>
                <a:gd name="T4" fmla="*/ 185 w 185"/>
                <a:gd name="T5" fmla="*/ 6 h 11"/>
                <a:gd name="T6" fmla="*/ 177 w 185"/>
                <a:gd name="T7" fmla="*/ 11 h 11"/>
                <a:gd name="T8" fmla="*/ 8 w 185"/>
                <a:gd name="T9" fmla="*/ 11 h 11"/>
                <a:gd name="T10" fmla="*/ 0 w 185"/>
                <a:gd name="T11" fmla="*/ 6 h 11"/>
                <a:gd name="T12" fmla="*/ 8 w 185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1">
                  <a:moveTo>
                    <a:pt x="8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83" y="0"/>
                    <a:pt x="185" y="2"/>
                    <a:pt x="185" y="6"/>
                  </a:cubicBezTo>
                  <a:cubicBezTo>
                    <a:pt x="185" y="9"/>
                    <a:pt x="183" y="11"/>
                    <a:pt x="17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2"/>
                    <a:pt x="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5" name="Freeform 179"/>
            <p:cNvSpPr/>
            <p:nvPr/>
          </p:nvSpPr>
          <p:spPr bwMode="auto">
            <a:xfrm>
              <a:off x="6857125" y="2746568"/>
              <a:ext cx="126906" cy="11157"/>
            </a:xfrm>
            <a:custGeom>
              <a:avLst/>
              <a:gdLst>
                <a:gd name="T0" fmla="*/ 8 w 189"/>
                <a:gd name="T1" fmla="*/ 0 h 18"/>
                <a:gd name="T2" fmla="*/ 181 w 189"/>
                <a:gd name="T3" fmla="*/ 0 h 18"/>
                <a:gd name="T4" fmla="*/ 187 w 189"/>
                <a:gd name="T5" fmla="*/ 3 h 18"/>
                <a:gd name="T6" fmla="*/ 189 w 189"/>
                <a:gd name="T7" fmla="*/ 9 h 18"/>
                <a:gd name="T8" fmla="*/ 187 w 189"/>
                <a:gd name="T9" fmla="*/ 15 h 18"/>
                <a:gd name="T10" fmla="*/ 181 w 189"/>
                <a:gd name="T11" fmla="*/ 18 h 18"/>
                <a:gd name="T12" fmla="*/ 8 w 189"/>
                <a:gd name="T13" fmla="*/ 18 h 18"/>
                <a:gd name="T14" fmla="*/ 2 w 189"/>
                <a:gd name="T15" fmla="*/ 15 h 18"/>
                <a:gd name="T16" fmla="*/ 0 w 189"/>
                <a:gd name="T17" fmla="*/ 9 h 18"/>
                <a:gd name="T18" fmla="*/ 2 w 189"/>
                <a:gd name="T19" fmla="*/ 3 h 18"/>
                <a:gd name="T20" fmla="*/ 8 w 189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8">
                  <a:moveTo>
                    <a:pt x="8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83" y="0"/>
                    <a:pt x="185" y="1"/>
                    <a:pt x="187" y="3"/>
                  </a:cubicBezTo>
                  <a:cubicBezTo>
                    <a:pt x="188" y="4"/>
                    <a:pt x="189" y="6"/>
                    <a:pt x="189" y="9"/>
                  </a:cubicBezTo>
                  <a:cubicBezTo>
                    <a:pt x="189" y="11"/>
                    <a:pt x="188" y="13"/>
                    <a:pt x="187" y="15"/>
                  </a:cubicBezTo>
                  <a:cubicBezTo>
                    <a:pt x="185" y="17"/>
                    <a:pt x="183" y="18"/>
                    <a:pt x="181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5" y="18"/>
                    <a:pt x="3" y="17"/>
                    <a:pt x="2" y="15"/>
                  </a:cubicBezTo>
                  <a:cubicBezTo>
                    <a:pt x="0" y="14"/>
                    <a:pt x="0" y="11"/>
                    <a:pt x="0" y="9"/>
                  </a:cubicBezTo>
                  <a:cubicBezTo>
                    <a:pt x="0" y="6"/>
                    <a:pt x="0" y="4"/>
                    <a:pt x="2" y="3"/>
                  </a:cubicBezTo>
                  <a:cubicBezTo>
                    <a:pt x="3" y="1"/>
                    <a:pt x="5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6" name="Freeform 180"/>
            <p:cNvSpPr>
              <a:spLocks noEditPoints="1"/>
            </p:cNvSpPr>
            <p:nvPr/>
          </p:nvSpPr>
          <p:spPr bwMode="auto">
            <a:xfrm>
              <a:off x="6769267" y="2358876"/>
              <a:ext cx="299834" cy="376535"/>
            </a:xfrm>
            <a:custGeom>
              <a:avLst/>
              <a:gdLst>
                <a:gd name="T0" fmla="*/ 225 w 447"/>
                <a:gd name="T1" fmla="*/ 39 h 558"/>
                <a:gd name="T2" fmla="*/ 211 w 447"/>
                <a:gd name="T3" fmla="*/ 39 h 558"/>
                <a:gd name="T4" fmla="*/ 93 w 447"/>
                <a:gd name="T5" fmla="*/ 92 h 558"/>
                <a:gd name="T6" fmla="*/ 55 w 447"/>
                <a:gd name="T7" fmla="*/ 142 h 558"/>
                <a:gd name="T8" fmla="*/ 39 w 447"/>
                <a:gd name="T9" fmla="*/ 212 h 558"/>
                <a:gd name="T10" fmla="*/ 39 w 447"/>
                <a:gd name="T11" fmla="*/ 225 h 558"/>
                <a:gd name="T12" fmla="*/ 56 w 447"/>
                <a:gd name="T13" fmla="*/ 305 h 558"/>
                <a:gd name="T14" fmla="*/ 89 w 447"/>
                <a:gd name="T15" fmla="*/ 366 h 558"/>
                <a:gd name="T16" fmla="*/ 101 w 447"/>
                <a:gd name="T17" fmla="*/ 388 h 558"/>
                <a:gd name="T18" fmla="*/ 130 w 447"/>
                <a:gd name="T19" fmla="*/ 452 h 558"/>
                <a:gd name="T20" fmla="*/ 136 w 447"/>
                <a:gd name="T21" fmla="*/ 484 h 558"/>
                <a:gd name="T22" fmla="*/ 138 w 447"/>
                <a:gd name="T23" fmla="*/ 500 h 558"/>
                <a:gd name="T24" fmla="*/ 150 w 447"/>
                <a:gd name="T25" fmla="*/ 519 h 558"/>
                <a:gd name="T26" fmla="*/ 300 w 447"/>
                <a:gd name="T27" fmla="*/ 518 h 558"/>
                <a:gd name="T28" fmla="*/ 310 w 447"/>
                <a:gd name="T29" fmla="*/ 482 h 558"/>
                <a:gd name="T30" fmla="*/ 317 w 447"/>
                <a:gd name="T31" fmla="*/ 449 h 558"/>
                <a:gd name="T32" fmla="*/ 346 w 447"/>
                <a:gd name="T33" fmla="*/ 388 h 558"/>
                <a:gd name="T34" fmla="*/ 363 w 447"/>
                <a:gd name="T35" fmla="*/ 355 h 558"/>
                <a:gd name="T36" fmla="*/ 393 w 447"/>
                <a:gd name="T37" fmla="*/ 295 h 558"/>
                <a:gd name="T38" fmla="*/ 409 w 447"/>
                <a:gd name="T39" fmla="*/ 223 h 558"/>
                <a:gd name="T40" fmla="*/ 408 w 447"/>
                <a:gd name="T41" fmla="*/ 219 h 558"/>
                <a:gd name="T42" fmla="*/ 354 w 447"/>
                <a:gd name="T43" fmla="*/ 92 h 558"/>
                <a:gd name="T44" fmla="*/ 225 w 447"/>
                <a:gd name="T45" fmla="*/ 39 h 558"/>
                <a:gd name="T46" fmla="*/ 382 w 447"/>
                <a:gd name="T47" fmla="*/ 65 h 558"/>
                <a:gd name="T48" fmla="*/ 447 w 447"/>
                <a:gd name="T49" fmla="*/ 218 h 558"/>
                <a:gd name="T50" fmla="*/ 447 w 447"/>
                <a:gd name="T51" fmla="*/ 224 h 558"/>
                <a:gd name="T52" fmla="*/ 430 w 447"/>
                <a:gd name="T53" fmla="*/ 307 h 558"/>
                <a:gd name="T54" fmla="*/ 398 w 447"/>
                <a:gd name="T55" fmla="*/ 375 h 558"/>
                <a:gd name="T56" fmla="*/ 380 w 447"/>
                <a:gd name="T57" fmla="*/ 406 h 558"/>
                <a:gd name="T58" fmla="*/ 354 w 447"/>
                <a:gd name="T59" fmla="*/ 462 h 558"/>
                <a:gd name="T60" fmla="*/ 348 w 447"/>
                <a:gd name="T61" fmla="*/ 488 h 558"/>
                <a:gd name="T62" fmla="*/ 341 w 447"/>
                <a:gd name="T63" fmla="*/ 524 h 558"/>
                <a:gd name="T64" fmla="*/ 319 w 447"/>
                <a:gd name="T65" fmla="*/ 554 h 558"/>
                <a:gd name="T66" fmla="*/ 314 w 447"/>
                <a:gd name="T67" fmla="*/ 558 h 558"/>
                <a:gd name="T68" fmla="*/ 135 w 447"/>
                <a:gd name="T69" fmla="*/ 558 h 558"/>
                <a:gd name="T70" fmla="*/ 129 w 447"/>
                <a:gd name="T71" fmla="*/ 553 h 558"/>
                <a:gd name="T72" fmla="*/ 99 w 447"/>
                <a:gd name="T73" fmla="*/ 506 h 558"/>
                <a:gd name="T74" fmla="*/ 97 w 447"/>
                <a:gd name="T75" fmla="*/ 488 h 558"/>
                <a:gd name="T76" fmla="*/ 93 w 447"/>
                <a:gd name="T77" fmla="*/ 461 h 558"/>
                <a:gd name="T78" fmla="*/ 67 w 447"/>
                <a:gd name="T79" fmla="*/ 408 h 558"/>
                <a:gd name="T80" fmla="*/ 55 w 447"/>
                <a:gd name="T81" fmla="*/ 386 h 558"/>
                <a:gd name="T82" fmla="*/ 21 w 447"/>
                <a:gd name="T83" fmla="*/ 322 h 558"/>
                <a:gd name="T84" fmla="*/ 0 w 447"/>
                <a:gd name="T85" fmla="*/ 226 h 558"/>
                <a:gd name="T86" fmla="*/ 0 w 447"/>
                <a:gd name="T87" fmla="*/ 211 h 558"/>
                <a:gd name="T88" fmla="*/ 20 w 447"/>
                <a:gd name="T89" fmla="*/ 125 h 558"/>
                <a:gd name="T90" fmla="*/ 65 w 447"/>
                <a:gd name="T91" fmla="*/ 65 h 558"/>
                <a:gd name="T92" fmla="*/ 210 w 447"/>
                <a:gd name="T93" fmla="*/ 0 h 558"/>
                <a:gd name="T94" fmla="*/ 226 w 447"/>
                <a:gd name="T95" fmla="*/ 0 h 558"/>
                <a:gd name="T96" fmla="*/ 382 w 447"/>
                <a:gd name="T97" fmla="*/ 65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7" h="558">
                  <a:moveTo>
                    <a:pt x="225" y="39"/>
                  </a:moveTo>
                  <a:cubicBezTo>
                    <a:pt x="211" y="39"/>
                    <a:pt x="211" y="39"/>
                    <a:pt x="211" y="39"/>
                  </a:cubicBezTo>
                  <a:cubicBezTo>
                    <a:pt x="166" y="41"/>
                    <a:pt x="126" y="59"/>
                    <a:pt x="93" y="92"/>
                  </a:cubicBezTo>
                  <a:cubicBezTo>
                    <a:pt x="75" y="109"/>
                    <a:pt x="63" y="126"/>
                    <a:pt x="55" y="142"/>
                  </a:cubicBezTo>
                  <a:cubicBezTo>
                    <a:pt x="45" y="164"/>
                    <a:pt x="40" y="188"/>
                    <a:pt x="39" y="212"/>
                  </a:cubicBezTo>
                  <a:cubicBezTo>
                    <a:pt x="39" y="225"/>
                    <a:pt x="39" y="225"/>
                    <a:pt x="39" y="225"/>
                  </a:cubicBezTo>
                  <a:cubicBezTo>
                    <a:pt x="41" y="258"/>
                    <a:pt x="46" y="285"/>
                    <a:pt x="56" y="305"/>
                  </a:cubicBezTo>
                  <a:cubicBezTo>
                    <a:pt x="64" y="322"/>
                    <a:pt x="75" y="342"/>
                    <a:pt x="89" y="366"/>
                  </a:cubicBezTo>
                  <a:cubicBezTo>
                    <a:pt x="101" y="388"/>
                    <a:pt x="101" y="388"/>
                    <a:pt x="101" y="388"/>
                  </a:cubicBezTo>
                  <a:cubicBezTo>
                    <a:pt x="116" y="415"/>
                    <a:pt x="126" y="436"/>
                    <a:pt x="130" y="452"/>
                  </a:cubicBezTo>
                  <a:cubicBezTo>
                    <a:pt x="131" y="456"/>
                    <a:pt x="133" y="467"/>
                    <a:pt x="136" y="484"/>
                  </a:cubicBezTo>
                  <a:cubicBezTo>
                    <a:pt x="138" y="500"/>
                    <a:pt x="138" y="500"/>
                    <a:pt x="138" y="500"/>
                  </a:cubicBezTo>
                  <a:cubicBezTo>
                    <a:pt x="138" y="505"/>
                    <a:pt x="142" y="512"/>
                    <a:pt x="150" y="519"/>
                  </a:cubicBezTo>
                  <a:cubicBezTo>
                    <a:pt x="300" y="518"/>
                    <a:pt x="300" y="518"/>
                    <a:pt x="300" y="518"/>
                  </a:cubicBezTo>
                  <a:cubicBezTo>
                    <a:pt x="304" y="513"/>
                    <a:pt x="307" y="501"/>
                    <a:pt x="310" y="482"/>
                  </a:cubicBezTo>
                  <a:cubicBezTo>
                    <a:pt x="313" y="464"/>
                    <a:pt x="315" y="453"/>
                    <a:pt x="317" y="449"/>
                  </a:cubicBezTo>
                  <a:cubicBezTo>
                    <a:pt x="322" y="435"/>
                    <a:pt x="331" y="415"/>
                    <a:pt x="346" y="388"/>
                  </a:cubicBezTo>
                  <a:cubicBezTo>
                    <a:pt x="363" y="355"/>
                    <a:pt x="363" y="355"/>
                    <a:pt x="363" y="355"/>
                  </a:cubicBezTo>
                  <a:cubicBezTo>
                    <a:pt x="377" y="329"/>
                    <a:pt x="387" y="309"/>
                    <a:pt x="393" y="295"/>
                  </a:cubicBezTo>
                  <a:cubicBezTo>
                    <a:pt x="402" y="271"/>
                    <a:pt x="407" y="247"/>
                    <a:pt x="409" y="223"/>
                  </a:cubicBezTo>
                  <a:cubicBezTo>
                    <a:pt x="408" y="219"/>
                    <a:pt x="408" y="219"/>
                    <a:pt x="408" y="219"/>
                  </a:cubicBezTo>
                  <a:cubicBezTo>
                    <a:pt x="407" y="169"/>
                    <a:pt x="389" y="127"/>
                    <a:pt x="354" y="92"/>
                  </a:cubicBezTo>
                  <a:cubicBezTo>
                    <a:pt x="322" y="60"/>
                    <a:pt x="279" y="42"/>
                    <a:pt x="225" y="39"/>
                  </a:cubicBezTo>
                  <a:close/>
                  <a:moveTo>
                    <a:pt x="382" y="65"/>
                  </a:moveTo>
                  <a:cubicBezTo>
                    <a:pt x="423" y="106"/>
                    <a:pt x="445" y="157"/>
                    <a:pt x="447" y="218"/>
                  </a:cubicBezTo>
                  <a:cubicBezTo>
                    <a:pt x="447" y="224"/>
                    <a:pt x="447" y="224"/>
                    <a:pt x="447" y="224"/>
                  </a:cubicBezTo>
                  <a:cubicBezTo>
                    <a:pt x="446" y="252"/>
                    <a:pt x="440" y="280"/>
                    <a:pt x="430" y="307"/>
                  </a:cubicBezTo>
                  <a:cubicBezTo>
                    <a:pt x="424" y="322"/>
                    <a:pt x="413" y="345"/>
                    <a:pt x="398" y="375"/>
                  </a:cubicBezTo>
                  <a:cubicBezTo>
                    <a:pt x="380" y="406"/>
                    <a:pt x="380" y="406"/>
                    <a:pt x="380" y="406"/>
                  </a:cubicBezTo>
                  <a:cubicBezTo>
                    <a:pt x="367" y="430"/>
                    <a:pt x="359" y="448"/>
                    <a:pt x="354" y="462"/>
                  </a:cubicBezTo>
                  <a:cubicBezTo>
                    <a:pt x="352" y="467"/>
                    <a:pt x="350" y="476"/>
                    <a:pt x="348" y="488"/>
                  </a:cubicBezTo>
                  <a:cubicBezTo>
                    <a:pt x="346" y="504"/>
                    <a:pt x="344" y="516"/>
                    <a:pt x="341" y="524"/>
                  </a:cubicBezTo>
                  <a:cubicBezTo>
                    <a:pt x="336" y="537"/>
                    <a:pt x="329" y="547"/>
                    <a:pt x="319" y="554"/>
                  </a:cubicBezTo>
                  <a:cubicBezTo>
                    <a:pt x="314" y="558"/>
                    <a:pt x="314" y="558"/>
                    <a:pt x="314" y="558"/>
                  </a:cubicBezTo>
                  <a:cubicBezTo>
                    <a:pt x="135" y="558"/>
                    <a:pt x="135" y="558"/>
                    <a:pt x="135" y="558"/>
                  </a:cubicBezTo>
                  <a:cubicBezTo>
                    <a:pt x="129" y="553"/>
                    <a:pt x="129" y="553"/>
                    <a:pt x="129" y="553"/>
                  </a:cubicBezTo>
                  <a:cubicBezTo>
                    <a:pt x="112" y="538"/>
                    <a:pt x="102" y="523"/>
                    <a:pt x="99" y="506"/>
                  </a:cubicBezTo>
                  <a:cubicBezTo>
                    <a:pt x="97" y="488"/>
                    <a:pt x="97" y="488"/>
                    <a:pt x="97" y="488"/>
                  </a:cubicBezTo>
                  <a:cubicBezTo>
                    <a:pt x="94" y="472"/>
                    <a:pt x="93" y="463"/>
                    <a:pt x="93" y="461"/>
                  </a:cubicBezTo>
                  <a:cubicBezTo>
                    <a:pt x="89" y="448"/>
                    <a:pt x="81" y="430"/>
                    <a:pt x="67" y="408"/>
                  </a:cubicBezTo>
                  <a:cubicBezTo>
                    <a:pt x="55" y="386"/>
                    <a:pt x="55" y="386"/>
                    <a:pt x="55" y="386"/>
                  </a:cubicBezTo>
                  <a:cubicBezTo>
                    <a:pt x="40" y="358"/>
                    <a:pt x="28" y="337"/>
                    <a:pt x="21" y="322"/>
                  </a:cubicBezTo>
                  <a:cubicBezTo>
                    <a:pt x="9" y="297"/>
                    <a:pt x="2" y="265"/>
                    <a:pt x="0" y="226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" y="181"/>
                    <a:pt x="8" y="152"/>
                    <a:pt x="20" y="125"/>
                  </a:cubicBezTo>
                  <a:cubicBezTo>
                    <a:pt x="29" y="105"/>
                    <a:pt x="44" y="85"/>
                    <a:pt x="65" y="65"/>
                  </a:cubicBezTo>
                  <a:cubicBezTo>
                    <a:pt x="105" y="24"/>
                    <a:pt x="154" y="3"/>
                    <a:pt x="210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91" y="4"/>
                    <a:pt x="343" y="25"/>
                    <a:pt x="382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63672" y="1777616"/>
            <a:ext cx="2514499" cy="2634483"/>
            <a:chOff x="4463672" y="1777616"/>
            <a:chExt cx="2514499" cy="2634483"/>
          </a:xfrm>
        </p:grpSpPr>
        <p:sp>
          <p:nvSpPr>
            <p:cNvPr id="12378" name="Freeform 162"/>
            <p:cNvSpPr/>
            <p:nvPr/>
          </p:nvSpPr>
          <p:spPr bwMode="auto">
            <a:xfrm>
              <a:off x="4463672" y="1777616"/>
              <a:ext cx="2514499" cy="2634483"/>
            </a:xfrm>
            <a:custGeom>
              <a:avLst/>
              <a:gdLst>
                <a:gd name="T0" fmla="*/ 3391 w 3756"/>
                <a:gd name="T1" fmla="*/ 72 h 3934"/>
                <a:gd name="T2" fmla="*/ 3058 w 3756"/>
                <a:gd name="T3" fmla="*/ 356 h 3934"/>
                <a:gd name="T4" fmla="*/ 2940 w 3756"/>
                <a:gd name="T5" fmla="*/ 516 h 3934"/>
                <a:gd name="T6" fmla="*/ 2895 w 3756"/>
                <a:gd name="T7" fmla="*/ 587 h 3934"/>
                <a:gd name="T8" fmla="*/ 963 w 3756"/>
                <a:gd name="T9" fmla="*/ 3934 h 3934"/>
                <a:gd name="T10" fmla="*/ 62 w 3756"/>
                <a:gd name="T11" fmla="*/ 2370 h 3934"/>
                <a:gd name="T12" fmla="*/ 20 w 3756"/>
                <a:gd name="T13" fmla="*/ 2254 h 3934"/>
                <a:gd name="T14" fmla="*/ 46 w 3756"/>
                <a:gd name="T15" fmla="*/ 2016 h 3934"/>
                <a:gd name="T16" fmla="*/ 562 w 3756"/>
                <a:gd name="T17" fmla="*/ 1122 h 3934"/>
                <a:gd name="T18" fmla="*/ 1012 w 3756"/>
                <a:gd name="T19" fmla="*/ 348 h 3934"/>
                <a:gd name="T20" fmla="*/ 1042 w 3756"/>
                <a:gd name="T21" fmla="*/ 294 h 3934"/>
                <a:gd name="T22" fmla="*/ 1133 w 3756"/>
                <a:gd name="T23" fmla="*/ 174 h 3934"/>
                <a:gd name="T24" fmla="*/ 1505 w 3756"/>
                <a:gd name="T25" fmla="*/ 0 h 3934"/>
                <a:gd name="T26" fmla="*/ 3505 w 3756"/>
                <a:gd name="T27" fmla="*/ 0 h 3934"/>
                <a:gd name="T28" fmla="*/ 3530 w 3756"/>
                <a:gd name="T29" fmla="*/ 2 h 3934"/>
                <a:gd name="T30" fmla="*/ 3592 w 3756"/>
                <a:gd name="T31" fmla="*/ 15 h 3934"/>
                <a:gd name="T32" fmla="*/ 3756 w 3756"/>
                <a:gd name="T33" fmla="*/ 127 h 3934"/>
                <a:gd name="T34" fmla="*/ 3658 w 3756"/>
                <a:gd name="T35" fmla="*/ 73 h 3934"/>
                <a:gd name="T36" fmla="*/ 3391 w 3756"/>
                <a:gd name="T37" fmla="*/ 72 h 3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56" h="3934">
                  <a:moveTo>
                    <a:pt x="3391" y="72"/>
                  </a:moveTo>
                  <a:cubicBezTo>
                    <a:pt x="3297" y="101"/>
                    <a:pt x="3186" y="196"/>
                    <a:pt x="3058" y="356"/>
                  </a:cubicBezTo>
                  <a:cubicBezTo>
                    <a:pt x="3018" y="406"/>
                    <a:pt x="2979" y="459"/>
                    <a:pt x="2940" y="516"/>
                  </a:cubicBezTo>
                  <a:cubicBezTo>
                    <a:pt x="2895" y="587"/>
                    <a:pt x="2895" y="587"/>
                    <a:pt x="2895" y="587"/>
                  </a:cubicBezTo>
                  <a:cubicBezTo>
                    <a:pt x="963" y="3934"/>
                    <a:pt x="963" y="3934"/>
                    <a:pt x="963" y="3934"/>
                  </a:cubicBezTo>
                  <a:cubicBezTo>
                    <a:pt x="62" y="2370"/>
                    <a:pt x="62" y="2370"/>
                    <a:pt x="62" y="2370"/>
                  </a:cubicBezTo>
                  <a:cubicBezTo>
                    <a:pt x="44" y="2338"/>
                    <a:pt x="31" y="2299"/>
                    <a:pt x="20" y="2254"/>
                  </a:cubicBezTo>
                  <a:cubicBezTo>
                    <a:pt x="0" y="2163"/>
                    <a:pt x="9" y="2084"/>
                    <a:pt x="46" y="2016"/>
                  </a:cubicBezTo>
                  <a:cubicBezTo>
                    <a:pt x="84" y="1949"/>
                    <a:pt x="256" y="1651"/>
                    <a:pt x="562" y="1122"/>
                  </a:cubicBezTo>
                  <a:cubicBezTo>
                    <a:pt x="716" y="857"/>
                    <a:pt x="866" y="599"/>
                    <a:pt x="1012" y="348"/>
                  </a:cubicBezTo>
                  <a:cubicBezTo>
                    <a:pt x="1042" y="294"/>
                    <a:pt x="1042" y="294"/>
                    <a:pt x="1042" y="294"/>
                  </a:cubicBezTo>
                  <a:cubicBezTo>
                    <a:pt x="1069" y="250"/>
                    <a:pt x="1099" y="210"/>
                    <a:pt x="1133" y="174"/>
                  </a:cubicBezTo>
                  <a:cubicBezTo>
                    <a:pt x="1242" y="58"/>
                    <a:pt x="1366" y="0"/>
                    <a:pt x="1505" y="0"/>
                  </a:cubicBezTo>
                  <a:cubicBezTo>
                    <a:pt x="3505" y="0"/>
                    <a:pt x="3505" y="0"/>
                    <a:pt x="3505" y="0"/>
                  </a:cubicBezTo>
                  <a:cubicBezTo>
                    <a:pt x="3530" y="2"/>
                    <a:pt x="3530" y="2"/>
                    <a:pt x="3530" y="2"/>
                  </a:cubicBezTo>
                  <a:cubicBezTo>
                    <a:pt x="3550" y="4"/>
                    <a:pt x="3571" y="9"/>
                    <a:pt x="3592" y="15"/>
                  </a:cubicBezTo>
                  <a:cubicBezTo>
                    <a:pt x="3658" y="37"/>
                    <a:pt x="3713" y="74"/>
                    <a:pt x="3756" y="127"/>
                  </a:cubicBezTo>
                  <a:cubicBezTo>
                    <a:pt x="3733" y="106"/>
                    <a:pt x="3700" y="88"/>
                    <a:pt x="3658" y="73"/>
                  </a:cubicBezTo>
                  <a:cubicBezTo>
                    <a:pt x="3574" y="43"/>
                    <a:pt x="3485" y="43"/>
                    <a:pt x="3391" y="72"/>
                  </a:cubicBezTo>
                  <a:close/>
                </a:path>
              </a:pathLst>
            </a:custGeom>
            <a:solidFill>
              <a:srgbClr val="57BE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402" name="Freeform 186"/>
            <p:cNvSpPr/>
            <p:nvPr/>
          </p:nvSpPr>
          <p:spPr bwMode="auto">
            <a:xfrm>
              <a:off x="5226867" y="2264045"/>
              <a:ext cx="442080" cy="269153"/>
            </a:xfrm>
            <a:custGeom>
              <a:avLst/>
              <a:gdLst>
                <a:gd name="T0" fmla="*/ 496 w 656"/>
                <a:gd name="T1" fmla="*/ 112 h 399"/>
                <a:gd name="T2" fmla="*/ 520 w 656"/>
                <a:gd name="T3" fmla="*/ 118 h 399"/>
                <a:gd name="T4" fmla="*/ 574 w 656"/>
                <a:gd name="T5" fmla="*/ 141 h 399"/>
                <a:gd name="T6" fmla="*/ 655 w 656"/>
                <a:gd name="T7" fmla="*/ 262 h 399"/>
                <a:gd name="T8" fmla="*/ 613 w 656"/>
                <a:gd name="T9" fmla="*/ 358 h 399"/>
                <a:gd name="T10" fmla="*/ 545 w 656"/>
                <a:gd name="T11" fmla="*/ 399 h 399"/>
                <a:gd name="T12" fmla="*/ 112 w 656"/>
                <a:gd name="T13" fmla="*/ 399 h 399"/>
                <a:gd name="T14" fmla="*/ 33 w 656"/>
                <a:gd name="T15" fmla="*/ 355 h 399"/>
                <a:gd name="T16" fmla="*/ 2 w 656"/>
                <a:gd name="T17" fmla="*/ 262 h 399"/>
                <a:gd name="T18" fmla="*/ 47 w 656"/>
                <a:gd name="T19" fmla="*/ 195 h 399"/>
                <a:gd name="T20" fmla="*/ 89 w 656"/>
                <a:gd name="T21" fmla="*/ 175 h 399"/>
                <a:gd name="T22" fmla="*/ 83 w 656"/>
                <a:gd name="T23" fmla="*/ 154 h 399"/>
                <a:gd name="T24" fmla="*/ 107 w 656"/>
                <a:gd name="T25" fmla="*/ 107 h 399"/>
                <a:gd name="T26" fmla="*/ 171 w 656"/>
                <a:gd name="T27" fmla="*/ 90 h 399"/>
                <a:gd name="T28" fmla="*/ 203 w 656"/>
                <a:gd name="T29" fmla="*/ 98 h 399"/>
                <a:gd name="T30" fmla="*/ 207 w 656"/>
                <a:gd name="T31" fmla="*/ 84 h 399"/>
                <a:gd name="T32" fmla="*/ 226 w 656"/>
                <a:gd name="T33" fmla="*/ 52 h 399"/>
                <a:gd name="T34" fmla="*/ 345 w 656"/>
                <a:gd name="T35" fmla="*/ 2 h 399"/>
                <a:gd name="T36" fmla="*/ 477 w 656"/>
                <a:gd name="T37" fmla="*/ 55 h 399"/>
                <a:gd name="T38" fmla="*/ 496 w 656"/>
                <a:gd name="T39" fmla="*/ 11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6" h="399">
                  <a:moveTo>
                    <a:pt x="496" y="112"/>
                  </a:moveTo>
                  <a:cubicBezTo>
                    <a:pt x="520" y="118"/>
                    <a:pt x="520" y="118"/>
                    <a:pt x="520" y="118"/>
                  </a:cubicBezTo>
                  <a:cubicBezTo>
                    <a:pt x="540" y="124"/>
                    <a:pt x="558" y="132"/>
                    <a:pt x="574" y="141"/>
                  </a:cubicBezTo>
                  <a:cubicBezTo>
                    <a:pt x="626" y="170"/>
                    <a:pt x="654" y="211"/>
                    <a:pt x="655" y="262"/>
                  </a:cubicBezTo>
                  <a:cubicBezTo>
                    <a:pt x="656" y="295"/>
                    <a:pt x="642" y="327"/>
                    <a:pt x="613" y="358"/>
                  </a:cubicBezTo>
                  <a:cubicBezTo>
                    <a:pt x="588" y="386"/>
                    <a:pt x="565" y="399"/>
                    <a:pt x="545" y="399"/>
                  </a:cubicBezTo>
                  <a:cubicBezTo>
                    <a:pt x="112" y="399"/>
                    <a:pt x="112" y="399"/>
                    <a:pt x="112" y="399"/>
                  </a:cubicBezTo>
                  <a:cubicBezTo>
                    <a:pt x="83" y="399"/>
                    <a:pt x="56" y="384"/>
                    <a:pt x="33" y="355"/>
                  </a:cubicBezTo>
                  <a:cubicBezTo>
                    <a:pt x="10" y="326"/>
                    <a:pt x="0" y="295"/>
                    <a:pt x="2" y="262"/>
                  </a:cubicBezTo>
                  <a:cubicBezTo>
                    <a:pt x="4" y="236"/>
                    <a:pt x="19" y="213"/>
                    <a:pt x="47" y="195"/>
                  </a:cubicBezTo>
                  <a:cubicBezTo>
                    <a:pt x="62" y="186"/>
                    <a:pt x="76" y="179"/>
                    <a:pt x="89" y="175"/>
                  </a:cubicBezTo>
                  <a:cubicBezTo>
                    <a:pt x="86" y="169"/>
                    <a:pt x="83" y="162"/>
                    <a:pt x="83" y="154"/>
                  </a:cubicBezTo>
                  <a:cubicBezTo>
                    <a:pt x="82" y="136"/>
                    <a:pt x="90" y="120"/>
                    <a:pt x="107" y="107"/>
                  </a:cubicBezTo>
                  <a:cubicBezTo>
                    <a:pt x="125" y="93"/>
                    <a:pt x="147" y="87"/>
                    <a:pt x="171" y="90"/>
                  </a:cubicBezTo>
                  <a:cubicBezTo>
                    <a:pt x="184" y="91"/>
                    <a:pt x="195" y="94"/>
                    <a:pt x="203" y="98"/>
                  </a:cubicBezTo>
                  <a:cubicBezTo>
                    <a:pt x="204" y="94"/>
                    <a:pt x="205" y="89"/>
                    <a:pt x="207" y="84"/>
                  </a:cubicBezTo>
                  <a:cubicBezTo>
                    <a:pt x="212" y="72"/>
                    <a:pt x="218" y="62"/>
                    <a:pt x="226" y="52"/>
                  </a:cubicBezTo>
                  <a:cubicBezTo>
                    <a:pt x="252" y="21"/>
                    <a:pt x="292" y="4"/>
                    <a:pt x="345" y="2"/>
                  </a:cubicBezTo>
                  <a:cubicBezTo>
                    <a:pt x="407" y="0"/>
                    <a:pt x="451" y="17"/>
                    <a:pt x="477" y="55"/>
                  </a:cubicBezTo>
                  <a:cubicBezTo>
                    <a:pt x="489" y="74"/>
                    <a:pt x="496" y="93"/>
                    <a:pt x="496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403" name="Freeform 187"/>
            <p:cNvSpPr/>
            <p:nvPr/>
          </p:nvSpPr>
          <p:spPr bwMode="auto">
            <a:xfrm>
              <a:off x="5105540" y="2137138"/>
              <a:ext cx="269153" cy="163165"/>
            </a:xfrm>
            <a:custGeom>
              <a:avLst/>
              <a:gdLst>
                <a:gd name="T0" fmla="*/ 302 w 400"/>
                <a:gd name="T1" fmla="*/ 68 h 244"/>
                <a:gd name="T2" fmla="*/ 317 w 400"/>
                <a:gd name="T3" fmla="*/ 72 h 244"/>
                <a:gd name="T4" fmla="*/ 350 w 400"/>
                <a:gd name="T5" fmla="*/ 86 h 244"/>
                <a:gd name="T6" fmla="*/ 400 w 400"/>
                <a:gd name="T7" fmla="*/ 160 h 244"/>
                <a:gd name="T8" fmla="*/ 374 w 400"/>
                <a:gd name="T9" fmla="*/ 219 h 244"/>
                <a:gd name="T10" fmla="*/ 333 w 400"/>
                <a:gd name="T11" fmla="*/ 244 h 244"/>
                <a:gd name="T12" fmla="*/ 68 w 400"/>
                <a:gd name="T13" fmla="*/ 244 h 244"/>
                <a:gd name="T14" fmla="*/ 20 w 400"/>
                <a:gd name="T15" fmla="*/ 217 h 244"/>
                <a:gd name="T16" fmla="*/ 1 w 400"/>
                <a:gd name="T17" fmla="*/ 160 h 244"/>
                <a:gd name="T18" fmla="*/ 29 w 400"/>
                <a:gd name="T19" fmla="*/ 119 h 244"/>
                <a:gd name="T20" fmla="*/ 55 w 400"/>
                <a:gd name="T21" fmla="*/ 107 h 244"/>
                <a:gd name="T22" fmla="*/ 51 w 400"/>
                <a:gd name="T23" fmla="*/ 94 h 244"/>
                <a:gd name="T24" fmla="*/ 65 w 400"/>
                <a:gd name="T25" fmla="*/ 66 h 244"/>
                <a:gd name="T26" fmla="*/ 105 w 400"/>
                <a:gd name="T27" fmla="*/ 55 h 244"/>
                <a:gd name="T28" fmla="*/ 124 w 400"/>
                <a:gd name="T29" fmla="*/ 60 h 244"/>
                <a:gd name="T30" fmla="*/ 126 w 400"/>
                <a:gd name="T31" fmla="*/ 51 h 244"/>
                <a:gd name="T32" fmla="*/ 138 w 400"/>
                <a:gd name="T33" fmla="*/ 32 h 244"/>
                <a:gd name="T34" fmla="*/ 210 w 400"/>
                <a:gd name="T35" fmla="*/ 2 h 244"/>
                <a:gd name="T36" fmla="*/ 291 w 400"/>
                <a:gd name="T37" fmla="*/ 34 h 244"/>
                <a:gd name="T38" fmla="*/ 302 w 400"/>
                <a:gd name="T39" fmla="*/ 6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0" h="244">
                  <a:moveTo>
                    <a:pt x="302" y="68"/>
                  </a:moveTo>
                  <a:cubicBezTo>
                    <a:pt x="317" y="72"/>
                    <a:pt x="317" y="72"/>
                    <a:pt x="317" y="72"/>
                  </a:cubicBezTo>
                  <a:cubicBezTo>
                    <a:pt x="329" y="76"/>
                    <a:pt x="340" y="81"/>
                    <a:pt x="350" y="86"/>
                  </a:cubicBezTo>
                  <a:cubicBezTo>
                    <a:pt x="382" y="104"/>
                    <a:pt x="399" y="129"/>
                    <a:pt x="400" y="160"/>
                  </a:cubicBezTo>
                  <a:cubicBezTo>
                    <a:pt x="400" y="180"/>
                    <a:pt x="392" y="200"/>
                    <a:pt x="374" y="219"/>
                  </a:cubicBezTo>
                  <a:cubicBezTo>
                    <a:pt x="358" y="235"/>
                    <a:pt x="345" y="244"/>
                    <a:pt x="333" y="244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50" y="244"/>
                    <a:pt x="34" y="235"/>
                    <a:pt x="20" y="217"/>
                  </a:cubicBezTo>
                  <a:cubicBezTo>
                    <a:pt x="6" y="199"/>
                    <a:pt x="0" y="180"/>
                    <a:pt x="1" y="160"/>
                  </a:cubicBezTo>
                  <a:cubicBezTo>
                    <a:pt x="3" y="144"/>
                    <a:pt x="12" y="130"/>
                    <a:pt x="29" y="119"/>
                  </a:cubicBezTo>
                  <a:cubicBezTo>
                    <a:pt x="38" y="113"/>
                    <a:pt x="46" y="110"/>
                    <a:pt x="55" y="107"/>
                  </a:cubicBezTo>
                  <a:cubicBezTo>
                    <a:pt x="52" y="103"/>
                    <a:pt x="51" y="99"/>
                    <a:pt x="51" y="94"/>
                  </a:cubicBezTo>
                  <a:cubicBezTo>
                    <a:pt x="50" y="83"/>
                    <a:pt x="55" y="74"/>
                    <a:pt x="65" y="66"/>
                  </a:cubicBezTo>
                  <a:cubicBezTo>
                    <a:pt x="77" y="57"/>
                    <a:pt x="90" y="53"/>
                    <a:pt x="105" y="55"/>
                  </a:cubicBezTo>
                  <a:cubicBezTo>
                    <a:pt x="112" y="56"/>
                    <a:pt x="119" y="57"/>
                    <a:pt x="124" y="60"/>
                  </a:cubicBezTo>
                  <a:cubicBezTo>
                    <a:pt x="124" y="58"/>
                    <a:pt x="125" y="55"/>
                    <a:pt x="126" y="51"/>
                  </a:cubicBezTo>
                  <a:cubicBezTo>
                    <a:pt x="129" y="44"/>
                    <a:pt x="133" y="38"/>
                    <a:pt x="138" y="32"/>
                  </a:cubicBezTo>
                  <a:cubicBezTo>
                    <a:pt x="154" y="13"/>
                    <a:pt x="178" y="3"/>
                    <a:pt x="210" y="2"/>
                  </a:cubicBezTo>
                  <a:cubicBezTo>
                    <a:pt x="249" y="0"/>
                    <a:pt x="275" y="11"/>
                    <a:pt x="291" y="34"/>
                  </a:cubicBezTo>
                  <a:cubicBezTo>
                    <a:pt x="298" y="45"/>
                    <a:pt x="302" y="57"/>
                    <a:pt x="302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404" name="Freeform 188"/>
            <p:cNvSpPr/>
            <p:nvPr/>
          </p:nvSpPr>
          <p:spPr bwMode="auto">
            <a:xfrm>
              <a:off x="5504388" y="2124587"/>
              <a:ext cx="178505" cy="110172"/>
            </a:xfrm>
            <a:custGeom>
              <a:avLst/>
              <a:gdLst>
                <a:gd name="T0" fmla="*/ 201 w 267"/>
                <a:gd name="T1" fmla="*/ 46 h 163"/>
                <a:gd name="T2" fmla="*/ 211 w 267"/>
                <a:gd name="T3" fmla="*/ 48 h 163"/>
                <a:gd name="T4" fmla="*/ 233 w 267"/>
                <a:gd name="T5" fmla="*/ 58 h 163"/>
                <a:gd name="T6" fmla="*/ 266 w 267"/>
                <a:gd name="T7" fmla="*/ 107 h 163"/>
                <a:gd name="T8" fmla="*/ 249 w 267"/>
                <a:gd name="T9" fmla="*/ 146 h 163"/>
                <a:gd name="T10" fmla="*/ 222 w 267"/>
                <a:gd name="T11" fmla="*/ 163 h 163"/>
                <a:gd name="T12" fmla="*/ 45 w 267"/>
                <a:gd name="T13" fmla="*/ 163 h 163"/>
                <a:gd name="T14" fmla="*/ 13 w 267"/>
                <a:gd name="T15" fmla="*/ 145 h 163"/>
                <a:gd name="T16" fmla="*/ 1 w 267"/>
                <a:gd name="T17" fmla="*/ 107 h 163"/>
                <a:gd name="T18" fmla="*/ 19 w 267"/>
                <a:gd name="T19" fmla="*/ 80 h 163"/>
                <a:gd name="T20" fmla="*/ 36 w 267"/>
                <a:gd name="T21" fmla="*/ 72 h 163"/>
                <a:gd name="T22" fmla="*/ 33 w 267"/>
                <a:gd name="T23" fmla="*/ 63 h 163"/>
                <a:gd name="T24" fmla="*/ 43 w 267"/>
                <a:gd name="T25" fmla="*/ 44 h 163"/>
                <a:gd name="T26" fmla="*/ 69 w 267"/>
                <a:gd name="T27" fmla="*/ 37 h 163"/>
                <a:gd name="T28" fmla="*/ 82 w 267"/>
                <a:gd name="T29" fmla="*/ 40 h 163"/>
                <a:gd name="T30" fmla="*/ 84 w 267"/>
                <a:gd name="T31" fmla="*/ 34 h 163"/>
                <a:gd name="T32" fmla="*/ 92 w 267"/>
                <a:gd name="T33" fmla="*/ 21 h 163"/>
                <a:gd name="T34" fmla="*/ 140 w 267"/>
                <a:gd name="T35" fmla="*/ 1 h 163"/>
                <a:gd name="T36" fmla="*/ 194 w 267"/>
                <a:gd name="T37" fmla="*/ 23 h 163"/>
                <a:gd name="T38" fmla="*/ 201 w 267"/>
                <a:gd name="T39" fmla="*/ 4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7" h="163">
                  <a:moveTo>
                    <a:pt x="201" y="46"/>
                  </a:moveTo>
                  <a:cubicBezTo>
                    <a:pt x="211" y="48"/>
                    <a:pt x="211" y="48"/>
                    <a:pt x="211" y="48"/>
                  </a:cubicBezTo>
                  <a:cubicBezTo>
                    <a:pt x="219" y="51"/>
                    <a:pt x="227" y="54"/>
                    <a:pt x="233" y="58"/>
                  </a:cubicBezTo>
                  <a:cubicBezTo>
                    <a:pt x="255" y="70"/>
                    <a:pt x="266" y="86"/>
                    <a:pt x="266" y="107"/>
                  </a:cubicBezTo>
                  <a:cubicBezTo>
                    <a:pt x="267" y="120"/>
                    <a:pt x="261" y="134"/>
                    <a:pt x="249" y="146"/>
                  </a:cubicBezTo>
                  <a:cubicBezTo>
                    <a:pt x="239" y="157"/>
                    <a:pt x="230" y="163"/>
                    <a:pt x="222" y="163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33" y="163"/>
                    <a:pt x="23" y="157"/>
                    <a:pt x="13" y="145"/>
                  </a:cubicBezTo>
                  <a:cubicBezTo>
                    <a:pt x="4" y="133"/>
                    <a:pt x="0" y="120"/>
                    <a:pt x="1" y="107"/>
                  </a:cubicBezTo>
                  <a:cubicBezTo>
                    <a:pt x="1" y="96"/>
                    <a:pt x="7" y="87"/>
                    <a:pt x="19" y="80"/>
                  </a:cubicBezTo>
                  <a:cubicBezTo>
                    <a:pt x="25" y="76"/>
                    <a:pt x="30" y="73"/>
                    <a:pt x="36" y="72"/>
                  </a:cubicBezTo>
                  <a:cubicBezTo>
                    <a:pt x="35" y="69"/>
                    <a:pt x="34" y="66"/>
                    <a:pt x="33" y="63"/>
                  </a:cubicBezTo>
                  <a:cubicBezTo>
                    <a:pt x="33" y="56"/>
                    <a:pt x="36" y="49"/>
                    <a:pt x="43" y="44"/>
                  </a:cubicBezTo>
                  <a:cubicBezTo>
                    <a:pt x="51" y="38"/>
                    <a:pt x="60" y="36"/>
                    <a:pt x="69" y="37"/>
                  </a:cubicBezTo>
                  <a:cubicBezTo>
                    <a:pt x="75" y="37"/>
                    <a:pt x="79" y="38"/>
                    <a:pt x="82" y="40"/>
                  </a:cubicBezTo>
                  <a:cubicBezTo>
                    <a:pt x="83" y="39"/>
                    <a:pt x="83" y="37"/>
                    <a:pt x="84" y="34"/>
                  </a:cubicBezTo>
                  <a:cubicBezTo>
                    <a:pt x="86" y="30"/>
                    <a:pt x="88" y="25"/>
                    <a:pt x="92" y="21"/>
                  </a:cubicBezTo>
                  <a:cubicBezTo>
                    <a:pt x="102" y="9"/>
                    <a:pt x="118" y="2"/>
                    <a:pt x="140" y="1"/>
                  </a:cubicBezTo>
                  <a:cubicBezTo>
                    <a:pt x="166" y="0"/>
                    <a:pt x="183" y="7"/>
                    <a:pt x="194" y="23"/>
                  </a:cubicBezTo>
                  <a:cubicBezTo>
                    <a:pt x="199" y="30"/>
                    <a:pt x="201" y="38"/>
                    <a:pt x="201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71407" y="1570906"/>
            <a:ext cx="2073258" cy="333553"/>
            <a:chOff x="2071407" y="1570906"/>
            <a:chExt cx="2073258" cy="333553"/>
          </a:xfrm>
        </p:grpSpPr>
        <p:sp>
          <p:nvSpPr>
            <p:cNvPr id="191" name="圆角矩形 37"/>
            <p:cNvSpPr/>
            <p:nvPr/>
          </p:nvSpPr>
          <p:spPr>
            <a:xfrm rot="10800000" flipH="1" flipV="1">
              <a:off x="2071407" y="159189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2310777" y="157090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51720" y="2283512"/>
            <a:ext cx="2505962" cy="461665"/>
            <a:chOff x="1951720" y="2283512"/>
            <a:chExt cx="2505962" cy="461665"/>
          </a:xfrm>
        </p:grpSpPr>
        <p:grpSp>
          <p:nvGrpSpPr>
            <p:cNvPr id="193" name="组合 192"/>
            <p:cNvGrpSpPr/>
            <p:nvPr/>
          </p:nvGrpSpPr>
          <p:grpSpPr>
            <a:xfrm>
              <a:off x="1951720" y="2414539"/>
              <a:ext cx="239371" cy="239371"/>
              <a:chOff x="692720" y="2438979"/>
              <a:chExt cx="108000" cy="108000"/>
            </a:xfrm>
          </p:grpSpPr>
          <p:sp>
            <p:nvSpPr>
              <p:cNvPr id="194" name="椭圆 193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95" name="椭圆 194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96" name="文本框 195"/>
            <p:cNvSpPr txBox="1"/>
            <p:nvPr/>
          </p:nvSpPr>
          <p:spPr>
            <a:xfrm>
              <a:off x="2272468" y="2283512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049223" y="1667230"/>
            <a:ext cx="2073258" cy="333553"/>
            <a:chOff x="8049223" y="1667230"/>
            <a:chExt cx="2073258" cy="333553"/>
          </a:xfrm>
        </p:grpSpPr>
        <p:sp>
          <p:nvSpPr>
            <p:cNvPr id="197" name="圆角矩形 37"/>
            <p:cNvSpPr/>
            <p:nvPr/>
          </p:nvSpPr>
          <p:spPr>
            <a:xfrm rot="10800000" flipH="1" flipV="1">
              <a:off x="8049223" y="1688216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98" name="矩形 197"/>
            <p:cNvSpPr/>
            <p:nvPr/>
          </p:nvSpPr>
          <p:spPr>
            <a:xfrm>
              <a:off x="8288593" y="1667230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929536" y="2379836"/>
            <a:ext cx="2505962" cy="461665"/>
            <a:chOff x="7929536" y="2379836"/>
            <a:chExt cx="2505962" cy="461665"/>
          </a:xfrm>
        </p:grpSpPr>
        <p:grpSp>
          <p:nvGrpSpPr>
            <p:cNvPr id="199" name="组合 198"/>
            <p:cNvGrpSpPr/>
            <p:nvPr/>
          </p:nvGrpSpPr>
          <p:grpSpPr>
            <a:xfrm>
              <a:off x="7929536" y="2510863"/>
              <a:ext cx="239371" cy="239371"/>
              <a:chOff x="692720" y="2438979"/>
              <a:chExt cx="108000" cy="108000"/>
            </a:xfrm>
          </p:grpSpPr>
          <p:sp>
            <p:nvSpPr>
              <p:cNvPr id="200" name="椭圆 199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202" name="文本框 201"/>
            <p:cNvSpPr txBox="1"/>
            <p:nvPr/>
          </p:nvSpPr>
          <p:spPr>
            <a:xfrm>
              <a:off x="8250284" y="2379836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50667" y="3754985"/>
            <a:ext cx="2073258" cy="333553"/>
            <a:chOff x="7850667" y="3754985"/>
            <a:chExt cx="2073258" cy="333553"/>
          </a:xfrm>
        </p:grpSpPr>
        <p:sp>
          <p:nvSpPr>
            <p:cNvPr id="203" name="圆角矩形 37"/>
            <p:cNvSpPr/>
            <p:nvPr/>
          </p:nvSpPr>
          <p:spPr>
            <a:xfrm rot="10800000" flipH="1" flipV="1">
              <a:off x="7850667" y="3775971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04" name="矩形 203"/>
            <p:cNvSpPr/>
            <p:nvPr/>
          </p:nvSpPr>
          <p:spPr>
            <a:xfrm>
              <a:off x="8090037" y="3754985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730980" y="4467591"/>
            <a:ext cx="2505962" cy="461665"/>
            <a:chOff x="7730980" y="4467591"/>
            <a:chExt cx="2505962" cy="461665"/>
          </a:xfrm>
        </p:grpSpPr>
        <p:grpSp>
          <p:nvGrpSpPr>
            <p:cNvPr id="205" name="组合 204"/>
            <p:cNvGrpSpPr/>
            <p:nvPr/>
          </p:nvGrpSpPr>
          <p:grpSpPr>
            <a:xfrm>
              <a:off x="7730980" y="4598618"/>
              <a:ext cx="239371" cy="239371"/>
              <a:chOff x="692720" y="2438979"/>
              <a:chExt cx="108000" cy="108000"/>
            </a:xfrm>
          </p:grpSpPr>
          <p:sp>
            <p:nvSpPr>
              <p:cNvPr id="206" name="椭圆 205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208" name="文本框 207"/>
            <p:cNvSpPr txBox="1"/>
            <p:nvPr/>
          </p:nvSpPr>
          <p:spPr>
            <a:xfrm>
              <a:off x="8051728" y="4467591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953696" y="3960496"/>
            <a:ext cx="2073258" cy="333553"/>
            <a:chOff x="1953696" y="3960496"/>
            <a:chExt cx="2073258" cy="333553"/>
          </a:xfrm>
        </p:grpSpPr>
        <p:sp>
          <p:nvSpPr>
            <p:cNvPr id="209" name="圆角矩形 37"/>
            <p:cNvSpPr/>
            <p:nvPr/>
          </p:nvSpPr>
          <p:spPr>
            <a:xfrm rot="10800000" flipH="1" flipV="1">
              <a:off x="1953696" y="398148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10" name="矩形 209"/>
            <p:cNvSpPr/>
            <p:nvPr/>
          </p:nvSpPr>
          <p:spPr>
            <a:xfrm>
              <a:off x="2193066" y="396049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834009" y="4673102"/>
            <a:ext cx="2505962" cy="461665"/>
            <a:chOff x="1834009" y="4673102"/>
            <a:chExt cx="2505962" cy="461665"/>
          </a:xfrm>
        </p:grpSpPr>
        <p:grpSp>
          <p:nvGrpSpPr>
            <p:cNvPr id="211" name="组合 210"/>
            <p:cNvGrpSpPr/>
            <p:nvPr/>
          </p:nvGrpSpPr>
          <p:grpSpPr>
            <a:xfrm>
              <a:off x="1834009" y="4804129"/>
              <a:ext cx="239371" cy="239371"/>
              <a:chOff x="692720" y="2438979"/>
              <a:chExt cx="108000" cy="108000"/>
            </a:xfrm>
          </p:grpSpPr>
          <p:sp>
            <p:nvSpPr>
              <p:cNvPr id="212" name="椭圆 211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214" name="文本框 213"/>
            <p:cNvSpPr txBox="1"/>
            <p:nvPr/>
          </p:nvSpPr>
          <p:spPr>
            <a:xfrm>
              <a:off x="2154757" y="4673102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02376" y="3359338"/>
            <a:ext cx="2545463" cy="1332724"/>
            <a:chOff x="4502376" y="3359338"/>
            <a:chExt cx="2545463" cy="1332724"/>
          </a:xfrm>
        </p:grpSpPr>
        <p:sp>
          <p:nvSpPr>
            <p:cNvPr id="12379" name="Freeform 163"/>
            <p:cNvSpPr/>
            <p:nvPr/>
          </p:nvSpPr>
          <p:spPr bwMode="auto">
            <a:xfrm>
              <a:off x="4502376" y="3359338"/>
              <a:ext cx="2545463" cy="1332724"/>
            </a:xfrm>
            <a:custGeom>
              <a:avLst/>
              <a:gdLst>
                <a:gd name="T0" fmla="*/ 3698 w 3801"/>
                <a:gd name="T1" fmla="*/ 1228 h 1990"/>
                <a:gd name="T2" fmla="*/ 3723 w 3801"/>
                <a:gd name="T3" fmla="*/ 1285 h 1990"/>
                <a:gd name="T4" fmla="*/ 3767 w 3801"/>
                <a:gd name="T5" fmla="*/ 1432 h 1990"/>
                <a:gd name="T6" fmla="*/ 3726 w 3801"/>
                <a:gd name="T7" fmla="*/ 1855 h 1990"/>
                <a:gd name="T8" fmla="*/ 3652 w 3801"/>
                <a:gd name="T9" fmla="*/ 1923 h 1990"/>
                <a:gd name="T10" fmla="*/ 3351 w 3801"/>
                <a:gd name="T11" fmla="*/ 1990 h 1990"/>
                <a:gd name="T12" fmla="*/ 1368 w 3801"/>
                <a:gd name="T13" fmla="*/ 1990 h 1990"/>
                <a:gd name="T14" fmla="*/ 1234 w 3801"/>
                <a:gd name="T15" fmla="*/ 1950 h 1990"/>
                <a:gd name="T16" fmla="*/ 975 w 3801"/>
                <a:gd name="T17" fmla="*/ 1693 h 1990"/>
                <a:gd name="T18" fmla="*/ 0 w 3801"/>
                <a:gd name="T19" fmla="*/ 0 h 1990"/>
                <a:gd name="T20" fmla="*/ 171 w 3801"/>
                <a:gd name="T21" fmla="*/ 135 h 1990"/>
                <a:gd name="T22" fmla="*/ 772 w 3801"/>
                <a:gd name="T23" fmla="*/ 228 h 1990"/>
                <a:gd name="T24" fmla="*/ 3120 w 3801"/>
                <a:gd name="T25" fmla="*/ 228 h 1990"/>
                <a:gd name="T26" fmla="*/ 3698 w 3801"/>
                <a:gd name="T27" fmla="*/ 1228 h 1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01" h="1990">
                  <a:moveTo>
                    <a:pt x="3698" y="1228"/>
                  </a:moveTo>
                  <a:cubicBezTo>
                    <a:pt x="3723" y="1285"/>
                    <a:pt x="3723" y="1285"/>
                    <a:pt x="3723" y="1285"/>
                  </a:cubicBezTo>
                  <a:cubicBezTo>
                    <a:pt x="3742" y="1333"/>
                    <a:pt x="3756" y="1382"/>
                    <a:pt x="3767" y="1432"/>
                  </a:cubicBezTo>
                  <a:cubicBezTo>
                    <a:pt x="3801" y="1592"/>
                    <a:pt x="3787" y="1733"/>
                    <a:pt x="3726" y="1855"/>
                  </a:cubicBezTo>
                  <a:cubicBezTo>
                    <a:pt x="3714" y="1878"/>
                    <a:pt x="3689" y="1900"/>
                    <a:pt x="3652" y="1923"/>
                  </a:cubicBezTo>
                  <a:cubicBezTo>
                    <a:pt x="3578" y="1968"/>
                    <a:pt x="3478" y="1990"/>
                    <a:pt x="3351" y="1990"/>
                  </a:cubicBezTo>
                  <a:cubicBezTo>
                    <a:pt x="1368" y="1990"/>
                    <a:pt x="1368" y="1990"/>
                    <a:pt x="1368" y="1990"/>
                  </a:cubicBezTo>
                  <a:cubicBezTo>
                    <a:pt x="1330" y="1989"/>
                    <a:pt x="1285" y="1975"/>
                    <a:pt x="1234" y="1950"/>
                  </a:cubicBezTo>
                  <a:cubicBezTo>
                    <a:pt x="1131" y="1899"/>
                    <a:pt x="1044" y="1813"/>
                    <a:pt x="975" y="16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55"/>
                    <a:pt x="93" y="100"/>
                    <a:pt x="171" y="135"/>
                  </a:cubicBezTo>
                  <a:cubicBezTo>
                    <a:pt x="310" y="197"/>
                    <a:pt x="511" y="228"/>
                    <a:pt x="772" y="228"/>
                  </a:cubicBezTo>
                  <a:cubicBezTo>
                    <a:pt x="3120" y="228"/>
                    <a:pt x="3120" y="228"/>
                    <a:pt x="3120" y="228"/>
                  </a:cubicBezTo>
                  <a:lnTo>
                    <a:pt x="3698" y="1228"/>
                  </a:lnTo>
                  <a:close/>
                </a:path>
              </a:pathLst>
            </a:custGeom>
            <a:solidFill>
              <a:srgbClr val="14546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397" name="Freeform 181"/>
            <p:cNvSpPr>
              <a:spLocks noEditPoints="1"/>
            </p:cNvSpPr>
            <p:nvPr/>
          </p:nvSpPr>
          <p:spPr bwMode="auto">
            <a:xfrm>
              <a:off x="5791526" y="3776971"/>
              <a:ext cx="548068" cy="548068"/>
            </a:xfrm>
            <a:custGeom>
              <a:avLst/>
              <a:gdLst>
                <a:gd name="T0" fmla="*/ 245 w 814"/>
                <a:gd name="T1" fmla="*/ 91 h 814"/>
                <a:gd name="T2" fmla="*/ 208 w 814"/>
                <a:gd name="T3" fmla="*/ 148 h 814"/>
                <a:gd name="T4" fmla="*/ 103 w 814"/>
                <a:gd name="T5" fmla="*/ 230 h 814"/>
                <a:gd name="T6" fmla="*/ 63 w 814"/>
                <a:gd name="T7" fmla="*/ 360 h 814"/>
                <a:gd name="T8" fmla="*/ 56 w 814"/>
                <a:gd name="T9" fmla="*/ 463 h 814"/>
                <a:gd name="T10" fmla="*/ 477 w 814"/>
                <a:gd name="T11" fmla="*/ 756 h 814"/>
                <a:gd name="T12" fmla="*/ 432 w 814"/>
                <a:gd name="T13" fmla="*/ 736 h 814"/>
                <a:gd name="T14" fmla="*/ 378 w 814"/>
                <a:gd name="T15" fmla="*/ 669 h 814"/>
                <a:gd name="T16" fmla="*/ 311 w 814"/>
                <a:gd name="T17" fmla="*/ 511 h 814"/>
                <a:gd name="T18" fmla="*/ 189 w 814"/>
                <a:gd name="T19" fmla="*/ 430 h 814"/>
                <a:gd name="T20" fmla="*/ 284 w 814"/>
                <a:gd name="T21" fmla="*/ 298 h 814"/>
                <a:gd name="T22" fmla="*/ 379 w 814"/>
                <a:gd name="T23" fmla="*/ 347 h 814"/>
                <a:gd name="T24" fmla="*/ 499 w 814"/>
                <a:gd name="T25" fmla="*/ 328 h 814"/>
                <a:gd name="T26" fmla="*/ 510 w 814"/>
                <a:gd name="T27" fmla="*/ 292 h 814"/>
                <a:gd name="T28" fmla="*/ 508 w 814"/>
                <a:gd name="T29" fmla="*/ 256 h 814"/>
                <a:gd name="T30" fmla="*/ 468 w 814"/>
                <a:gd name="T31" fmla="*/ 319 h 814"/>
                <a:gd name="T32" fmla="*/ 386 w 814"/>
                <a:gd name="T33" fmla="*/ 261 h 814"/>
                <a:gd name="T34" fmla="*/ 315 w 814"/>
                <a:gd name="T35" fmla="*/ 284 h 814"/>
                <a:gd name="T36" fmla="*/ 296 w 814"/>
                <a:gd name="T37" fmla="*/ 264 h 814"/>
                <a:gd name="T38" fmla="*/ 285 w 814"/>
                <a:gd name="T39" fmla="*/ 227 h 814"/>
                <a:gd name="T40" fmla="*/ 355 w 814"/>
                <a:gd name="T41" fmla="*/ 194 h 814"/>
                <a:gd name="T42" fmla="*/ 423 w 814"/>
                <a:gd name="T43" fmla="*/ 209 h 814"/>
                <a:gd name="T44" fmla="*/ 447 w 814"/>
                <a:gd name="T45" fmla="*/ 163 h 814"/>
                <a:gd name="T46" fmla="*/ 405 w 814"/>
                <a:gd name="T47" fmla="*/ 167 h 814"/>
                <a:gd name="T48" fmla="*/ 497 w 814"/>
                <a:gd name="T49" fmla="*/ 89 h 814"/>
                <a:gd name="T50" fmla="*/ 548 w 814"/>
                <a:gd name="T51" fmla="*/ 105 h 814"/>
                <a:gd name="T52" fmla="*/ 384 w 814"/>
                <a:gd name="T53" fmla="*/ 0 h 814"/>
                <a:gd name="T54" fmla="*/ 675 w 814"/>
                <a:gd name="T55" fmla="*/ 101 h 814"/>
                <a:gd name="T56" fmla="*/ 814 w 814"/>
                <a:gd name="T57" fmla="*/ 431 h 814"/>
                <a:gd name="T58" fmla="*/ 696 w 814"/>
                <a:gd name="T59" fmla="*/ 693 h 814"/>
                <a:gd name="T60" fmla="*/ 384 w 814"/>
                <a:gd name="T61" fmla="*/ 814 h 814"/>
                <a:gd name="T62" fmla="*/ 7 w 814"/>
                <a:gd name="T63" fmla="*/ 477 h 814"/>
                <a:gd name="T64" fmla="*/ 2 w 814"/>
                <a:gd name="T65" fmla="*/ 375 h 814"/>
                <a:gd name="T66" fmla="*/ 337 w 814"/>
                <a:gd name="T67" fmla="*/ 7 h 814"/>
                <a:gd name="T68" fmla="*/ 732 w 814"/>
                <a:gd name="T69" fmla="*/ 553 h 814"/>
                <a:gd name="T70" fmla="*/ 740 w 814"/>
                <a:gd name="T71" fmla="*/ 490 h 814"/>
                <a:gd name="T72" fmla="*/ 698 w 814"/>
                <a:gd name="T73" fmla="*/ 431 h 814"/>
                <a:gd name="T74" fmla="*/ 633 w 814"/>
                <a:gd name="T75" fmla="*/ 425 h 814"/>
                <a:gd name="T76" fmla="*/ 540 w 814"/>
                <a:gd name="T77" fmla="*/ 423 h 814"/>
                <a:gd name="T78" fmla="*/ 556 w 814"/>
                <a:gd name="T79" fmla="*/ 465 h 814"/>
                <a:gd name="T80" fmla="*/ 613 w 814"/>
                <a:gd name="T81" fmla="*/ 462 h 814"/>
                <a:gd name="T82" fmla="*/ 509 w 814"/>
                <a:gd name="T83" fmla="*/ 678 h 814"/>
                <a:gd name="T84" fmla="*/ 484 w 814"/>
                <a:gd name="T85" fmla="*/ 752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4" h="814">
                  <a:moveTo>
                    <a:pt x="555" y="83"/>
                  </a:moveTo>
                  <a:cubicBezTo>
                    <a:pt x="511" y="64"/>
                    <a:pt x="466" y="53"/>
                    <a:pt x="419" y="52"/>
                  </a:cubicBezTo>
                  <a:cubicBezTo>
                    <a:pt x="357" y="50"/>
                    <a:pt x="299" y="63"/>
                    <a:pt x="245" y="91"/>
                  </a:cubicBezTo>
                  <a:cubicBezTo>
                    <a:pt x="242" y="92"/>
                    <a:pt x="225" y="102"/>
                    <a:pt x="194" y="121"/>
                  </a:cubicBezTo>
                  <a:cubicBezTo>
                    <a:pt x="206" y="128"/>
                    <a:pt x="206" y="128"/>
                    <a:pt x="206" y="128"/>
                  </a:cubicBezTo>
                  <a:cubicBezTo>
                    <a:pt x="214" y="134"/>
                    <a:pt x="214" y="140"/>
                    <a:pt x="208" y="148"/>
                  </a:cubicBezTo>
                  <a:cubicBezTo>
                    <a:pt x="205" y="150"/>
                    <a:pt x="204" y="153"/>
                    <a:pt x="203" y="155"/>
                  </a:cubicBezTo>
                  <a:cubicBezTo>
                    <a:pt x="195" y="173"/>
                    <a:pt x="183" y="190"/>
                    <a:pt x="166" y="204"/>
                  </a:cubicBezTo>
                  <a:cubicBezTo>
                    <a:pt x="145" y="222"/>
                    <a:pt x="124" y="231"/>
                    <a:pt x="103" y="230"/>
                  </a:cubicBezTo>
                  <a:cubicBezTo>
                    <a:pt x="100" y="230"/>
                    <a:pt x="98" y="231"/>
                    <a:pt x="96" y="234"/>
                  </a:cubicBezTo>
                  <a:cubicBezTo>
                    <a:pt x="76" y="270"/>
                    <a:pt x="63" y="307"/>
                    <a:pt x="56" y="348"/>
                  </a:cubicBezTo>
                  <a:cubicBezTo>
                    <a:pt x="55" y="354"/>
                    <a:pt x="57" y="358"/>
                    <a:pt x="63" y="360"/>
                  </a:cubicBezTo>
                  <a:cubicBezTo>
                    <a:pt x="77" y="365"/>
                    <a:pt x="86" y="373"/>
                    <a:pt x="92" y="384"/>
                  </a:cubicBezTo>
                  <a:cubicBezTo>
                    <a:pt x="96" y="391"/>
                    <a:pt x="95" y="398"/>
                    <a:pt x="90" y="403"/>
                  </a:cubicBezTo>
                  <a:cubicBezTo>
                    <a:pt x="75" y="418"/>
                    <a:pt x="64" y="437"/>
                    <a:pt x="56" y="463"/>
                  </a:cubicBezTo>
                  <a:cubicBezTo>
                    <a:pt x="56" y="464"/>
                    <a:pt x="56" y="467"/>
                    <a:pt x="57" y="470"/>
                  </a:cubicBezTo>
                  <a:cubicBezTo>
                    <a:pt x="68" y="532"/>
                    <a:pt x="92" y="585"/>
                    <a:pt x="130" y="630"/>
                  </a:cubicBezTo>
                  <a:cubicBezTo>
                    <a:pt x="220" y="738"/>
                    <a:pt x="336" y="780"/>
                    <a:pt x="477" y="756"/>
                  </a:cubicBezTo>
                  <a:cubicBezTo>
                    <a:pt x="479" y="756"/>
                    <a:pt x="481" y="755"/>
                    <a:pt x="483" y="752"/>
                  </a:cubicBezTo>
                  <a:cubicBezTo>
                    <a:pt x="475" y="752"/>
                    <a:pt x="469" y="752"/>
                    <a:pt x="465" y="751"/>
                  </a:cubicBezTo>
                  <a:cubicBezTo>
                    <a:pt x="455" y="748"/>
                    <a:pt x="444" y="743"/>
                    <a:pt x="432" y="736"/>
                  </a:cubicBezTo>
                  <a:cubicBezTo>
                    <a:pt x="428" y="733"/>
                    <a:pt x="418" y="726"/>
                    <a:pt x="402" y="715"/>
                  </a:cubicBezTo>
                  <a:cubicBezTo>
                    <a:pt x="389" y="704"/>
                    <a:pt x="382" y="693"/>
                    <a:pt x="381" y="680"/>
                  </a:cubicBezTo>
                  <a:cubicBezTo>
                    <a:pt x="378" y="669"/>
                    <a:pt x="378" y="669"/>
                    <a:pt x="378" y="669"/>
                  </a:cubicBezTo>
                  <a:cubicBezTo>
                    <a:pt x="370" y="614"/>
                    <a:pt x="365" y="582"/>
                    <a:pt x="362" y="571"/>
                  </a:cubicBezTo>
                  <a:cubicBezTo>
                    <a:pt x="360" y="555"/>
                    <a:pt x="354" y="541"/>
                    <a:pt x="344" y="529"/>
                  </a:cubicBezTo>
                  <a:cubicBezTo>
                    <a:pt x="334" y="518"/>
                    <a:pt x="323" y="512"/>
                    <a:pt x="311" y="511"/>
                  </a:cubicBezTo>
                  <a:cubicBezTo>
                    <a:pt x="300" y="511"/>
                    <a:pt x="284" y="510"/>
                    <a:pt x="264" y="506"/>
                  </a:cubicBezTo>
                  <a:cubicBezTo>
                    <a:pt x="244" y="502"/>
                    <a:pt x="228" y="493"/>
                    <a:pt x="214" y="479"/>
                  </a:cubicBezTo>
                  <a:cubicBezTo>
                    <a:pt x="201" y="466"/>
                    <a:pt x="192" y="449"/>
                    <a:pt x="189" y="430"/>
                  </a:cubicBezTo>
                  <a:cubicBezTo>
                    <a:pt x="184" y="399"/>
                    <a:pt x="191" y="370"/>
                    <a:pt x="210" y="342"/>
                  </a:cubicBezTo>
                  <a:cubicBezTo>
                    <a:pt x="218" y="331"/>
                    <a:pt x="229" y="321"/>
                    <a:pt x="244" y="314"/>
                  </a:cubicBezTo>
                  <a:cubicBezTo>
                    <a:pt x="247" y="313"/>
                    <a:pt x="260" y="307"/>
                    <a:pt x="284" y="298"/>
                  </a:cubicBezTo>
                  <a:cubicBezTo>
                    <a:pt x="287" y="297"/>
                    <a:pt x="287" y="297"/>
                    <a:pt x="287" y="297"/>
                  </a:cubicBezTo>
                  <a:cubicBezTo>
                    <a:pt x="302" y="295"/>
                    <a:pt x="319" y="300"/>
                    <a:pt x="336" y="314"/>
                  </a:cubicBezTo>
                  <a:cubicBezTo>
                    <a:pt x="379" y="347"/>
                    <a:pt x="379" y="347"/>
                    <a:pt x="379" y="347"/>
                  </a:cubicBezTo>
                  <a:cubicBezTo>
                    <a:pt x="393" y="357"/>
                    <a:pt x="407" y="364"/>
                    <a:pt x="422" y="365"/>
                  </a:cubicBezTo>
                  <a:cubicBezTo>
                    <a:pt x="425" y="365"/>
                    <a:pt x="428" y="364"/>
                    <a:pt x="431" y="363"/>
                  </a:cubicBezTo>
                  <a:cubicBezTo>
                    <a:pt x="499" y="328"/>
                    <a:pt x="499" y="328"/>
                    <a:pt x="499" y="328"/>
                  </a:cubicBezTo>
                  <a:cubicBezTo>
                    <a:pt x="507" y="324"/>
                    <a:pt x="511" y="318"/>
                    <a:pt x="513" y="311"/>
                  </a:cubicBezTo>
                  <a:cubicBezTo>
                    <a:pt x="506" y="308"/>
                    <a:pt x="502" y="305"/>
                    <a:pt x="502" y="303"/>
                  </a:cubicBezTo>
                  <a:cubicBezTo>
                    <a:pt x="502" y="301"/>
                    <a:pt x="504" y="298"/>
                    <a:pt x="510" y="292"/>
                  </a:cubicBezTo>
                  <a:cubicBezTo>
                    <a:pt x="516" y="287"/>
                    <a:pt x="522" y="282"/>
                    <a:pt x="526" y="277"/>
                  </a:cubicBezTo>
                  <a:cubicBezTo>
                    <a:pt x="532" y="272"/>
                    <a:pt x="532" y="267"/>
                    <a:pt x="526" y="264"/>
                  </a:cubicBezTo>
                  <a:cubicBezTo>
                    <a:pt x="519" y="258"/>
                    <a:pt x="513" y="255"/>
                    <a:pt x="508" y="256"/>
                  </a:cubicBezTo>
                  <a:cubicBezTo>
                    <a:pt x="498" y="256"/>
                    <a:pt x="489" y="259"/>
                    <a:pt x="481" y="266"/>
                  </a:cubicBezTo>
                  <a:cubicBezTo>
                    <a:pt x="472" y="273"/>
                    <a:pt x="467" y="281"/>
                    <a:pt x="466" y="291"/>
                  </a:cubicBezTo>
                  <a:cubicBezTo>
                    <a:pt x="465" y="293"/>
                    <a:pt x="466" y="302"/>
                    <a:pt x="468" y="319"/>
                  </a:cubicBezTo>
                  <a:cubicBezTo>
                    <a:pt x="455" y="318"/>
                    <a:pt x="447" y="317"/>
                    <a:pt x="446" y="316"/>
                  </a:cubicBezTo>
                  <a:cubicBezTo>
                    <a:pt x="435" y="314"/>
                    <a:pt x="425" y="306"/>
                    <a:pt x="414" y="293"/>
                  </a:cubicBezTo>
                  <a:cubicBezTo>
                    <a:pt x="397" y="273"/>
                    <a:pt x="388" y="263"/>
                    <a:pt x="386" y="261"/>
                  </a:cubicBezTo>
                  <a:cubicBezTo>
                    <a:pt x="373" y="248"/>
                    <a:pt x="358" y="246"/>
                    <a:pt x="342" y="254"/>
                  </a:cubicBezTo>
                  <a:cubicBezTo>
                    <a:pt x="340" y="255"/>
                    <a:pt x="338" y="257"/>
                    <a:pt x="337" y="260"/>
                  </a:cubicBezTo>
                  <a:cubicBezTo>
                    <a:pt x="334" y="271"/>
                    <a:pt x="327" y="280"/>
                    <a:pt x="315" y="284"/>
                  </a:cubicBezTo>
                  <a:cubicBezTo>
                    <a:pt x="304" y="288"/>
                    <a:pt x="293" y="287"/>
                    <a:pt x="283" y="281"/>
                  </a:cubicBezTo>
                  <a:cubicBezTo>
                    <a:pt x="276" y="276"/>
                    <a:pt x="276" y="272"/>
                    <a:pt x="283" y="268"/>
                  </a:cubicBezTo>
                  <a:cubicBezTo>
                    <a:pt x="285" y="267"/>
                    <a:pt x="289" y="266"/>
                    <a:pt x="296" y="264"/>
                  </a:cubicBezTo>
                  <a:cubicBezTo>
                    <a:pt x="308" y="261"/>
                    <a:pt x="310" y="256"/>
                    <a:pt x="302" y="246"/>
                  </a:cubicBezTo>
                  <a:cubicBezTo>
                    <a:pt x="291" y="235"/>
                    <a:pt x="291" y="235"/>
                    <a:pt x="291" y="235"/>
                  </a:cubicBezTo>
                  <a:cubicBezTo>
                    <a:pt x="285" y="227"/>
                    <a:pt x="285" y="227"/>
                    <a:pt x="285" y="227"/>
                  </a:cubicBezTo>
                  <a:cubicBezTo>
                    <a:pt x="293" y="227"/>
                    <a:pt x="293" y="227"/>
                    <a:pt x="293" y="227"/>
                  </a:cubicBezTo>
                  <a:cubicBezTo>
                    <a:pt x="313" y="226"/>
                    <a:pt x="332" y="220"/>
                    <a:pt x="350" y="207"/>
                  </a:cubicBezTo>
                  <a:cubicBezTo>
                    <a:pt x="356" y="203"/>
                    <a:pt x="358" y="199"/>
                    <a:pt x="355" y="194"/>
                  </a:cubicBezTo>
                  <a:cubicBezTo>
                    <a:pt x="362" y="189"/>
                    <a:pt x="370" y="189"/>
                    <a:pt x="378" y="194"/>
                  </a:cubicBezTo>
                  <a:cubicBezTo>
                    <a:pt x="400" y="205"/>
                    <a:pt x="400" y="205"/>
                    <a:pt x="400" y="205"/>
                  </a:cubicBezTo>
                  <a:cubicBezTo>
                    <a:pt x="409" y="209"/>
                    <a:pt x="417" y="211"/>
                    <a:pt x="423" y="209"/>
                  </a:cubicBezTo>
                  <a:cubicBezTo>
                    <a:pt x="430" y="207"/>
                    <a:pt x="436" y="202"/>
                    <a:pt x="441" y="193"/>
                  </a:cubicBezTo>
                  <a:cubicBezTo>
                    <a:pt x="444" y="189"/>
                    <a:pt x="446" y="185"/>
                    <a:pt x="448" y="180"/>
                  </a:cubicBezTo>
                  <a:cubicBezTo>
                    <a:pt x="450" y="173"/>
                    <a:pt x="450" y="167"/>
                    <a:pt x="447" y="163"/>
                  </a:cubicBezTo>
                  <a:cubicBezTo>
                    <a:pt x="444" y="159"/>
                    <a:pt x="438" y="158"/>
                    <a:pt x="431" y="158"/>
                  </a:cubicBezTo>
                  <a:cubicBezTo>
                    <a:pt x="428" y="158"/>
                    <a:pt x="424" y="159"/>
                    <a:pt x="420" y="160"/>
                  </a:cubicBezTo>
                  <a:cubicBezTo>
                    <a:pt x="413" y="163"/>
                    <a:pt x="408" y="166"/>
                    <a:pt x="405" y="167"/>
                  </a:cubicBezTo>
                  <a:cubicBezTo>
                    <a:pt x="401" y="161"/>
                    <a:pt x="401" y="155"/>
                    <a:pt x="405" y="149"/>
                  </a:cubicBezTo>
                  <a:cubicBezTo>
                    <a:pt x="412" y="136"/>
                    <a:pt x="423" y="125"/>
                    <a:pt x="439" y="114"/>
                  </a:cubicBezTo>
                  <a:cubicBezTo>
                    <a:pt x="460" y="99"/>
                    <a:pt x="479" y="91"/>
                    <a:pt x="497" y="89"/>
                  </a:cubicBezTo>
                  <a:cubicBezTo>
                    <a:pt x="500" y="89"/>
                    <a:pt x="504" y="90"/>
                    <a:pt x="509" y="93"/>
                  </a:cubicBezTo>
                  <a:cubicBezTo>
                    <a:pt x="513" y="95"/>
                    <a:pt x="520" y="99"/>
                    <a:pt x="529" y="105"/>
                  </a:cubicBezTo>
                  <a:cubicBezTo>
                    <a:pt x="536" y="107"/>
                    <a:pt x="542" y="107"/>
                    <a:pt x="548" y="105"/>
                  </a:cubicBezTo>
                  <a:cubicBezTo>
                    <a:pt x="554" y="102"/>
                    <a:pt x="557" y="99"/>
                    <a:pt x="559" y="93"/>
                  </a:cubicBezTo>
                  <a:cubicBezTo>
                    <a:pt x="561" y="89"/>
                    <a:pt x="559" y="85"/>
                    <a:pt x="555" y="83"/>
                  </a:cubicBezTo>
                  <a:close/>
                  <a:moveTo>
                    <a:pt x="384" y="0"/>
                  </a:moveTo>
                  <a:cubicBezTo>
                    <a:pt x="431" y="0"/>
                    <a:pt x="431" y="0"/>
                    <a:pt x="431" y="0"/>
                  </a:cubicBezTo>
                  <a:cubicBezTo>
                    <a:pt x="463" y="4"/>
                    <a:pt x="463" y="4"/>
                    <a:pt x="463" y="4"/>
                  </a:cubicBezTo>
                  <a:cubicBezTo>
                    <a:pt x="544" y="16"/>
                    <a:pt x="615" y="48"/>
                    <a:pt x="675" y="101"/>
                  </a:cubicBezTo>
                  <a:cubicBezTo>
                    <a:pt x="747" y="164"/>
                    <a:pt x="791" y="243"/>
                    <a:pt x="808" y="337"/>
                  </a:cubicBezTo>
                  <a:cubicBezTo>
                    <a:pt x="809" y="347"/>
                    <a:pt x="812" y="363"/>
                    <a:pt x="814" y="384"/>
                  </a:cubicBezTo>
                  <a:cubicBezTo>
                    <a:pt x="814" y="431"/>
                    <a:pt x="814" y="431"/>
                    <a:pt x="814" y="431"/>
                  </a:cubicBezTo>
                  <a:cubicBezTo>
                    <a:pt x="813" y="440"/>
                    <a:pt x="813" y="440"/>
                    <a:pt x="813" y="440"/>
                  </a:cubicBezTo>
                  <a:cubicBezTo>
                    <a:pt x="811" y="449"/>
                    <a:pt x="809" y="464"/>
                    <a:pt x="806" y="483"/>
                  </a:cubicBezTo>
                  <a:cubicBezTo>
                    <a:pt x="791" y="564"/>
                    <a:pt x="755" y="634"/>
                    <a:pt x="696" y="693"/>
                  </a:cubicBezTo>
                  <a:cubicBezTo>
                    <a:pt x="635" y="755"/>
                    <a:pt x="562" y="793"/>
                    <a:pt x="477" y="808"/>
                  </a:cubicBezTo>
                  <a:cubicBezTo>
                    <a:pt x="431" y="814"/>
                    <a:pt x="431" y="814"/>
                    <a:pt x="431" y="814"/>
                  </a:cubicBezTo>
                  <a:cubicBezTo>
                    <a:pt x="384" y="814"/>
                    <a:pt x="384" y="814"/>
                    <a:pt x="384" y="814"/>
                  </a:cubicBezTo>
                  <a:cubicBezTo>
                    <a:pt x="351" y="810"/>
                    <a:pt x="351" y="810"/>
                    <a:pt x="351" y="810"/>
                  </a:cubicBezTo>
                  <a:cubicBezTo>
                    <a:pt x="270" y="799"/>
                    <a:pt x="200" y="767"/>
                    <a:pt x="139" y="713"/>
                  </a:cubicBezTo>
                  <a:cubicBezTo>
                    <a:pt x="67" y="650"/>
                    <a:pt x="23" y="571"/>
                    <a:pt x="7" y="477"/>
                  </a:cubicBezTo>
                  <a:cubicBezTo>
                    <a:pt x="4" y="457"/>
                    <a:pt x="2" y="441"/>
                    <a:pt x="0" y="431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2" y="375"/>
                    <a:pt x="2" y="375"/>
                    <a:pt x="2" y="375"/>
                  </a:cubicBezTo>
                  <a:cubicBezTo>
                    <a:pt x="5" y="350"/>
                    <a:pt x="7" y="335"/>
                    <a:pt x="8" y="331"/>
                  </a:cubicBezTo>
                  <a:cubicBezTo>
                    <a:pt x="23" y="250"/>
                    <a:pt x="60" y="180"/>
                    <a:pt x="118" y="121"/>
                  </a:cubicBezTo>
                  <a:cubicBezTo>
                    <a:pt x="179" y="60"/>
                    <a:pt x="252" y="21"/>
                    <a:pt x="337" y="7"/>
                  </a:cubicBezTo>
                  <a:lnTo>
                    <a:pt x="384" y="0"/>
                  </a:lnTo>
                  <a:close/>
                  <a:moveTo>
                    <a:pt x="514" y="747"/>
                  </a:moveTo>
                  <a:cubicBezTo>
                    <a:pt x="614" y="713"/>
                    <a:pt x="687" y="649"/>
                    <a:pt x="732" y="553"/>
                  </a:cubicBezTo>
                  <a:cubicBezTo>
                    <a:pt x="743" y="529"/>
                    <a:pt x="750" y="505"/>
                    <a:pt x="755" y="481"/>
                  </a:cubicBezTo>
                  <a:cubicBezTo>
                    <a:pt x="752" y="483"/>
                    <a:pt x="752" y="483"/>
                    <a:pt x="752" y="483"/>
                  </a:cubicBezTo>
                  <a:cubicBezTo>
                    <a:pt x="747" y="489"/>
                    <a:pt x="743" y="491"/>
                    <a:pt x="740" y="490"/>
                  </a:cubicBezTo>
                  <a:cubicBezTo>
                    <a:pt x="737" y="489"/>
                    <a:pt x="734" y="485"/>
                    <a:pt x="732" y="478"/>
                  </a:cubicBezTo>
                  <a:cubicBezTo>
                    <a:pt x="730" y="468"/>
                    <a:pt x="728" y="460"/>
                    <a:pt x="727" y="455"/>
                  </a:cubicBezTo>
                  <a:cubicBezTo>
                    <a:pt x="723" y="440"/>
                    <a:pt x="713" y="432"/>
                    <a:pt x="698" y="431"/>
                  </a:cubicBezTo>
                  <a:cubicBezTo>
                    <a:pt x="676" y="431"/>
                    <a:pt x="676" y="431"/>
                    <a:pt x="676" y="431"/>
                  </a:cubicBezTo>
                  <a:cubicBezTo>
                    <a:pt x="667" y="430"/>
                    <a:pt x="655" y="428"/>
                    <a:pt x="639" y="425"/>
                  </a:cubicBezTo>
                  <a:cubicBezTo>
                    <a:pt x="636" y="425"/>
                    <a:pt x="634" y="425"/>
                    <a:pt x="633" y="425"/>
                  </a:cubicBezTo>
                  <a:cubicBezTo>
                    <a:pt x="625" y="429"/>
                    <a:pt x="614" y="430"/>
                    <a:pt x="599" y="427"/>
                  </a:cubicBezTo>
                  <a:cubicBezTo>
                    <a:pt x="577" y="422"/>
                    <a:pt x="564" y="419"/>
                    <a:pt x="560" y="419"/>
                  </a:cubicBezTo>
                  <a:cubicBezTo>
                    <a:pt x="550" y="417"/>
                    <a:pt x="544" y="419"/>
                    <a:pt x="540" y="423"/>
                  </a:cubicBezTo>
                  <a:cubicBezTo>
                    <a:pt x="536" y="426"/>
                    <a:pt x="534" y="433"/>
                    <a:pt x="534" y="442"/>
                  </a:cubicBezTo>
                  <a:cubicBezTo>
                    <a:pt x="535" y="448"/>
                    <a:pt x="535" y="448"/>
                    <a:pt x="535" y="448"/>
                  </a:cubicBezTo>
                  <a:cubicBezTo>
                    <a:pt x="537" y="461"/>
                    <a:pt x="543" y="466"/>
                    <a:pt x="556" y="465"/>
                  </a:cubicBezTo>
                  <a:cubicBezTo>
                    <a:pt x="562" y="464"/>
                    <a:pt x="571" y="462"/>
                    <a:pt x="582" y="459"/>
                  </a:cubicBezTo>
                  <a:cubicBezTo>
                    <a:pt x="604" y="452"/>
                    <a:pt x="604" y="452"/>
                    <a:pt x="604" y="452"/>
                  </a:cubicBezTo>
                  <a:cubicBezTo>
                    <a:pt x="613" y="450"/>
                    <a:pt x="616" y="453"/>
                    <a:pt x="613" y="462"/>
                  </a:cubicBezTo>
                  <a:cubicBezTo>
                    <a:pt x="612" y="465"/>
                    <a:pt x="610" y="470"/>
                    <a:pt x="606" y="476"/>
                  </a:cubicBezTo>
                  <a:cubicBezTo>
                    <a:pt x="577" y="527"/>
                    <a:pt x="556" y="565"/>
                    <a:pt x="542" y="591"/>
                  </a:cubicBezTo>
                  <a:cubicBezTo>
                    <a:pt x="524" y="624"/>
                    <a:pt x="513" y="653"/>
                    <a:pt x="509" y="678"/>
                  </a:cubicBezTo>
                  <a:cubicBezTo>
                    <a:pt x="507" y="688"/>
                    <a:pt x="506" y="703"/>
                    <a:pt x="506" y="723"/>
                  </a:cubicBezTo>
                  <a:cubicBezTo>
                    <a:pt x="505" y="731"/>
                    <a:pt x="503" y="738"/>
                    <a:pt x="499" y="744"/>
                  </a:cubicBezTo>
                  <a:cubicBezTo>
                    <a:pt x="495" y="749"/>
                    <a:pt x="490" y="752"/>
                    <a:pt x="484" y="752"/>
                  </a:cubicBezTo>
                  <a:cubicBezTo>
                    <a:pt x="486" y="752"/>
                    <a:pt x="489" y="753"/>
                    <a:pt x="493" y="753"/>
                  </a:cubicBezTo>
                  <a:lnTo>
                    <a:pt x="514" y="7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383" grpId="0" animBg="1"/>
      <p:bldP spid="12384" grpId="0" animBg="1"/>
      <p:bldP spid="12385" grpId="0" animBg="1"/>
      <p:bldP spid="12386" grpId="0" animBg="1"/>
      <p:bldP spid="123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146084" y="2946979"/>
            <a:ext cx="1373301" cy="2378057"/>
            <a:chOff x="4146084" y="2946979"/>
            <a:chExt cx="1373301" cy="2378057"/>
          </a:xfrm>
        </p:grpSpPr>
        <p:sp>
          <p:nvSpPr>
            <p:cNvPr id="60" name="Freeform 97"/>
            <p:cNvSpPr/>
            <p:nvPr/>
          </p:nvSpPr>
          <p:spPr bwMode="auto">
            <a:xfrm>
              <a:off x="4146084" y="2946979"/>
              <a:ext cx="1373301" cy="2378057"/>
            </a:xfrm>
            <a:custGeom>
              <a:avLst/>
              <a:gdLst>
                <a:gd name="T0" fmla="*/ 342 w 382"/>
                <a:gd name="T1" fmla="*/ 223 h 661"/>
                <a:gd name="T2" fmla="*/ 342 w 382"/>
                <a:gd name="T3" fmla="*/ 661 h 661"/>
                <a:gd name="T4" fmla="*/ 382 w 382"/>
                <a:gd name="T5" fmla="*/ 661 h 661"/>
                <a:gd name="T6" fmla="*/ 382 w 382"/>
                <a:gd name="T7" fmla="*/ 223 h 661"/>
                <a:gd name="T8" fmla="*/ 283 w 382"/>
                <a:gd name="T9" fmla="*/ 122 h 661"/>
                <a:gd name="T10" fmla="*/ 142 w 382"/>
                <a:gd name="T11" fmla="*/ 0 h 661"/>
                <a:gd name="T12" fmla="*/ 0 w 382"/>
                <a:gd name="T13" fmla="*/ 142 h 661"/>
                <a:gd name="T14" fmla="*/ 142 w 382"/>
                <a:gd name="T15" fmla="*/ 285 h 661"/>
                <a:gd name="T16" fmla="*/ 283 w 382"/>
                <a:gd name="T17" fmla="*/ 162 h 661"/>
                <a:gd name="T18" fmla="*/ 342 w 382"/>
                <a:gd name="T19" fmla="*/ 223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661">
                  <a:moveTo>
                    <a:pt x="342" y="223"/>
                  </a:moveTo>
                  <a:cubicBezTo>
                    <a:pt x="342" y="661"/>
                    <a:pt x="342" y="661"/>
                    <a:pt x="342" y="661"/>
                  </a:cubicBezTo>
                  <a:cubicBezTo>
                    <a:pt x="382" y="661"/>
                    <a:pt x="382" y="661"/>
                    <a:pt x="382" y="661"/>
                  </a:cubicBezTo>
                  <a:cubicBezTo>
                    <a:pt x="382" y="223"/>
                    <a:pt x="382" y="223"/>
                    <a:pt x="382" y="223"/>
                  </a:cubicBezTo>
                  <a:cubicBezTo>
                    <a:pt x="382" y="168"/>
                    <a:pt x="338" y="123"/>
                    <a:pt x="283" y="122"/>
                  </a:cubicBezTo>
                  <a:cubicBezTo>
                    <a:pt x="274" y="53"/>
                    <a:pt x="214" y="0"/>
                    <a:pt x="142" y="0"/>
                  </a:cubicBezTo>
                  <a:cubicBezTo>
                    <a:pt x="64" y="0"/>
                    <a:pt x="0" y="64"/>
                    <a:pt x="0" y="142"/>
                  </a:cubicBezTo>
                  <a:cubicBezTo>
                    <a:pt x="0" y="221"/>
                    <a:pt x="64" y="285"/>
                    <a:pt x="142" y="285"/>
                  </a:cubicBezTo>
                  <a:cubicBezTo>
                    <a:pt x="214" y="285"/>
                    <a:pt x="274" y="232"/>
                    <a:pt x="283" y="162"/>
                  </a:cubicBezTo>
                  <a:cubicBezTo>
                    <a:pt x="316" y="163"/>
                    <a:pt x="342" y="190"/>
                    <a:pt x="342" y="2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3" name="Oval 100"/>
            <p:cNvSpPr>
              <a:spLocks noChangeArrowheads="1"/>
            </p:cNvSpPr>
            <p:nvPr/>
          </p:nvSpPr>
          <p:spPr bwMode="auto">
            <a:xfrm>
              <a:off x="4268484" y="3073414"/>
              <a:ext cx="776097" cy="773407"/>
            </a:xfrm>
            <a:prstGeom prst="ellipse">
              <a:avLst/>
            </a:prstGeom>
            <a:solidFill>
              <a:srgbClr val="6A9C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6" name="Freeform 103"/>
            <p:cNvSpPr>
              <a:spLocks noEditPoints="1"/>
            </p:cNvSpPr>
            <p:nvPr/>
          </p:nvSpPr>
          <p:spPr bwMode="auto">
            <a:xfrm>
              <a:off x="4479658" y="3296694"/>
              <a:ext cx="381996" cy="344334"/>
            </a:xfrm>
            <a:custGeom>
              <a:avLst/>
              <a:gdLst>
                <a:gd name="T0" fmla="*/ 20 w 106"/>
                <a:gd name="T1" fmla="*/ 32 h 96"/>
                <a:gd name="T2" fmla="*/ 0 w 106"/>
                <a:gd name="T3" fmla="*/ 56 h 96"/>
                <a:gd name="T4" fmla="*/ 40 w 106"/>
                <a:gd name="T5" fmla="*/ 83 h 96"/>
                <a:gd name="T6" fmla="*/ 52 w 106"/>
                <a:gd name="T7" fmla="*/ 82 h 96"/>
                <a:gd name="T8" fmla="*/ 67 w 106"/>
                <a:gd name="T9" fmla="*/ 96 h 96"/>
                <a:gd name="T10" fmla="*/ 63 w 106"/>
                <a:gd name="T11" fmla="*/ 78 h 96"/>
                <a:gd name="T12" fmla="*/ 80 w 106"/>
                <a:gd name="T13" fmla="*/ 61 h 96"/>
                <a:gd name="T14" fmla="*/ 64 w 106"/>
                <a:gd name="T15" fmla="*/ 63 h 96"/>
                <a:gd name="T16" fmla="*/ 52 w 106"/>
                <a:gd name="T17" fmla="*/ 62 h 96"/>
                <a:gd name="T18" fmla="*/ 37 w 106"/>
                <a:gd name="T19" fmla="*/ 72 h 96"/>
                <a:gd name="T20" fmla="*/ 37 w 106"/>
                <a:gd name="T21" fmla="*/ 56 h 96"/>
                <a:gd name="T22" fmla="*/ 20 w 106"/>
                <a:gd name="T23" fmla="*/ 32 h 96"/>
                <a:gd name="T24" fmla="*/ 66 w 106"/>
                <a:gd name="T25" fmla="*/ 0 h 96"/>
                <a:gd name="T26" fmla="*/ 26 w 106"/>
                <a:gd name="T27" fmla="*/ 28 h 96"/>
                <a:gd name="T28" fmla="*/ 43 w 106"/>
                <a:gd name="T29" fmla="*/ 50 h 96"/>
                <a:gd name="T30" fmla="*/ 43 w 106"/>
                <a:gd name="T31" fmla="*/ 61 h 96"/>
                <a:gd name="T32" fmla="*/ 54 w 106"/>
                <a:gd name="T33" fmla="*/ 54 h 96"/>
                <a:gd name="T34" fmla="*/ 66 w 106"/>
                <a:gd name="T35" fmla="*/ 55 h 96"/>
                <a:gd name="T36" fmla="*/ 106 w 106"/>
                <a:gd name="T37" fmla="*/ 28 h 96"/>
                <a:gd name="T38" fmla="*/ 66 w 106"/>
                <a:gd name="T3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96">
                  <a:moveTo>
                    <a:pt x="20" y="32"/>
                  </a:moveTo>
                  <a:cubicBezTo>
                    <a:pt x="8" y="37"/>
                    <a:pt x="0" y="46"/>
                    <a:pt x="0" y="56"/>
                  </a:cubicBezTo>
                  <a:cubicBezTo>
                    <a:pt x="0" y="71"/>
                    <a:pt x="18" y="83"/>
                    <a:pt x="40" y="83"/>
                  </a:cubicBezTo>
                  <a:cubicBezTo>
                    <a:pt x="44" y="83"/>
                    <a:pt x="49" y="83"/>
                    <a:pt x="52" y="82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72" y="74"/>
                    <a:pt x="78" y="68"/>
                    <a:pt x="80" y="61"/>
                  </a:cubicBezTo>
                  <a:cubicBezTo>
                    <a:pt x="75" y="62"/>
                    <a:pt x="69" y="63"/>
                    <a:pt x="64" y="63"/>
                  </a:cubicBezTo>
                  <a:cubicBezTo>
                    <a:pt x="60" y="63"/>
                    <a:pt x="56" y="62"/>
                    <a:pt x="52" y="62"/>
                  </a:cubicBezTo>
                  <a:cubicBezTo>
                    <a:pt x="50" y="63"/>
                    <a:pt x="37" y="72"/>
                    <a:pt x="37" y="72"/>
                  </a:cubicBezTo>
                  <a:cubicBezTo>
                    <a:pt x="37" y="72"/>
                    <a:pt x="37" y="59"/>
                    <a:pt x="37" y="56"/>
                  </a:cubicBezTo>
                  <a:cubicBezTo>
                    <a:pt x="26" y="51"/>
                    <a:pt x="20" y="42"/>
                    <a:pt x="20" y="32"/>
                  </a:cubicBezTo>
                  <a:moveTo>
                    <a:pt x="66" y="0"/>
                  </a:moveTo>
                  <a:cubicBezTo>
                    <a:pt x="44" y="0"/>
                    <a:pt x="26" y="13"/>
                    <a:pt x="26" y="28"/>
                  </a:cubicBezTo>
                  <a:cubicBezTo>
                    <a:pt x="26" y="37"/>
                    <a:pt x="33" y="45"/>
                    <a:pt x="43" y="50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7" y="55"/>
                    <a:pt x="62" y="55"/>
                    <a:pt x="66" y="55"/>
                  </a:cubicBezTo>
                  <a:cubicBezTo>
                    <a:pt x="88" y="55"/>
                    <a:pt x="106" y="43"/>
                    <a:pt x="106" y="28"/>
                  </a:cubicBezTo>
                  <a:cubicBezTo>
                    <a:pt x="106" y="13"/>
                    <a:pt x="88" y="0"/>
                    <a:pt x="66" y="0"/>
                  </a:cubicBezTo>
                </a:path>
              </a:pathLst>
            </a:custGeom>
            <a:solidFill>
              <a:srgbClr val="375A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66207" y="1292562"/>
            <a:ext cx="1373301" cy="4024404"/>
            <a:chOff x="4466207" y="1292562"/>
            <a:chExt cx="1373301" cy="4024404"/>
          </a:xfrm>
        </p:grpSpPr>
        <p:sp>
          <p:nvSpPr>
            <p:cNvPr id="58" name="Freeform 95"/>
            <p:cNvSpPr/>
            <p:nvPr/>
          </p:nvSpPr>
          <p:spPr bwMode="auto">
            <a:xfrm>
              <a:off x="4466207" y="1292562"/>
              <a:ext cx="1373301" cy="4024404"/>
            </a:xfrm>
            <a:custGeom>
              <a:avLst/>
              <a:gdLst>
                <a:gd name="T0" fmla="*/ 143 w 382"/>
                <a:gd name="T1" fmla="*/ 285 h 1119"/>
                <a:gd name="T2" fmla="*/ 284 w 382"/>
                <a:gd name="T3" fmla="*/ 162 h 1119"/>
                <a:gd name="T4" fmla="*/ 342 w 382"/>
                <a:gd name="T5" fmla="*/ 223 h 1119"/>
                <a:gd name="T6" fmla="*/ 342 w 382"/>
                <a:gd name="T7" fmla="*/ 1119 h 1119"/>
                <a:gd name="T8" fmla="*/ 382 w 382"/>
                <a:gd name="T9" fmla="*/ 1119 h 1119"/>
                <a:gd name="T10" fmla="*/ 382 w 382"/>
                <a:gd name="T11" fmla="*/ 223 h 1119"/>
                <a:gd name="T12" fmla="*/ 284 w 382"/>
                <a:gd name="T13" fmla="*/ 122 h 1119"/>
                <a:gd name="T14" fmla="*/ 143 w 382"/>
                <a:gd name="T15" fmla="*/ 0 h 1119"/>
                <a:gd name="T16" fmla="*/ 0 w 382"/>
                <a:gd name="T17" fmla="*/ 142 h 1119"/>
                <a:gd name="T18" fmla="*/ 143 w 382"/>
                <a:gd name="T19" fmla="*/ 285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1119">
                  <a:moveTo>
                    <a:pt x="143" y="285"/>
                  </a:moveTo>
                  <a:cubicBezTo>
                    <a:pt x="215" y="285"/>
                    <a:pt x="274" y="231"/>
                    <a:pt x="284" y="162"/>
                  </a:cubicBezTo>
                  <a:cubicBezTo>
                    <a:pt x="316" y="163"/>
                    <a:pt x="342" y="190"/>
                    <a:pt x="342" y="223"/>
                  </a:cubicBezTo>
                  <a:cubicBezTo>
                    <a:pt x="342" y="1119"/>
                    <a:pt x="342" y="1119"/>
                    <a:pt x="342" y="1119"/>
                  </a:cubicBezTo>
                  <a:cubicBezTo>
                    <a:pt x="382" y="1119"/>
                    <a:pt x="382" y="1119"/>
                    <a:pt x="382" y="1119"/>
                  </a:cubicBezTo>
                  <a:cubicBezTo>
                    <a:pt x="382" y="223"/>
                    <a:pt x="382" y="223"/>
                    <a:pt x="382" y="223"/>
                  </a:cubicBezTo>
                  <a:cubicBezTo>
                    <a:pt x="382" y="168"/>
                    <a:pt x="338" y="123"/>
                    <a:pt x="284" y="122"/>
                  </a:cubicBezTo>
                  <a:cubicBezTo>
                    <a:pt x="274" y="53"/>
                    <a:pt x="215" y="0"/>
                    <a:pt x="143" y="0"/>
                  </a:cubicBezTo>
                  <a:cubicBezTo>
                    <a:pt x="64" y="0"/>
                    <a:pt x="0" y="64"/>
                    <a:pt x="0" y="142"/>
                  </a:cubicBezTo>
                  <a:cubicBezTo>
                    <a:pt x="0" y="221"/>
                    <a:pt x="64" y="285"/>
                    <a:pt x="143" y="2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2" name="Oval 99"/>
            <p:cNvSpPr>
              <a:spLocks noChangeArrowheads="1"/>
            </p:cNvSpPr>
            <p:nvPr/>
          </p:nvSpPr>
          <p:spPr bwMode="auto">
            <a:xfrm>
              <a:off x="4591297" y="1418997"/>
              <a:ext cx="773407" cy="773407"/>
            </a:xfrm>
            <a:prstGeom prst="ellipse">
              <a:avLst/>
            </a:prstGeom>
            <a:solidFill>
              <a:srgbClr val="A8E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7" name="Freeform 104"/>
            <p:cNvSpPr>
              <a:spLocks noEditPoints="1"/>
            </p:cNvSpPr>
            <p:nvPr/>
          </p:nvSpPr>
          <p:spPr bwMode="auto">
            <a:xfrm>
              <a:off x="4799781" y="1588474"/>
              <a:ext cx="373925" cy="423693"/>
            </a:xfrm>
            <a:custGeom>
              <a:avLst/>
              <a:gdLst>
                <a:gd name="T0" fmla="*/ 53 w 104"/>
                <a:gd name="T1" fmla="*/ 33 h 118"/>
                <a:gd name="T2" fmla="*/ 51 w 104"/>
                <a:gd name="T3" fmla="*/ 33 h 118"/>
                <a:gd name="T4" fmla="*/ 51 w 104"/>
                <a:gd name="T5" fmla="*/ 65 h 118"/>
                <a:gd name="T6" fmla="*/ 48 w 104"/>
                <a:gd name="T7" fmla="*/ 68 h 118"/>
                <a:gd name="T8" fmla="*/ 50 w 104"/>
                <a:gd name="T9" fmla="*/ 70 h 118"/>
                <a:gd name="T10" fmla="*/ 51 w 104"/>
                <a:gd name="T11" fmla="*/ 69 h 118"/>
                <a:gd name="T12" fmla="*/ 51 w 104"/>
                <a:gd name="T13" fmla="*/ 72 h 118"/>
                <a:gd name="T14" fmla="*/ 53 w 104"/>
                <a:gd name="T15" fmla="*/ 72 h 118"/>
                <a:gd name="T16" fmla="*/ 53 w 104"/>
                <a:gd name="T17" fmla="*/ 66 h 118"/>
                <a:gd name="T18" fmla="*/ 71 w 104"/>
                <a:gd name="T19" fmla="*/ 48 h 118"/>
                <a:gd name="T20" fmla="*/ 70 w 104"/>
                <a:gd name="T21" fmla="*/ 46 h 118"/>
                <a:gd name="T22" fmla="*/ 53 w 104"/>
                <a:gd name="T23" fmla="*/ 63 h 118"/>
                <a:gd name="T24" fmla="*/ 53 w 104"/>
                <a:gd name="T25" fmla="*/ 33 h 118"/>
                <a:gd name="T26" fmla="*/ 51 w 104"/>
                <a:gd name="T27" fmla="*/ 30 h 118"/>
                <a:gd name="T28" fmla="*/ 53 w 104"/>
                <a:gd name="T29" fmla="*/ 30 h 118"/>
                <a:gd name="T30" fmla="*/ 53 w 104"/>
                <a:gd name="T31" fmla="*/ 21 h 118"/>
                <a:gd name="T32" fmla="*/ 83 w 104"/>
                <a:gd name="T33" fmla="*/ 33 h 118"/>
                <a:gd name="T34" fmla="*/ 76 w 104"/>
                <a:gd name="T35" fmla="*/ 40 h 118"/>
                <a:gd name="T36" fmla="*/ 78 w 104"/>
                <a:gd name="T37" fmla="*/ 42 h 118"/>
                <a:gd name="T38" fmla="*/ 85 w 104"/>
                <a:gd name="T39" fmla="*/ 35 h 118"/>
                <a:gd name="T40" fmla="*/ 97 w 104"/>
                <a:gd name="T41" fmla="*/ 64 h 118"/>
                <a:gd name="T42" fmla="*/ 87 w 104"/>
                <a:gd name="T43" fmla="*/ 64 h 118"/>
                <a:gd name="T44" fmla="*/ 87 w 104"/>
                <a:gd name="T45" fmla="*/ 67 h 118"/>
                <a:gd name="T46" fmla="*/ 97 w 104"/>
                <a:gd name="T47" fmla="*/ 67 h 118"/>
                <a:gd name="T48" fmla="*/ 85 w 104"/>
                <a:gd name="T49" fmla="*/ 96 h 118"/>
                <a:gd name="T50" fmla="*/ 78 w 104"/>
                <a:gd name="T51" fmla="*/ 90 h 118"/>
                <a:gd name="T52" fmla="*/ 76 w 104"/>
                <a:gd name="T53" fmla="*/ 92 h 118"/>
                <a:gd name="T54" fmla="*/ 83 w 104"/>
                <a:gd name="T55" fmla="*/ 98 h 118"/>
                <a:gd name="T56" fmla="*/ 53 w 104"/>
                <a:gd name="T57" fmla="*/ 110 h 118"/>
                <a:gd name="T58" fmla="*/ 53 w 104"/>
                <a:gd name="T59" fmla="*/ 101 h 118"/>
                <a:gd name="T60" fmla="*/ 51 w 104"/>
                <a:gd name="T61" fmla="*/ 101 h 118"/>
                <a:gd name="T62" fmla="*/ 51 w 104"/>
                <a:gd name="T63" fmla="*/ 110 h 118"/>
                <a:gd name="T64" fmla="*/ 21 w 104"/>
                <a:gd name="T65" fmla="*/ 98 h 118"/>
                <a:gd name="T66" fmla="*/ 28 w 104"/>
                <a:gd name="T67" fmla="*/ 92 h 118"/>
                <a:gd name="T68" fmla="*/ 26 w 104"/>
                <a:gd name="T69" fmla="*/ 90 h 118"/>
                <a:gd name="T70" fmla="*/ 20 w 104"/>
                <a:gd name="T71" fmla="*/ 96 h 118"/>
                <a:gd name="T72" fmla="*/ 7 w 104"/>
                <a:gd name="T73" fmla="*/ 67 h 118"/>
                <a:gd name="T74" fmla="*/ 17 w 104"/>
                <a:gd name="T75" fmla="*/ 67 h 118"/>
                <a:gd name="T76" fmla="*/ 17 w 104"/>
                <a:gd name="T77" fmla="*/ 64 h 118"/>
                <a:gd name="T78" fmla="*/ 7 w 104"/>
                <a:gd name="T79" fmla="*/ 64 h 118"/>
                <a:gd name="T80" fmla="*/ 20 w 104"/>
                <a:gd name="T81" fmla="*/ 35 h 118"/>
                <a:gd name="T82" fmla="*/ 26 w 104"/>
                <a:gd name="T83" fmla="*/ 42 h 118"/>
                <a:gd name="T84" fmla="*/ 28 w 104"/>
                <a:gd name="T85" fmla="*/ 40 h 118"/>
                <a:gd name="T86" fmla="*/ 21 w 104"/>
                <a:gd name="T87" fmla="*/ 33 h 118"/>
                <a:gd name="T88" fmla="*/ 51 w 104"/>
                <a:gd name="T89" fmla="*/ 21 h 118"/>
                <a:gd name="T90" fmla="*/ 51 w 104"/>
                <a:gd name="T91" fmla="*/ 30 h 118"/>
                <a:gd name="T92" fmla="*/ 64 w 104"/>
                <a:gd name="T93" fmla="*/ 0 h 118"/>
                <a:gd name="T94" fmla="*/ 40 w 104"/>
                <a:gd name="T95" fmla="*/ 0 h 118"/>
                <a:gd name="T96" fmla="*/ 40 w 104"/>
                <a:gd name="T97" fmla="*/ 10 h 118"/>
                <a:gd name="T98" fmla="*/ 49 w 104"/>
                <a:gd name="T99" fmla="*/ 10 h 118"/>
                <a:gd name="T100" fmla="*/ 49 w 104"/>
                <a:gd name="T101" fmla="*/ 14 h 118"/>
                <a:gd name="T102" fmla="*/ 0 w 104"/>
                <a:gd name="T103" fmla="*/ 66 h 118"/>
                <a:gd name="T104" fmla="*/ 52 w 104"/>
                <a:gd name="T105" fmla="*/ 118 h 118"/>
                <a:gd name="T106" fmla="*/ 104 w 104"/>
                <a:gd name="T107" fmla="*/ 66 h 118"/>
                <a:gd name="T108" fmla="*/ 55 w 104"/>
                <a:gd name="T109" fmla="*/ 14 h 118"/>
                <a:gd name="T110" fmla="*/ 55 w 104"/>
                <a:gd name="T111" fmla="*/ 10 h 118"/>
                <a:gd name="T112" fmla="*/ 64 w 104"/>
                <a:gd name="T113" fmla="*/ 10 h 118"/>
                <a:gd name="T114" fmla="*/ 64 w 104"/>
                <a:gd name="T11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18">
                  <a:moveTo>
                    <a:pt x="53" y="33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33"/>
                    <a:pt x="53" y="33"/>
                    <a:pt x="53" y="33"/>
                  </a:cubicBezTo>
                  <a:moveTo>
                    <a:pt x="51" y="30"/>
                  </a:moveTo>
                  <a:cubicBezTo>
                    <a:pt x="53" y="30"/>
                    <a:pt x="53" y="30"/>
                    <a:pt x="53" y="30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65" y="21"/>
                    <a:pt x="75" y="26"/>
                    <a:pt x="83" y="33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92" y="43"/>
                    <a:pt x="96" y="53"/>
                    <a:pt x="9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8"/>
                    <a:pt x="92" y="89"/>
                    <a:pt x="85" y="96"/>
                  </a:cubicBezTo>
                  <a:cubicBezTo>
                    <a:pt x="78" y="90"/>
                    <a:pt x="78" y="90"/>
                    <a:pt x="78" y="90"/>
                  </a:cubicBezTo>
                  <a:cubicBezTo>
                    <a:pt x="76" y="92"/>
                    <a:pt x="76" y="92"/>
                    <a:pt x="76" y="92"/>
                  </a:cubicBezTo>
                  <a:cubicBezTo>
                    <a:pt x="83" y="98"/>
                    <a:pt x="83" y="98"/>
                    <a:pt x="83" y="98"/>
                  </a:cubicBezTo>
                  <a:cubicBezTo>
                    <a:pt x="75" y="106"/>
                    <a:pt x="65" y="110"/>
                    <a:pt x="53" y="110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1" y="101"/>
                    <a:pt x="51" y="101"/>
                    <a:pt x="51" y="101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39" y="110"/>
                    <a:pt x="29" y="106"/>
                    <a:pt x="21" y="98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2" y="89"/>
                    <a:pt x="8" y="78"/>
                    <a:pt x="7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53"/>
                    <a:pt x="12" y="43"/>
                    <a:pt x="20" y="3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26"/>
                    <a:pt x="39" y="21"/>
                    <a:pt x="51" y="21"/>
                  </a:cubicBezTo>
                  <a:cubicBezTo>
                    <a:pt x="51" y="30"/>
                    <a:pt x="51" y="30"/>
                    <a:pt x="51" y="30"/>
                  </a:cubicBezTo>
                  <a:moveTo>
                    <a:pt x="64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22" y="16"/>
                    <a:pt x="0" y="38"/>
                    <a:pt x="0" y="66"/>
                  </a:cubicBezTo>
                  <a:cubicBezTo>
                    <a:pt x="0" y="94"/>
                    <a:pt x="24" y="118"/>
                    <a:pt x="52" y="118"/>
                  </a:cubicBezTo>
                  <a:cubicBezTo>
                    <a:pt x="81" y="118"/>
                    <a:pt x="104" y="94"/>
                    <a:pt x="104" y="66"/>
                  </a:cubicBezTo>
                  <a:cubicBezTo>
                    <a:pt x="104" y="38"/>
                    <a:pt x="82" y="16"/>
                    <a:pt x="55" y="1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5883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42558" y="3378741"/>
            <a:ext cx="1373301" cy="1942259"/>
            <a:chOff x="6342558" y="3378741"/>
            <a:chExt cx="1373301" cy="1942259"/>
          </a:xfrm>
        </p:grpSpPr>
        <p:sp>
          <p:nvSpPr>
            <p:cNvPr id="61" name="Freeform 98"/>
            <p:cNvSpPr/>
            <p:nvPr/>
          </p:nvSpPr>
          <p:spPr bwMode="auto">
            <a:xfrm>
              <a:off x="6342558" y="3378741"/>
              <a:ext cx="1373301" cy="1942259"/>
            </a:xfrm>
            <a:custGeom>
              <a:avLst/>
              <a:gdLst>
                <a:gd name="T0" fmla="*/ 240 w 382"/>
                <a:gd name="T1" fmla="*/ 0 h 540"/>
                <a:gd name="T2" fmla="*/ 99 w 382"/>
                <a:gd name="T3" fmla="*/ 122 h 540"/>
                <a:gd name="T4" fmla="*/ 0 w 382"/>
                <a:gd name="T5" fmla="*/ 223 h 540"/>
                <a:gd name="T6" fmla="*/ 0 w 382"/>
                <a:gd name="T7" fmla="*/ 540 h 540"/>
                <a:gd name="T8" fmla="*/ 40 w 382"/>
                <a:gd name="T9" fmla="*/ 540 h 540"/>
                <a:gd name="T10" fmla="*/ 40 w 382"/>
                <a:gd name="T11" fmla="*/ 223 h 540"/>
                <a:gd name="T12" fmla="*/ 99 w 382"/>
                <a:gd name="T13" fmla="*/ 162 h 540"/>
                <a:gd name="T14" fmla="*/ 240 w 382"/>
                <a:gd name="T15" fmla="*/ 285 h 540"/>
                <a:gd name="T16" fmla="*/ 382 w 382"/>
                <a:gd name="T17" fmla="*/ 142 h 540"/>
                <a:gd name="T18" fmla="*/ 240 w 382"/>
                <a:gd name="T19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540">
                  <a:moveTo>
                    <a:pt x="240" y="0"/>
                  </a:moveTo>
                  <a:cubicBezTo>
                    <a:pt x="168" y="0"/>
                    <a:pt x="109" y="53"/>
                    <a:pt x="99" y="122"/>
                  </a:cubicBezTo>
                  <a:cubicBezTo>
                    <a:pt x="44" y="123"/>
                    <a:pt x="0" y="168"/>
                    <a:pt x="0" y="22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40" y="540"/>
                    <a:pt x="40" y="540"/>
                    <a:pt x="40" y="540"/>
                  </a:cubicBezTo>
                  <a:cubicBezTo>
                    <a:pt x="40" y="223"/>
                    <a:pt x="40" y="223"/>
                    <a:pt x="40" y="223"/>
                  </a:cubicBezTo>
                  <a:cubicBezTo>
                    <a:pt x="40" y="190"/>
                    <a:pt x="66" y="163"/>
                    <a:pt x="99" y="162"/>
                  </a:cubicBezTo>
                  <a:cubicBezTo>
                    <a:pt x="109" y="232"/>
                    <a:pt x="168" y="285"/>
                    <a:pt x="240" y="285"/>
                  </a:cubicBezTo>
                  <a:cubicBezTo>
                    <a:pt x="318" y="285"/>
                    <a:pt x="382" y="221"/>
                    <a:pt x="382" y="142"/>
                  </a:cubicBezTo>
                  <a:cubicBezTo>
                    <a:pt x="382" y="64"/>
                    <a:pt x="318" y="0"/>
                    <a:pt x="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4" name="Oval 101"/>
            <p:cNvSpPr>
              <a:spLocks noChangeArrowheads="1"/>
            </p:cNvSpPr>
            <p:nvPr/>
          </p:nvSpPr>
          <p:spPr bwMode="auto">
            <a:xfrm>
              <a:off x="6816017" y="3505177"/>
              <a:ext cx="777442" cy="773407"/>
            </a:xfrm>
            <a:prstGeom prst="ellipse">
              <a:avLst/>
            </a:prstGeom>
            <a:solidFill>
              <a:srgbClr val="2A77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8" name="Freeform 105"/>
            <p:cNvSpPr>
              <a:spLocks noEditPoints="1"/>
            </p:cNvSpPr>
            <p:nvPr/>
          </p:nvSpPr>
          <p:spPr bwMode="auto">
            <a:xfrm>
              <a:off x="7054092" y="3713660"/>
              <a:ext cx="348370" cy="348370"/>
            </a:xfrm>
            <a:custGeom>
              <a:avLst/>
              <a:gdLst>
                <a:gd name="T0" fmla="*/ 7 w 97"/>
                <a:gd name="T1" fmla="*/ 72 h 97"/>
                <a:gd name="T2" fmla="*/ 7 w 97"/>
                <a:gd name="T3" fmla="*/ 72 h 97"/>
                <a:gd name="T4" fmla="*/ 0 w 97"/>
                <a:gd name="T5" fmla="*/ 73 h 97"/>
                <a:gd name="T6" fmla="*/ 0 w 97"/>
                <a:gd name="T7" fmla="*/ 97 h 97"/>
                <a:gd name="T8" fmla="*/ 24 w 97"/>
                <a:gd name="T9" fmla="*/ 97 h 97"/>
                <a:gd name="T10" fmla="*/ 25 w 97"/>
                <a:gd name="T11" fmla="*/ 90 h 97"/>
                <a:gd name="T12" fmla="*/ 25 w 97"/>
                <a:gd name="T13" fmla="*/ 90 h 97"/>
                <a:gd name="T14" fmla="*/ 7 w 97"/>
                <a:gd name="T15" fmla="*/ 72 h 97"/>
                <a:gd name="T16" fmla="*/ 0 w 97"/>
                <a:gd name="T17" fmla="*/ 0 h 97"/>
                <a:gd name="T18" fmla="*/ 0 w 97"/>
                <a:gd name="T19" fmla="*/ 18 h 97"/>
                <a:gd name="T20" fmla="*/ 79 w 97"/>
                <a:gd name="T21" fmla="*/ 97 h 97"/>
                <a:gd name="T22" fmla="*/ 97 w 97"/>
                <a:gd name="T23" fmla="*/ 97 h 97"/>
                <a:gd name="T24" fmla="*/ 0 w 97"/>
                <a:gd name="T25" fmla="*/ 0 h 97"/>
                <a:gd name="T26" fmla="*/ 0 w 97"/>
                <a:gd name="T27" fmla="*/ 35 h 97"/>
                <a:gd name="T28" fmla="*/ 0 w 97"/>
                <a:gd name="T29" fmla="*/ 54 h 97"/>
                <a:gd name="T30" fmla="*/ 43 w 97"/>
                <a:gd name="T31" fmla="*/ 97 h 97"/>
                <a:gd name="T32" fmla="*/ 61 w 97"/>
                <a:gd name="T33" fmla="*/ 97 h 97"/>
                <a:gd name="T34" fmla="*/ 0 w 97"/>
                <a:gd name="T35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7" h="97">
                  <a:moveTo>
                    <a:pt x="7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5" y="72"/>
                    <a:pt x="2" y="72"/>
                    <a:pt x="0" y="73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5" y="95"/>
                    <a:pt x="25" y="92"/>
                    <a:pt x="25" y="90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25" y="80"/>
                    <a:pt x="17" y="72"/>
                    <a:pt x="7" y="72"/>
                  </a:cubicBezTo>
                  <a:close/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4" y="18"/>
                    <a:pt x="79" y="53"/>
                    <a:pt x="79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43"/>
                    <a:pt x="54" y="0"/>
                    <a:pt x="0" y="0"/>
                  </a:cubicBezTo>
                  <a:close/>
                  <a:moveTo>
                    <a:pt x="0" y="35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24" y="54"/>
                    <a:pt x="43" y="73"/>
                    <a:pt x="43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63"/>
                    <a:pt x="34" y="35"/>
                    <a:pt x="0" y="35"/>
                  </a:cubicBezTo>
                  <a:close/>
                </a:path>
              </a:pathLst>
            </a:custGeom>
            <a:solidFill>
              <a:srgbClr val="F7E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11674" y="1509115"/>
            <a:ext cx="1373301" cy="3811885"/>
            <a:chOff x="6011674" y="1509115"/>
            <a:chExt cx="1373301" cy="3811885"/>
          </a:xfrm>
        </p:grpSpPr>
        <p:sp>
          <p:nvSpPr>
            <p:cNvPr id="59" name="Freeform 96"/>
            <p:cNvSpPr/>
            <p:nvPr/>
          </p:nvSpPr>
          <p:spPr bwMode="auto">
            <a:xfrm>
              <a:off x="6011674" y="1509115"/>
              <a:ext cx="1373301" cy="3811885"/>
            </a:xfrm>
            <a:custGeom>
              <a:avLst/>
              <a:gdLst>
                <a:gd name="T0" fmla="*/ 40 w 382"/>
                <a:gd name="T1" fmla="*/ 1060 h 1060"/>
                <a:gd name="T2" fmla="*/ 40 w 382"/>
                <a:gd name="T3" fmla="*/ 223 h 1060"/>
                <a:gd name="T4" fmla="*/ 99 w 382"/>
                <a:gd name="T5" fmla="*/ 162 h 1060"/>
                <a:gd name="T6" fmla="*/ 240 w 382"/>
                <a:gd name="T7" fmla="*/ 285 h 1060"/>
                <a:gd name="T8" fmla="*/ 382 w 382"/>
                <a:gd name="T9" fmla="*/ 142 h 1060"/>
                <a:gd name="T10" fmla="*/ 240 w 382"/>
                <a:gd name="T11" fmla="*/ 0 h 1060"/>
                <a:gd name="T12" fmla="*/ 99 w 382"/>
                <a:gd name="T13" fmla="*/ 122 h 1060"/>
                <a:gd name="T14" fmla="*/ 0 w 382"/>
                <a:gd name="T15" fmla="*/ 223 h 1060"/>
                <a:gd name="T16" fmla="*/ 0 w 382"/>
                <a:gd name="T17" fmla="*/ 1060 h 1060"/>
                <a:gd name="T18" fmla="*/ 40 w 382"/>
                <a:gd name="T19" fmla="*/ 106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1060">
                  <a:moveTo>
                    <a:pt x="40" y="1060"/>
                  </a:moveTo>
                  <a:cubicBezTo>
                    <a:pt x="40" y="223"/>
                    <a:pt x="40" y="223"/>
                    <a:pt x="40" y="223"/>
                  </a:cubicBezTo>
                  <a:cubicBezTo>
                    <a:pt x="40" y="190"/>
                    <a:pt x="66" y="163"/>
                    <a:pt x="99" y="162"/>
                  </a:cubicBezTo>
                  <a:cubicBezTo>
                    <a:pt x="109" y="231"/>
                    <a:pt x="168" y="285"/>
                    <a:pt x="240" y="285"/>
                  </a:cubicBezTo>
                  <a:cubicBezTo>
                    <a:pt x="318" y="285"/>
                    <a:pt x="382" y="221"/>
                    <a:pt x="382" y="142"/>
                  </a:cubicBezTo>
                  <a:cubicBezTo>
                    <a:pt x="382" y="64"/>
                    <a:pt x="318" y="0"/>
                    <a:pt x="240" y="0"/>
                  </a:cubicBezTo>
                  <a:cubicBezTo>
                    <a:pt x="168" y="0"/>
                    <a:pt x="109" y="53"/>
                    <a:pt x="99" y="122"/>
                  </a:cubicBezTo>
                  <a:cubicBezTo>
                    <a:pt x="44" y="123"/>
                    <a:pt x="0" y="168"/>
                    <a:pt x="0" y="223"/>
                  </a:cubicBezTo>
                  <a:cubicBezTo>
                    <a:pt x="0" y="1060"/>
                    <a:pt x="0" y="1060"/>
                    <a:pt x="0" y="1060"/>
                  </a:cubicBezTo>
                  <a:cubicBezTo>
                    <a:pt x="40" y="1060"/>
                    <a:pt x="40" y="1060"/>
                    <a:pt x="40" y="10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5" name="Oval 102"/>
            <p:cNvSpPr>
              <a:spLocks noChangeArrowheads="1"/>
            </p:cNvSpPr>
            <p:nvPr/>
          </p:nvSpPr>
          <p:spPr bwMode="auto">
            <a:xfrm>
              <a:off x="6486479" y="1634206"/>
              <a:ext cx="776097" cy="773407"/>
            </a:xfrm>
            <a:prstGeom prst="ellipse">
              <a:avLst/>
            </a:prstGeom>
            <a:solidFill>
              <a:srgbClr val="92C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9" name="Freeform 106"/>
            <p:cNvSpPr>
              <a:spLocks noEditPoints="1"/>
            </p:cNvSpPr>
            <p:nvPr/>
          </p:nvSpPr>
          <p:spPr bwMode="auto">
            <a:xfrm>
              <a:off x="6658646" y="1853449"/>
              <a:ext cx="453284" cy="367200"/>
            </a:xfrm>
            <a:custGeom>
              <a:avLst/>
              <a:gdLst>
                <a:gd name="T0" fmla="*/ 47 w 126"/>
                <a:gd name="T1" fmla="*/ 58 h 102"/>
                <a:gd name="T2" fmla="*/ 0 w 126"/>
                <a:gd name="T3" fmla="*/ 84 h 102"/>
                <a:gd name="T4" fmla="*/ 0 w 126"/>
                <a:gd name="T5" fmla="*/ 92 h 102"/>
                <a:gd name="T6" fmla="*/ 52 w 126"/>
                <a:gd name="T7" fmla="*/ 65 h 102"/>
                <a:gd name="T8" fmla="*/ 47 w 126"/>
                <a:gd name="T9" fmla="*/ 58 h 102"/>
                <a:gd name="T10" fmla="*/ 41 w 126"/>
                <a:gd name="T11" fmla="*/ 47 h 102"/>
                <a:gd name="T12" fmla="*/ 0 w 126"/>
                <a:gd name="T13" fmla="*/ 47 h 102"/>
                <a:gd name="T14" fmla="*/ 0 w 126"/>
                <a:gd name="T15" fmla="*/ 55 h 102"/>
                <a:gd name="T16" fmla="*/ 41 w 126"/>
                <a:gd name="T17" fmla="*/ 55 h 102"/>
                <a:gd name="T18" fmla="*/ 42 w 126"/>
                <a:gd name="T19" fmla="*/ 54 h 102"/>
                <a:gd name="T20" fmla="*/ 44 w 126"/>
                <a:gd name="T21" fmla="*/ 51 h 102"/>
                <a:gd name="T22" fmla="*/ 41 w 126"/>
                <a:gd name="T23" fmla="*/ 47 h 102"/>
                <a:gd name="T24" fmla="*/ 114 w 126"/>
                <a:gd name="T25" fmla="*/ 39 h 102"/>
                <a:gd name="T26" fmla="*/ 102 w 126"/>
                <a:gd name="T27" fmla="*/ 47 h 102"/>
                <a:gd name="T28" fmla="*/ 72 w 126"/>
                <a:gd name="T29" fmla="*/ 47 h 102"/>
                <a:gd name="T30" fmla="*/ 70 w 126"/>
                <a:gd name="T31" fmla="*/ 49 h 102"/>
                <a:gd name="T32" fmla="*/ 69 w 126"/>
                <a:gd name="T33" fmla="*/ 51 h 102"/>
                <a:gd name="T34" fmla="*/ 72 w 126"/>
                <a:gd name="T35" fmla="*/ 55 h 102"/>
                <a:gd name="T36" fmla="*/ 102 w 126"/>
                <a:gd name="T37" fmla="*/ 55 h 102"/>
                <a:gd name="T38" fmla="*/ 114 w 126"/>
                <a:gd name="T39" fmla="*/ 63 h 102"/>
                <a:gd name="T40" fmla="*/ 126 w 126"/>
                <a:gd name="T41" fmla="*/ 51 h 102"/>
                <a:gd name="T42" fmla="*/ 114 w 126"/>
                <a:gd name="T43" fmla="*/ 39 h 102"/>
                <a:gd name="T44" fmla="*/ 0 w 126"/>
                <a:gd name="T45" fmla="*/ 10 h 102"/>
                <a:gd name="T46" fmla="*/ 0 w 126"/>
                <a:gd name="T47" fmla="*/ 18 h 102"/>
                <a:gd name="T48" fmla="*/ 50 w 126"/>
                <a:gd name="T49" fmla="*/ 48 h 102"/>
                <a:gd name="T50" fmla="*/ 102 w 126"/>
                <a:gd name="T51" fmla="*/ 92 h 102"/>
                <a:gd name="T52" fmla="*/ 114 w 126"/>
                <a:gd name="T53" fmla="*/ 102 h 102"/>
                <a:gd name="T54" fmla="*/ 126 w 126"/>
                <a:gd name="T55" fmla="*/ 90 h 102"/>
                <a:gd name="T56" fmla="*/ 114 w 126"/>
                <a:gd name="T57" fmla="*/ 78 h 102"/>
                <a:gd name="T58" fmla="*/ 103 w 126"/>
                <a:gd name="T59" fmla="*/ 84 h 102"/>
                <a:gd name="T60" fmla="*/ 57 w 126"/>
                <a:gd name="T61" fmla="*/ 45 h 102"/>
                <a:gd name="T62" fmla="*/ 0 w 126"/>
                <a:gd name="T63" fmla="*/ 10 h 102"/>
                <a:gd name="T64" fmla="*/ 114 w 126"/>
                <a:gd name="T65" fmla="*/ 0 h 102"/>
                <a:gd name="T66" fmla="*/ 102 w 126"/>
                <a:gd name="T67" fmla="*/ 10 h 102"/>
                <a:gd name="T68" fmla="*/ 61 w 126"/>
                <a:gd name="T69" fmla="*/ 37 h 102"/>
                <a:gd name="T70" fmla="*/ 63 w 126"/>
                <a:gd name="T71" fmla="*/ 42 h 102"/>
                <a:gd name="T72" fmla="*/ 65 w 126"/>
                <a:gd name="T73" fmla="*/ 45 h 102"/>
                <a:gd name="T74" fmla="*/ 103 w 126"/>
                <a:gd name="T75" fmla="*/ 18 h 102"/>
                <a:gd name="T76" fmla="*/ 114 w 126"/>
                <a:gd name="T77" fmla="*/ 25 h 102"/>
                <a:gd name="T78" fmla="*/ 126 w 126"/>
                <a:gd name="T79" fmla="*/ 12 h 102"/>
                <a:gd name="T80" fmla="*/ 114 w 126"/>
                <a:gd name="T8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6" h="102">
                  <a:moveTo>
                    <a:pt x="47" y="58"/>
                  </a:moveTo>
                  <a:cubicBezTo>
                    <a:pt x="36" y="75"/>
                    <a:pt x="13" y="84"/>
                    <a:pt x="0" y="8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7" y="92"/>
                    <a:pt x="40" y="82"/>
                    <a:pt x="52" y="65"/>
                  </a:cubicBezTo>
                  <a:cubicBezTo>
                    <a:pt x="51" y="63"/>
                    <a:pt x="49" y="60"/>
                    <a:pt x="47" y="58"/>
                  </a:cubicBezTo>
                  <a:moveTo>
                    <a:pt x="41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3" y="50"/>
                    <a:pt x="42" y="48"/>
                    <a:pt x="41" y="47"/>
                  </a:cubicBezTo>
                  <a:moveTo>
                    <a:pt x="114" y="39"/>
                  </a:moveTo>
                  <a:cubicBezTo>
                    <a:pt x="108" y="39"/>
                    <a:pt x="104" y="42"/>
                    <a:pt x="10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8"/>
                    <a:pt x="71" y="48"/>
                    <a:pt x="70" y="49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0" y="52"/>
                    <a:pt x="71" y="54"/>
                    <a:pt x="72" y="55"/>
                  </a:cubicBezTo>
                  <a:cubicBezTo>
                    <a:pt x="102" y="55"/>
                    <a:pt x="102" y="55"/>
                    <a:pt x="102" y="55"/>
                  </a:cubicBezTo>
                  <a:cubicBezTo>
                    <a:pt x="104" y="60"/>
                    <a:pt x="108" y="63"/>
                    <a:pt x="114" y="63"/>
                  </a:cubicBezTo>
                  <a:cubicBezTo>
                    <a:pt x="120" y="63"/>
                    <a:pt x="126" y="58"/>
                    <a:pt x="126" y="51"/>
                  </a:cubicBezTo>
                  <a:cubicBezTo>
                    <a:pt x="126" y="44"/>
                    <a:pt x="120" y="39"/>
                    <a:pt x="114" y="39"/>
                  </a:cubicBezTo>
                  <a:moveTo>
                    <a:pt x="0" y="1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4" y="18"/>
                    <a:pt x="40" y="29"/>
                    <a:pt x="50" y="48"/>
                  </a:cubicBezTo>
                  <a:cubicBezTo>
                    <a:pt x="60" y="69"/>
                    <a:pt x="82" y="87"/>
                    <a:pt x="102" y="92"/>
                  </a:cubicBezTo>
                  <a:cubicBezTo>
                    <a:pt x="103" y="98"/>
                    <a:pt x="108" y="102"/>
                    <a:pt x="114" y="102"/>
                  </a:cubicBezTo>
                  <a:cubicBezTo>
                    <a:pt x="120" y="102"/>
                    <a:pt x="126" y="96"/>
                    <a:pt x="126" y="90"/>
                  </a:cubicBezTo>
                  <a:cubicBezTo>
                    <a:pt x="126" y="83"/>
                    <a:pt x="120" y="78"/>
                    <a:pt x="114" y="78"/>
                  </a:cubicBezTo>
                  <a:cubicBezTo>
                    <a:pt x="109" y="78"/>
                    <a:pt x="105" y="80"/>
                    <a:pt x="103" y="84"/>
                  </a:cubicBezTo>
                  <a:cubicBezTo>
                    <a:pt x="85" y="79"/>
                    <a:pt x="66" y="63"/>
                    <a:pt x="57" y="45"/>
                  </a:cubicBezTo>
                  <a:cubicBezTo>
                    <a:pt x="46" y="23"/>
                    <a:pt x="19" y="10"/>
                    <a:pt x="0" y="10"/>
                  </a:cubicBezTo>
                  <a:moveTo>
                    <a:pt x="114" y="0"/>
                  </a:moveTo>
                  <a:cubicBezTo>
                    <a:pt x="108" y="0"/>
                    <a:pt x="103" y="4"/>
                    <a:pt x="102" y="10"/>
                  </a:cubicBezTo>
                  <a:cubicBezTo>
                    <a:pt x="87" y="14"/>
                    <a:pt x="72" y="24"/>
                    <a:pt x="61" y="37"/>
                  </a:cubicBezTo>
                  <a:cubicBezTo>
                    <a:pt x="62" y="39"/>
                    <a:pt x="62" y="40"/>
                    <a:pt x="63" y="42"/>
                  </a:cubicBezTo>
                  <a:cubicBezTo>
                    <a:pt x="64" y="43"/>
                    <a:pt x="64" y="44"/>
                    <a:pt x="65" y="45"/>
                  </a:cubicBezTo>
                  <a:cubicBezTo>
                    <a:pt x="75" y="32"/>
                    <a:pt x="90" y="22"/>
                    <a:pt x="103" y="18"/>
                  </a:cubicBezTo>
                  <a:cubicBezTo>
                    <a:pt x="105" y="22"/>
                    <a:pt x="109" y="25"/>
                    <a:pt x="114" y="25"/>
                  </a:cubicBezTo>
                  <a:cubicBezTo>
                    <a:pt x="120" y="25"/>
                    <a:pt x="126" y="19"/>
                    <a:pt x="126" y="12"/>
                  </a:cubicBezTo>
                  <a:cubicBezTo>
                    <a:pt x="126" y="6"/>
                    <a:pt x="120" y="0"/>
                    <a:pt x="114" y="0"/>
                  </a:cubicBezTo>
                </a:path>
              </a:pathLst>
            </a:custGeom>
            <a:solidFill>
              <a:srgbClr val="4C7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pic>
        <p:nvPicPr>
          <p:cNvPr id="128" name="图片 127"/>
          <p:cNvPicPr>
            <a:picLocks noChangeAspect="1"/>
          </p:cNvPicPr>
          <p:nvPr/>
        </p:nvPicPr>
        <p:blipFill rotWithShape="1">
          <a:blip r:embed="rId1"/>
          <a:srcRect b="39955"/>
          <a:stretch>
            <a:fillRect/>
          </a:stretch>
        </p:blipFill>
        <p:spPr>
          <a:xfrm>
            <a:off x="4450741" y="4785552"/>
            <a:ext cx="2128898" cy="110209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268814" y="1724816"/>
            <a:ext cx="999670" cy="128633"/>
            <a:chOff x="3268814" y="1724816"/>
            <a:chExt cx="999670" cy="128633"/>
          </a:xfrm>
        </p:grpSpPr>
        <p:cxnSp>
          <p:nvCxnSpPr>
            <p:cNvPr id="139" name="直接连接符 138"/>
            <p:cNvCxnSpPr/>
            <p:nvPr/>
          </p:nvCxnSpPr>
          <p:spPr>
            <a:xfrm>
              <a:off x="3395675" y="1800320"/>
              <a:ext cx="8728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5" name="组合 414"/>
            <p:cNvGrpSpPr/>
            <p:nvPr/>
          </p:nvGrpSpPr>
          <p:grpSpPr>
            <a:xfrm>
              <a:off x="3268814" y="1724816"/>
              <a:ext cx="128633" cy="128633"/>
              <a:chOff x="1910775" y="3841296"/>
              <a:chExt cx="83627" cy="83627"/>
            </a:xfrm>
          </p:grpSpPr>
          <p:sp>
            <p:nvSpPr>
              <p:cNvPr id="156" name="椭圆 155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57" name="椭圆 156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593459" y="1926407"/>
            <a:ext cx="950451" cy="128633"/>
            <a:chOff x="7593459" y="1926407"/>
            <a:chExt cx="950451" cy="128633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7593459" y="1990725"/>
              <a:ext cx="8728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组合 414"/>
            <p:cNvGrpSpPr/>
            <p:nvPr/>
          </p:nvGrpSpPr>
          <p:grpSpPr>
            <a:xfrm>
              <a:off x="8415277" y="1926407"/>
              <a:ext cx="128633" cy="128633"/>
              <a:chOff x="1910775" y="3841296"/>
              <a:chExt cx="83627" cy="83627"/>
            </a:xfrm>
          </p:grpSpPr>
          <p:sp>
            <p:nvSpPr>
              <p:cNvPr id="159" name="椭圆 158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7958505" y="3892877"/>
            <a:ext cx="977021" cy="128633"/>
            <a:chOff x="7402462" y="4434733"/>
            <a:chExt cx="977021" cy="128633"/>
          </a:xfrm>
        </p:grpSpPr>
        <p:cxnSp>
          <p:nvCxnSpPr>
            <p:cNvPr id="138" name="直接连接符 137"/>
            <p:cNvCxnSpPr/>
            <p:nvPr/>
          </p:nvCxnSpPr>
          <p:spPr>
            <a:xfrm>
              <a:off x="7402462" y="4499050"/>
              <a:ext cx="8728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1" name="组合 414"/>
            <p:cNvGrpSpPr/>
            <p:nvPr/>
          </p:nvGrpSpPr>
          <p:grpSpPr>
            <a:xfrm>
              <a:off x="8250850" y="4434733"/>
              <a:ext cx="128633" cy="128633"/>
              <a:chOff x="1910775" y="3841296"/>
              <a:chExt cx="83627" cy="83627"/>
            </a:xfrm>
          </p:grpSpPr>
          <p:sp>
            <p:nvSpPr>
              <p:cNvPr id="162" name="椭圆 161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3" name="椭圆 162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sp>
        <p:nvSpPr>
          <p:cNvPr id="74" name="文本框 73"/>
          <p:cNvSpPr txBox="1"/>
          <p:nvPr/>
        </p:nvSpPr>
        <p:spPr>
          <a:xfrm>
            <a:off x="3515309" y="1285527"/>
            <a:ext cx="64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  <a:endParaRPr lang="zh-CN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7744074" y="1521701"/>
            <a:ext cx="64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  <a:endParaRPr lang="zh-CN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6" name="文本框 165"/>
          <p:cNvSpPr txBox="1"/>
          <p:nvPr/>
        </p:nvSpPr>
        <p:spPr>
          <a:xfrm>
            <a:off x="2861113" y="2989121"/>
            <a:ext cx="64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  <a:endParaRPr lang="zh-CN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7" name="文本框 166"/>
          <p:cNvSpPr txBox="1"/>
          <p:nvPr/>
        </p:nvSpPr>
        <p:spPr>
          <a:xfrm>
            <a:off x="8246800" y="3475882"/>
            <a:ext cx="64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  <a:endParaRPr lang="zh-CN" altLang="en-US" sz="24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8" name="文本框 167"/>
          <p:cNvSpPr txBox="1"/>
          <p:nvPr/>
        </p:nvSpPr>
        <p:spPr>
          <a:xfrm>
            <a:off x="2320000" y="1876273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7536819" y="2134403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70" name="文本框 169"/>
          <p:cNvSpPr txBox="1"/>
          <p:nvPr/>
        </p:nvSpPr>
        <p:spPr>
          <a:xfrm>
            <a:off x="7854626" y="4153723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171" name="文本框 170"/>
          <p:cNvSpPr txBox="1"/>
          <p:nvPr/>
        </p:nvSpPr>
        <p:spPr>
          <a:xfrm>
            <a:off x="1984409" y="3620797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682896" y="3427963"/>
            <a:ext cx="1364003" cy="128633"/>
            <a:chOff x="2682896" y="3427963"/>
            <a:chExt cx="1364003" cy="128633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2809757" y="3503467"/>
              <a:ext cx="1237142" cy="138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组合 414"/>
            <p:cNvGrpSpPr/>
            <p:nvPr/>
          </p:nvGrpSpPr>
          <p:grpSpPr>
            <a:xfrm>
              <a:off x="2682896" y="3427963"/>
              <a:ext cx="128633" cy="128633"/>
              <a:chOff x="1910775" y="3841296"/>
              <a:chExt cx="83627" cy="83627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165" grpId="0"/>
      <p:bldP spid="166" grpId="0"/>
      <p:bldP spid="167" grpId="0"/>
      <p:bldP spid="168" grpId="0"/>
      <p:bldP spid="169" grpId="0"/>
      <p:bldP spid="170" grpId="0"/>
      <p:bldP spid="1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4"/>
          <p:cNvSpPr>
            <a:spLocks noChangeAspect="1" noChangeArrowheads="1" noTextEdit="1"/>
          </p:cNvSpPr>
          <p:nvPr/>
        </p:nvSpPr>
        <p:spPr bwMode="auto">
          <a:xfrm>
            <a:off x="1116541" y="1779243"/>
            <a:ext cx="9456210" cy="202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7978424" y="1752456"/>
            <a:ext cx="2569599" cy="1998807"/>
          </a:xfrm>
          <a:prstGeom prst="rect">
            <a:avLst/>
          </a:prstGeom>
          <a:solidFill>
            <a:srgbClr val="7BB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6" name="Freeform 27"/>
          <p:cNvSpPr/>
          <p:nvPr/>
        </p:nvSpPr>
        <p:spPr bwMode="auto">
          <a:xfrm>
            <a:off x="8097940" y="1779243"/>
            <a:ext cx="436853" cy="1947291"/>
          </a:xfrm>
          <a:custGeom>
            <a:avLst/>
            <a:gdLst>
              <a:gd name="T0" fmla="*/ 0 w 18"/>
              <a:gd name="T1" fmla="*/ 78 h 78"/>
              <a:gd name="T2" fmla="*/ 9 w 18"/>
              <a:gd name="T3" fmla="*/ 75 h 78"/>
              <a:gd name="T4" fmla="*/ 12 w 18"/>
              <a:gd name="T5" fmla="*/ 57 h 78"/>
              <a:gd name="T6" fmla="*/ 12 w 18"/>
              <a:gd name="T7" fmla="*/ 45 h 78"/>
              <a:gd name="T8" fmla="*/ 18 w 18"/>
              <a:gd name="T9" fmla="*/ 41 h 78"/>
              <a:gd name="T10" fmla="*/ 18 w 18"/>
              <a:gd name="T11" fmla="*/ 37 h 78"/>
              <a:gd name="T12" fmla="*/ 12 w 18"/>
              <a:gd name="T13" fmla="*/ 34 h 78"/>
              <a:gd name="T14" fmla="*/ 12 w 18"/>
              <a:gd name="T15" fmla="*/ 21 h 78"/>
              <a:gd name="T16" fmla="*/ 9 w 18"/>
              <a:gd name="T17" fmla="*/ 4 h 78"/>
              <a:gd name="T18" fmla="*/ 0 w 18"/>
              <a:gd name="T19" fmla="*/ 0 h 78"/>
              <a:gd name="T20" fmla="*/ 0 w 18"/>
              <a:gd name="T21" fmla="*/ 4 h 78"/>
              <a:gd name="T22" fmla="*/ 6 w 18"/>
              <a:gd name="T23" fmla="*/ 6 h 78"/>
              <a:gd name="T24" fmla="*/ 8 w 18"/>
              <a:gd name="T25" fmla="*/ 21 h 78"/>
              <a:gd name="T26" fmla="*/ 9 w 18"/>
              <a:gd name="T27" fmla="*/ 35 h 78"/>
              <a:gd name="T28" fmla="*/ 12 w 18"/>
              <a:gd name="T29" fmla="*/ 38 h 78"/>
              <a:gd name="T30" fmla="*/ 12 w 18"/>
              <a:gd name="T31" fmla="*/ 39 h 78"/>
              <a:gd name="T32" fmla="*/ 12 w 18"/>
              <a:gd name="T33" fmla="*/ 40 h 78"/>
              <a:gd name="T34" fmla="*/ 9 w 18"/>
              <a:gd name="T35" fmla="*/ 43 h 78"/>
              <a:gd name="T36" fmla="*/ 8 w 18"/>
              <a:gd name="T37" fmla="*/ 58 h 78"/>
              <a:gd name="T38" fmla="*/ 6 w 18"/>
              <a:gd name="T39" fmla="*/ 72 h 78"/>
              <a:gd name="T40" fmla="*/ 0 w 18"/>
              <a:gd name="T41" fmla="*/ 75 h 78"/>
              <a:gd name="T42" fmla="*/ 0 w 18"/>
              <a:gd name="T4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" h="78">
                <a:moveTo>
                  <a:pt x="0" y="78"/>
                </a:moveTo>
                <a:cubicBezTo>
                  <a:pt x="4" y="78"/>
                  <a:pt x="7" y="77"/>
                  <a:pt x="9" y="75"/>
                </a:cubicBezTo>
                <a:cubicBezTo>
                  <a:pt x="13" y="71"/>
                  <a:pt x="12" y="64"/>
                  <a:pt x="12" y="57"/>
                </a:cubicBezTo>
                <a:cubicBezTo>
                  <a:pt x="11" y="53"/>
                  <a:pt x="11" y="48"/>
                  <a:pt x="12" y="45"/>
                </a:cubicBezTo>
                <a:cubicBezTo>
                  <a:pt x="13" y="43"/>
                  <a:pt x="15" y="41"/>
                  <a:pt x="18" y="41"/>
                </a:cubicBezTo>
                <a:cubicBezTo>
                  <a:pt x="18" y="37"/>
                  <a:pt x="18" y="37"/>
                  <a:pt x="18" y="37"/>
                </a:cubicBezTo>
                <a:cubicBezTo>
                  <a:pt x="15" y="37"/>
                  <a:pt x="13" y="36"/>
                  <a:pt x="12" y="34"/>
                </a:cubicBezTo>
                <a:cubicBezTo>
                  <a:pt x="11" y="30"/>
                  <a:pt x="11" y="26"/>
                  <a:pt x="12" y="21"/>
                </a:cubicBezTo>
                <a:cubicBezTo>
                  <a:pt x="12" y="14"/>
                  <a:pt x="13" y="8"/>
                  <a:pt x="9" y="4"/>
                </a:cubicBezTo>
                <a:cubicBezTo>
                  <a:pt x="7" y="2"/>
                  <a:pt x="4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3" y="4"/>
                  <a:pt x="5" y="5"/>
                  <a:pt x="6" y="6"/>
                </a:cubicBezTo>
                <a:cubicBezTo>
                  <a:pt x="9" y="9"/>
                  <a:pt x="9" y="15"/>
                  <a:pt x="8" y="21"/>
                </a:cubicBezTo>
                <a:cubicBezTo>
                  <a:pt x="8" y="26"/>
                  <a:pt x="7" y="31"/>
                  <a:pt x="9" y="35"/>
                </a:cubicBezTo>
                <a:cubicBezTo>
                  <a:pt x="10" y="36"/>
                  <a:pt x="10" y="37"/>
                  <a:pt x="12" y="38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40"/>
                  <a:pt x="12" y="40"/>
                  <a:pt x="12" y="40"/>
                </a:cubicBezTo>
                <a:cubicBezTo>
                  <a:pt x="10" y="41"/>
                  <a:pt x="10" y="42"/>
                  <a:pt x="9" y="43"/>
                </a:cubicBezTo>
                <a:cubicBezTo>
                  <a:pt x="7" y="47"/>
                  <a:pt x="8" y="53"/>
                  <a:pt x="8" y="58"/>
                </a:cubicBezTo>
                <a:cubicBezTo>
                  <a:pt x="9" y="63"/>
                  <a:pt x="9" y="69"/>
                  <a:pt x="6" y="72"/>
                </a:cubicBezTo>
                <a:cubicBezTo>
                  <a:pt x="5" y="74"/>
                  <a:pt x="3" y="75"/>
                  <a:pt x="0" y="75"/>
                </a:cubicBezTo>
                <a:lnTo>
                  <a:pt x="0" y="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16541" y="2776586"/>
            <a:ext cx="677945" cy="675885"/>
            <a:chOff x="1116541" y="2776586"/>
            <a:chExt cx="677945" cy="675885"/>
          </a:xfrm>
        </p:grpSpPr>
        <p:sp>
          <p:nvSpPr>
            <p:cNvPr id="28" name="Oval 30"/>
            <p:cNvSpPr>
              <a:spLocks noChangeArrowheads="1"/>
            </p:cNvSpPr>
            <p:nvPr/>
          </p:nvSpPr>
          <p:spPr bwMode="auto">
            <a:xfrm>
              <a:off x="1116541" y="2776586"/>
              <a:ext cx="677945" cy="675885"/>
            </a:xfrm>
            <a:prstGeom prst="ellipse">
              <a:avLst/>
            </a:prstGeom>
            <a:solidFill>
              <a:srgbClr val="7BB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1285512" y="2852829"/>
              <a:ext cx="340003" cy="523399"/>
            </a:xfrm>
            <a:custGeom>
              <a:avLst/>
              <a:gdLst>
                <a:gd name="T0" fmla="*/ 7 w 14"/>
                <a:gd name="T1" fmla="*/ 9 h 21"/>
                <a:gd name="T2" fmla="*/ 12 w 14"/>
                <a:gd name="T3" fmla="*/ 5 h 21"/>
                <a:gd name="T4" fmla="*/ 7 w 14"/>
                <a:gd name="T5" fmla="*/ 0 h 21"/>
                <a:gd name="T6" fmla="*/ 2 w 14"/>
                <a:gd name="T7" fmla="*/ 5 h 21"/>
                <a:gd name="T8" fmla="*/ 7 w 14"/>
                <a:gd name="T9" fmla="*/ 9 h 21"/>
                <a:gd name="T10" fmla="*/ 13 w 14"/>
                <a:gd name="T11" fmla="*/ 12 h 21"/>
                <a:gd name="T12" fmla="*/ 10 w 14"/>
                <a:gd name="T13" fmla="*/ 11 h 21"/>
                <a:gd name="T14" fmla="*/ 7 w 14"/>
                <a:gd name="T15" fmla="*/ 13 h 21"/>
                <a:gd name="T16" fmla="*/ 4 w 14"/>
                <a:gd name="T17" fmla="*/ 11 h 21"/>
                <a:gd name="T18" fmla="*/ 1 w 14"/>
                <a:gd name="T19" fmla="*/ 12 h 21"/>
                <a:gd name="T20" fmla="*/ 1 w 14"/>
                <a:gd name="T21" fmla="*/ 18 h 21"/>
                <a:gd name="T22" fmla="*/ 7 w 14"/>
                <a:gd name="T23" fmla="*/ 21 h 21"/>
                <a:gd name="T24" fmla="*/ 14 w 14"/>
                <a:gd name="T25" fmla="*/ 18 h 21"/>
                <a:gd name="T26" fmla="*/ 13 w 14"/>
                <a:gd name="T27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1">
                  <a:moveTo>
                    <a:pt x="7" y="9"/>
                  </a:moveTo>
                  <a:cubicBezTo>
                    <a:pt x="10" y="9"/>
                    <a:pt x="12" y="7"/>
                    <a:pt x="12" y="5"/>
                  </a:cubicBezTo>
                  <a:cubicBezTo>
                    <a:pt x="12" y="2"/>
                    <a:pt x="10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7"/>
                    <a:pt x="5" y="9"/>
                    <a:pt x="7" y="9"/>
                  </a:cubicBezTo>
                  <a:close/>
                  <a:moveTo>
                    <a:pt x="13" y="12"/>
                  </a:moveTo>
                  <a:cubicBezTo>
                    <a:pt x="12" y="11"/>
                    <a:pt x="11" y="11"/>
                    <a:pt x="10" y="11"/>
                  </a:cubicBezTo>
                  <a:cubicBezTo>
                    <a:pt x="9" y="11"/>
                    <a:pt x="8" y="13"/>
                    <a:pt x="7" y="13"/>
                  </a:cubicBezTo>
                  <a:cubicBezTo>
                    <a:pt x="6" y="13"/>
                    <a:pt x="5" y="11"/>
                    <a:pt x="4" y="11"/>
                  </a:cubicBezTo>
                  <a:cubicBezTo>
                    <a:pt x="3" y="11"/>
                    <a:pt x="2" y="11"/>
                    <a:pt x="1" y="12"/>
                  </a:cubicBezTo>
                  <a:cubicBezTo>
                    <a:pt x="0" y="12"/>
                    <a:pt x="1" y="13"/>
                    <a:pt x="1" y="18"/>
                  </a:cubicBezTo>
                  <a:cubicBezTo>
                    <a:pt x="1" y="20"/>
                    <a:pt x="3" y="21"/>
                    <a:pt x="7" y="21"/>
                  </a:cubicBezTo>
                  <a:cubicBezTo>
                    <a:pt x="11" y="21"/>
                    <a:pt x="14" y="20"/>
                    <a:pt x="14" y="18"/>
                  </a:cubicBezTo>
                  <a:cubicBezTo>
                    <a:pt x="14" y="13"/>
                    <a:pt x="14" y="12"/>
                    <a:pt x="13" y="12"/>
                  </a:cubicBezTo>
                  <a:close/>
                </a:path>
              </a:pathLst>
            </a:custGeom>
            <a:solidFill>
              <a:srgbClr val="402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16541" y="2028579"/>
            <a:ext cx="677945" cy="698551"/>
            <a:chOff x="1116541" y="2028579"/>
            <a:chExt cx="677945" cy="698551"/>
          </a:xfrm>
        </p:grpSpPr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1116541" y="2028579"/>
              <a:ext cx="677945" cy="698551"/>
            </a:xfrm>
            <a:prstGeom prst="ellipse">
              <a:avLst/>
            </a:prstGeom>
            <a:solidFill>
              <a:srgbClr val="7FB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1285512" y="2127489"/>
              <a:ext cx="340003" cy="500731"/>
            </a:xfrm>
            <a:custGeom>
              <a:avLst/>
              <a:gdLst>
                <a:gd name="T0" fmla="*/ 7 w 14"/>
                <a:gd name="T1" fmla="*/ 9 h 20"/>
                <a:gd name="T2" fmla="*/ 12 w 14"/>
                <a:gd name="T3" fmla="*/ 5 h 20"/>
                <a:gd name="T4" fmla="*/ 7 w 14"/>
                <a:gd name="T5" fmla="*/ 0 h 20"/>
                <a:gd name="T6" fmla="*/ 2 w 14"/>
                <a:gd name="T7" fmla="*/ 5 h 20"/>
                <a:gd name="T8" fmla="*/ 7 w 14"/>
                <a:gd name="T9" fmla="*/ 9 h 20"/>
                <a:gd name="T10" fmla="*/ 13 w 14"/>
                <a:gd name="T11" fmla="*/ 11 h 20"/>
                <a:gd name="T12" fmla="*/ 10 w 14"/>
                <a:gd name="T13" fmla="*/ 10 h 20"/>
                <a:gd name="T14" fmla="*/ 7 w 14"/>
                <a:gd name="T15" fmla="*/ 13 h 20"/>
                <a:gd name="T16" fmla="*/ 4 w 14"/>
                <a:gd name="T17" fmla="*/ 10 h 20"/>
                <a:gd name="T18" fmla="*/ 1 w 14"/>
                <a:gd name="T19" fmla="*/ 11 h 20"/>
                <a:gd name="T20" fmla="*/ 1 w 14"/>
                <a:gd name="T21" fmla="*/ 17 h 20"/>
                <a:gd name="T22" fmla="*/ 7 w 14"/>
                <a:gd name="T23" fmla="*/ 20 h 20"/>
                <a:gd name="T24" fmla="*/ 14 w 14"/>
                <a:gd name="T25" fmla="*/ 17 h 20"/>
                <a:gd name="T26" fmla="*/ 13 w 14"/>
                <a:gd name="T2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0">
                  <a:moveTo>
                    <a:pt x="7" y="9"/>
                  </a:moveTo>
                  <a:cubicBezTo>
                    <a:pt x="10" y="9"/>
                    <a:pt x="12" y="7"/>
                    <a:pt x="12" y="5"/>
                  </a:cubicBezTo>
                  <a:cubicBezTo>
                    <a:pt x="12" y="2"/>
                    <a:pt x="10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7"/>
                    <a:pt x="5" y="9"/>
                    <a:pt x="7" y="9"/>
                  </a:cubicBezTo>
                  <a:close/>
                  <a:moveTo>
                    <a:pt x="13" y="11"/>
                  </a:moveTo>
                  <a:cubicBezTo>
                    <a:pt x="12" y="11"/>
                    <a:pt x="11" y="10"/>
                    <a:pt x="10" y="10"/>
                  </a:cubicBezTo>
                  <a:cubicBezTo>
                    <a:pt x="9" y="10"/>
                    <a:pt x="8" y="13"/>
                    <a:pt x="7" y="13"/>
                  </a:cubicBezTo>
                  <a:cubicBezTo>
                    <a:pt x="6" y="13"/>
                    <a:pt x="5" y="10"/>
                    <a:pt x="4" y="10"/>
                  </a:cubicBezTo>
                  <a:cubicBezTo>
                    <a:pt x="3" y="10"/>
                    <a:pt x="2" y="11"/>
                    <a:pt x="1" y="11"/>
                  </a:cubicBezTo>
                  <a:cubicBezTo>
                    <a:pt x="0" y="12"/>
                    <a:pt x="1" y="13"/>
                    <a:pt x="1" y="17"/>
                  </a:cubicBezTo>
                  <a:cubicBezTo>
                    <a:pt x="1" y="19"/>
                    <a:pt x="3" y="20"/>
                    <a:pt x="7" y="20"/>
                  </a:cubicBezTo>
                  <a:cubicBezTo>
                    <a:pt x="11" y="20"/>
                    <a:pt x="14" y="19"/>
                    <a:pt x="14" y="17"/>
                  </a:cubicBezTo>
                  <a:cubicBezTo>
                    <a:pt x="14" y="13"/>
                    <a:pt x="14" y="12"/>
                    <a:pt x="13" y="11"/>
                  </a:cubicBezTo>
                  <a:close/>
                </a:path>
              </a:pathLst>
            </a:custGeom>
            <a:solidFill>
              <a:srgbClr val="402C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68669" y="2828101"/>
            <a:ext cx="5988178" cy="923160"/>
            <a:chOff x="1868669" y="2828101"/>
            <a:chExt cx="5988178" cy="923160"/>
          </a:xfrm>
        </p:grpSpPr>
        <p:sp>
          <p:nvSpPr>
            <p:cNvPr id="32" name="Freeform 34"/>
            <p:cNvSpPr/>
            <p:nvPr/>
          </p:nvSpPr>
          <p:spPr bwMode="auto">
            <a:xfrm>
              <a:off x="2789769" y="2828101"/>
              <a:ext cx="459519" cy="923160"/>
            </a:xfrm>
            <a:custGeom>
              <a:avLst/>
              <a:gdLst>
                <a:gd name="T0" fmla="*/ 223 w 223"/>
                <a:gd name="T1" fmla="*/ 0 h 448"/>
                <a:gd name="T2" fmla="*/ 0 w 223"/>
                <a:gd name="T3" fmla="*/ 0 h 448"/>
                <a:gd name="T4" fmla="*/ 0 w 223"/>
                <a:gd name="T5" fmla="*/ 291 h 448"/>
                <a:gd name="T6" fmla="*/ 223 w 223"/>
                <a:gd name="T7" fmla="*/ 448 h 448"/>
                <a:gd name="T8" fmla="*/ 223 w 223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448">
                  <a:moveTo>
                    <a:pt x="223" y="0"/>
                  </a:moveTo>
                  <a:lnTo>
                    <a:pt x="0" y="0"/>
                  </a:lnTo>
                  <a:lnTo>
                    <a:pt x="0" y="291"/>
                  </a:lnTo>
                  <a:lnTo>
                    <a:pt x="223" y="448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3053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3249288" y="2828101"/>
              <a:ext cx="4607559" cy="923160"/>
            </a:xfrm>
            <a:prstGeom prst="rect">
              <a:avLst/>
            </a:prstGeom>
            <a:solidFill>
              <a:srgbClr val="7BB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1868669" y="2828101"/>
              <a:ext cx="921099" cy="599641"/>
            </a:xfrm>
            <a:prstGeom prst="rect">
              <a:avLst/>
            </a:prstGeom>
            <a:solidFill>
              <a:srgbClr val="7BB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68669" y="1752456"/>
            <a:ext cx="5988178" cy="949948"/>
            <a:chOff x="1868669" y="1752456"/>
            <a:chExt cx="5988178" cy="949948"/>
          </a:xfrm>
        </p:grpSpPr>
        <p:sp>
          <p:nvSpPr>
            <p:cNvPr id="35" name="Freeform 37"/>
            <p:cNvSpPr/>
            <p:nvPr/>
          </p:nvSpPr>
          <p:spPr bwMode="auto">
            <a:xfrm>
              <a:off x="2789769" y="1752456"/>
              <a:ext cx="459519" cy="949948"/>
            </a:xfrm>
            <a:custGeom>
              <a:avLst/>
              <a:gdLst>
                <a:gd name="T0" fmla="*/ 223 w 223"/>
                <a:gd name="T1" fmla="*/ 0 h 461"/>
                <a:gd name="T2" fmla="*/ 0 w 223"/>
                <a:gd name="T3" fmla="*/ 158 h 461"/>
                <a:gd name="T4" fmla="*/ 0 w 223"/>
                <a:gd name="T5" fmla="*/ 461 h 461"/>
                <a:gd name="T6" fmla="*/ 223 w 223"/>
                <a:gd name="T7" fmla="*/ 461 h 461"/>
                <a:gd name="T8" fmla="*/ 223 w 223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461">
                  <a:moveTo>
                    <a:pt x="223" y="0"/>
                  </a:moveTo>
                  <a:lnTo>
                    <a:pt x="0" y="158"/>
                  </a:lnTo>
                  <a:lnTo>
                    <a:pt x="0" y="461"/>
                  </a:lnTo>
                  <a:lnTo>
                    <a:pt x="223" y="461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5F76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3249288" y="1752456"/>
              <a:ext cx="4607559" cy="949948"/>
            </a:xfrm>
            <a:prstGeom prst="rect">
              <a:avLst/>
            </a:prstGeom>
            <a:solidFill>
              <a:srgbClr val="7FB0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1868669" y="2078034"/>
              <a:ext cx="921099" cy="624369"/>
            </a:xfrm>
            <a:prstGeom prst="rect">
              <a:avLst/>
            </a:prstGeom>
            <a:solidFill>
              <a:srgbClr val="7FB0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38" name="Freeform 40"/>
          <p:cNvSpPr/>
          <p:nvPr/>
        </p:nvSpPr>
        <p:spPr bwMode="auto">
          <a:xfrm>
            <a:off x="7541571" y="3027983"/>
            <a:ext cx="218426" cy="498671"/>
          </a:xfrm>
          <a:custGeom>
            <a:avLst/>
            <a:gdLst>
              <a:gd name="T0" fmla="*/ 35 w 106"/>
              <a:gd name="T1" fmla="*/ 72 h 242"/>
              <a:gd name="T2" fmla="*/ 35 w 106"/>
              <a:gd name="T3" fmla="*/ 242 h 242"/>
              <a:gd name="T4" fmla="*/ 70 w 106"/>
              <a:gd name="T5" fmla="*/ 242 h 242"/>
              <a:gd name="T6" fmla="*/ 70 w 106"/>
              <a:gd name="T7" fmla="*/ 72 h 242"/>
              <a:gd name="T8" fmla="*/ 106 w 106"/>
              <a:gd name="T9" fmla="*/ 72 h 242"/>
              <a:gd name="T10" fmla="*/ 59 w 106"/>
              <a:gd name="T11" fmla="*/ 0 h 242"/>
              <a:gd name="T12" fmla="*/ 0 w 106"/>
              <a:gd name="T13" fmla="*/ 72 h 242"/>
              <a:gd name="T14" fmla="*/ 35 w 106"/>
              <a:gd name="T15" fmla="*/ 7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" h="242">
                <a:moveTo>
                  <a:pt x="35" y="72"/>
                </a:moveTo>
                <a:lnTo>
                  <a:pt x="35" y="242"/>
                </a:lnTo>
                <a:lnTo>
                  <a:pt x="70" y="242"/>
                </a:lnTo>
                <a:lnTo>
                  <a:pt x="70" y="72"/>
                </a:lnTo>
                <a:lnTo>
                  <a:pt x="106" y="72"/>
                </a:lnTo>
                <a:lnTo>
                  <a:pt x="59" y="0"/>
                </a:lnTo>
                <a:lnTo>
                  <a:pt x="0" y="72"/>
                </a:lnTo>
                <a:lnTo>
                  <a:pt x="35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0" name="Freeform 42"/>
          <p:cNvSpPr/>
          <p:nvPr/>
        </p:nvSpPr>
        <p:spPr bwMode="auto">
          <a:xfrm>
            <a:off x="7541571" y="1979124"/>
            <a:ext cx="218426" cy="498671"/>
          </a:xfrm>
          <a:custGeom>
            <a:avLst/>
            <a:gdLst>
              <a:gd name="T0" fmla="*/ 35 w 106"/>
              <a:gd name="T1" fmla="*/ 72 h 242"/>
              <a:gd name="T2" fmla="*/ 35 w 106"/>
              <a:gd name="T3" fmla="*/ 242 h 242"/>
              <a:gd name="T4" fmla="*/ 70 w 106"/>
              <a:gd name="T5" fmla="*/ 242 h 242"/>
              <a:gd name="T6" fmla="*/ 70 w 106"/>
              <a:gd name="T7" fmla="*/ 72 h 242"/>
              <a:gd name="T8" fmla="*/ 106 w 106"/>
              <a:gd name="T9" fmla="*/ 72 h 242"/>
              <a:gd name="T10" fmla="*/ 59 w 106"/>
              <a:gd name="T11" fmla="*/ 0 h 242"/>
              <a:gd name="T12" fmla="*/ 0 w 106"/>
              <a:gd name="T13" fmla="*/ 72 h 242"/>
              <a:gd name="T14" fmla="*/ 35 w 106"/>
              <a:gd name="T15" fmla="*/ 7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6" h="242">
                <a:moveTo>
                  <a:pt x="35" y="72"/>
                </a:moveTo>
                <a:lnTo>
                  <a:pt x="35" y="242"/>
                </a:lnTo>
                <a:lnTo>
                  <a:pt x="70" y="242"/>
                </a:lnTo>
                <a:lnTo>
                  <a:pt x="70" y="72"/>
                </a:lnTo>
                <a:lnTo>
                  <a:pt x="106" y="72"/>
                </a:lnTo>
                <a:lnTo>
                  <a:pt x="59" y="0"/>
                </a:lnTo>
                <a:lnTo>
                  <a:pt x="0" y="72"/>
                </a:lnTo>
                <a:lnTo>
                  <a:pt x="35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595618" y="1749589"/>
            <a:ext cx="14414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80</a:t>
            </a:r>
            <a:r>
              <a:rPr lang="en-US" altLang="zh-CN" sz="36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%</a:t>
            </a:r>
            <a:endParaRPr lang="zh-CN" altLang="en-US" sz="60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 rot="16200000">
            <a:off x="9846630" y="2071054"/>
            <a:ext cx="844430" cy="418269"/>
            <a:chOff x="4529667" y="4715933"/>
            <a:chExt cx="1333260" cy="660400"/>
          </a:xfrm>
          <a:solidFill>
            <a:schemeClr val="bg1"/>
          </a:solidFill>
        </p:grpSpPr>
        <p:sp>
          <p:nvSpPr>
            <p:cNvPr id="60" name="任意多边形: 形状 59"/>
            <p:cNvSpPr/>
            <p:nvPr/>
          </p:nvSpPr>
          <p:spPr>
            <a:xfrm>
              <a:off x="5306361" y="4715933"/>
              <a:ext cx="556566" cy="660400"/>
            </a:xfrm>
            <a:custGeom>
              <a:avLst/>
              <a:gdLst>
                <a:gd name="connsiteX0" fmla="*/ 226366 w 556566"/>
                <a:gd name="connsiteY0" fmla="*/ 0 h 660400"/>
                <a:gd name="connsiteX1" fmla="*/ 556566 w 556566"/>
                <a:gd name="connsiteY1" fmla="*/ 330200 h 660400"/>
                <a:gd name="connsiteX2" fmla="*/ 226366 w 556566"/>
                <a:gd name="connsiteY2" fmla="*/ 660400 h 660400"/>
                <a:gd name="connsiteX3" fmla="*/ 226366 w 556566"/>
                <a:gd name="connsiteY3" fmla="*/ 495300 h 660400"/>
                <a:gd name="connsiteX4" fmla="*/ 0 w 556566"/>
                <a:gd name="connsiteY4" fmla="*/ 495300 h 660400"/>
                <a:gd name="connsiteX5" fmla="*/ 0 w 556566"/>
                <a:gd name="connsiteY5" fmla="*/ 165100 h 660400"/>
                <a:gd name="connsiteX6" fmla="*/ 226366 w 556566"/>
                <a:gd name="connsiteY6" fmla="*/ 165100 h 660400"/>
                <a:gd name="connsiteX7" fmla="*/ 226366 w 556566"/>
                <a:gd name="connsiteY7" fmla="*/ 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566" h="660400">
                  <a:moveTo>
                    <a:pt x="226366" y="0"/>
                  </a:moveTo>
                  <a:lnTo>
                    <a:pt x="556566" y="330200"/>
                  </a:lnTo>
                  <a:lnTo>
                    <a:pt x="226366" y="660400"/>
                  </a:lnTo>
                  <a:lnTo>
                    <a:pt x="226366" y="495300"/>
                  </a:lnTo>
                  <a:lnTo>
                    <a:pt x="0" y="495300"/>
                  </a:lnTo>
                  <a:lnTo>
                    <a:pt x="0" y="165100"/>
                  </a:lnTo>
                  <a:lnTo>
                    <a:pt x="226366" y="165100"/>
                  </a:lnTo>
                  <a:lnTo>
                    <a:pt x="226366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4529667" y="4881033"/>
              <a:ext cx="135464" cy="330200"/>
            </a:xfrm>
            <a:custGeom>
              <a:avLst/>
              <a:gdLst>
                <a:gd name="connsiteX0" fmla="*/ 0 w 135464"/>
                <a:gd name="connsiteY0" fmla="*/ 0 h 330200"/>
                <a:gd name="connsiteX1" fmla="*/ 135464 w 135464"/>
                <a:gd name="connsiteY1" fmla="*/ 0 h 330200"/>
                <a:gd name="connsiteX2" fmla="*/ 135464 w 135464"/>
                <a:gd name="connsiteY2" fmla="*/ 330200 h 330200"/>
                <a:gd name="connsiteX3" fmla="*/ 0 w 135464"/>
                <a:gd name="connsiteY3" fmla="*/ 330200 h 330200"/>
                <a:gd name="connsiteX4" fmla="*/ 0 w 135464"/>
                <a:gd name="connsiteY4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64" h="330200">
                  <a:moveTo>
                    <a:pt x="0" y="0"/>
                  </a:moveTo>
                  <a:lnTo>
                    <a:pt x="135464" y="0"/>
                  </a:lnTo>
                  <a:lnTo>
                    <a:pt x="135464" y="330200"/>
                  </a:lnTo>
                  <a:lnTo>
                    <a:pt x="0" y="330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4800597" y="4881033"/>
              <a:ext cx="117416" cy="330200"/>
            </a:xfrm>
            <a:custGeom>
              <a:avLst/>
              <a:gdLst>
                <a:gd name="connsiteX0" fmla="*/ 0 w 117416"/>
                <a:gd name="connsiteY0" fmla="*/ 0 h 330200"/>
                <a:gd name="connsiteX1" fmla="*/ 117416 w 117416"/>
                <a:gd name="connsiteY1" fmla="*/ 0 h 330200"/>
                <a:gd name="connsiteX2" fmla="*/ 117416 w 117416"/>
                <a:gd name="connsiteY2" fmla="*/ 330200 h 330200"/>
                <a:gd name="connsiteX3" fmla="*/ 0 w 117416"/>
                <a:gd name="connsiteY3" fmla="*/ 330200 h 330200"/>
                <a:gd name="connsiteX4" fmla="*/ 0 w 117416"/>
                <a:gd name="connsiteY4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16" h="330200">
                  <a:moveTo>
                    <a:pt x="0" y="0"/>
                  </a:moveTo>
                  <a:lnTo>
                    <a:pt x="117416" y="0"/>
                  </a:lnTo>
                  <a:lnTo>
                    <a:pt x="117416" y="330200"/>
                  </a:lnTo>
                  <a:lnTo>
                    <a:pt x="0" y="330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5053479" y="4881033"/>
              <a:ext cx="117416" cy="330200"/>
            </a:xfrm>
            <a:custGeom>
              <a:avLst/>
              <a:gdLst>
                <a:gd name="connsiteX0" fmla="*/ 0 w 117416"/>
                <a:gd name="connsiteY0" fmla="*/ 0 h 330200"/>
                <a:gd name="connsiteX1" fmla="*/ 117416 w 117416"/>
                <a:gd name="connsiteY1" fmla="*/ 0 h 330200"/>
                <a:gd name="connsiteX2" fmla="*/ 117416 w 117416"/>
                <a:gd name="connsiteY2" fmla="*/ 330200 h 330200"/>
                <a:gd name="connsiteX3" fmla="*/ 0 w 117416"/>
                <a:gd name="connsiteY3" fmla="*/ 330200 h 330200"/>
                <a:gd name="connsiteX4" fmla="*/ 0 w 117416"/>
                <a:gd name="connsiteY4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16" h="330200">
                  <a:moveTo>
                    <a:pt x="0" y="0"/>
                  </a:moveTo>
                  <a:lnTo>
                    <a:pt x="117416" y="0"/>
                  </a:lnTo>
                  <a:lnTo>
                    <a:pt x="117416" y="330200"/>
                  </a:lnTo>
                  <a:lnTo>
                    <a:pt x="0" y="330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6593383" y="2007589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</a:rPr>
              <a:t>8560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6593383" y="3028071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印品黑体" panose="00000500000000000000" pitchFamily="2" charset="-122"/>
              </a:rPr>
              <a:t>5760</a:t>
            </a:r>
            <a:endParaRPr lang="zh-CN" altLang="en-US" sz="280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906881" y="199114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843302" y="305884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70" name="圆角矩形 169"/>
          <p:cNvSpPr/>
          <p:nvPr/>
        </p:nvSpPr>
        <p:spPr>
          <a:xfrm>
            <a:off x="3474109" y="4363035"/>
            <a:ext cx="6903118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1" name="圆角矩形 170"/>
          <p:cNvSpPr/>
          <p:nvPr/>
        </p:nvSpPr>
        <p:spPr>
          <a:xfrm>
            <a:off x="3474109" y="5050940"/>
            <a:ext cx="3682116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2" name="圆角矩形 171"/>
          <p:cNvSpPr/>
          <p:nvPr/>
        </p:nvSpPr>
        <p:spPr>
          <a:xfrm>
            <a:off x="3474109" y="5733758"/>
            <a:ext cx="1393800" cy="148426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21766" y="4246688"/>
            <a:ext cx="2073258" cy="333553"/>
            <a:chOff x="1121766" y="4246688"/>
            <a:chExt cx="2073258" cy="333553"/>
          </a:xfrm>
        </p:grpSpPr>
        <p:sp>
          <p:nvSpPr>
            <p:cNvPr id="73" name="圆角矩形 37"/>
            <p:cNvSpPr/>
            <p:nvPr/>
          </p:nvSpPr>
          <p:spPr>
            <a:xfrm rot="10800000" flipH="1" flipV="1">
              <a:off x="1121766" y="4267674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361136" y="4246688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21766" y="4973551"/>
            <a:ext cx="2073258" cy="333553"/>
            <a:chOff x="1121766" y="4973551"/>
            <a:chExt cx="2073258" cy="333553"/>
          </a:xfrm>
        </p:grpSpPr>
        <p:sp>
          <p:nvSpPr>
            <p:cNvPr id="75" name="圆角矩形 37"/>
            <p:cNvSpPr/>
            <p:nvPr/>
          </p:nvSpPr>
          <p:spPr>
            <a:xfrm rot="10800000" flipH="1" flipV="1">
              <a:off x="1121766" y="4994537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361136" y="4973551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21766" y="5694598"/>
            <a:ext cx="2073258" cy="333553"/>
            <a:chOff x="1121766" y="5694598"/>
            <a:chExt cx="2073258" cy="333553"/>
          </a:xfrm>
        </p:grpSpPr>
        <p:sp>
          <p:nvSpPr>
            <p:cNvPr id="77" name="圆角矩形 37"/>
            <p:cNvSpPr/>
            <p:nvPr/>
          </p:nvSpPr>
          <p:spPr>
            <a:xfrm rot="10800000" flipH="1" flipV="1">
              <a:off x="1121766" y="5715584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361136" y="5694598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9451736" y="3815922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90</a:t>
            </a:r>
            <a:r>
              <a:rPr lang="en-US" altLang="zh-CN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%</a:t>
            </a:r>
            <a:endParaRPr lang="zh-CN" altLang="en-US" sz="4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231731" y="4528647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50</a:t>
            </a:r>
            <a:r>
              <a:rPr lang="en-US" altLang="zh-CN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%</a:t>
            </a:r>
            <a:endParaRPr lang="zh-CN" altLang="en-US" sz="4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4049115" y="5174175"/>
            <a:ext cx="955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20</a:t>
            </a:r>
            <a:r>
              <a:rPr lang="en-US" altLang="zh-CN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%</a:t>
            </a:r>
            <a:endParaRPr lang="zh-CN" altLang="en-US" sz="4800" b="1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8" grpId="0" animBg="1"/>
      <p:bldP spid="40" grpId="0" animBg="1"/>
      <p:bldP spid="43" grpId="1"/>
      <p:bldP spid="43" grpId="2"/>
      <p:bldP spid="47" grpId="0"/>
      <p:bldP spid="66" grpId="0"/>
      <p:bldP spid="67" grpId="0"/>
      <p:bldP spid="68" grpId="0"/>
      <p:bldP spid="70" grpId="0" animBg="1"/>
      <p:bldP spid="71" grpId="0" animBg="1"/>
      <p:bldP spid="72" grpId="0" animBg="1"/>
      <p:bldP spid="79" grpId="0"/>
      <p:bldP spid="80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1896" y="1962151"/>
            <a:ext cx="3682560" cy="2647295"/>
            <a:chOff x="1411896" y="1962151"/>
            <a:chExt cx="3682560" cy="2647295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11896" y="1966278"/>
              <a:ext cx="3682560" cy="2643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413242" y="1962151"/>
              <a:ext cx="3680112" cy="2615009"/>
            </a:xfrm>
            <a:custGeom>
              <a:avLst/>
              <a:gdLst>
                <a:gd name="T0" fmla="*/ 124 w 135"/>
                <a:gd name="T1" fmla="*/ 5 h 95"/>
                <a:gd name="T2" fmla="*/ 119 w 135"/>
                <a:gd name="T3" fmla="*/ 0 h 95"/>
                <a:gd name="T4" fmla="*/ 16 w 135"/>
                <a:gd name="T5" fmla="*/ 0 h 95"/>
                <a:gd name="T6" fmla="*/ 11 w 135"/>
                <a:gd name="T7" fmla="*/ 5 h 95"/>
                <a:gd name="T8" fmla="*/ 11 w 135"/>
                <a:gd name="T9" fmla="*/ 81 h 95"/>
                <a:gd name="T10" fmla="*/ 124 w 135"/>
                <a:gd name="T11" fmla="*/ 81 h 95"/>
                <a:gd name="T12" fmla="*/ 124 w 135"/>
                <a:gd name="T13" fmla="*/ 5 h 95"/>
                <a:gd name="T14" fmla="*/ 81 w 135"/>
                <a:gd name="T15" fmla="*/ 84 h 95"/>
                <a:gd name="T16" fmla="*/ 77 w 135"/>
                <a:gd name="T17" fmla="*/ 88 h 95"/>
                <a:gd name="T18" fmla="*/ 58 w 135"/>
                <a:gd name="T19" fmla="*/ 88 h 95"/>
                <a:gd name="T20" fmla="*/ 54 w 135"/>
                <a:gd name="T21" fmla="*/ 84 h 95"/>
                <a:gd name="T22" fmla="*/ 0 w 135"/>
                <a:gd name="T23" fmla="*/ 84 h 95"/>
                <a:gd name="T24" fmla="*/ 0 w 135"/>
                <a:gd name="T25" fmla="*/ 90 h 95"/>
                <a:gd name="T26" fmla="*/ 5 w 135"/>
                <a:gd name="T27" fmla="*/ 95 h 95"/>
                <a:gd name="T28" fmla="*/ 130 w 135"/>
                <a:gd name="T29" fmla="*/ 95 h 95"/>
                <a:gd name="T30" fmla="*/ 135 w 135"/>
                <a:gd name="T31" fmla="*/ 90 h 95"/>
                <a:gd name="T32" fmla="*/ 135 w 135"/>
                <a:gd name="T33" fmla="*/ 84 h 95"/>
                <a:gd name="T34" fmla="*/ 81 w 135"/>
                <a:gd name="T35" fmla="*/ 8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5" h="95">
                  <a:moveTo>
                    <a:pt x="124" y="5"/>
                  </a:moveTo>
                  <a:cubicBezTo>
                    <a:pt x="124" y="2"/>
                    <a:pt x="122" y="0"/>
                    <a:pt x="11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11" y="2"/>
                    <a:pt x="11" y="5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24" y="81"/>
                    <a:pt x="124" y="81"/>
                    <a:pt x="124" y="81"/>
                  </a:cubicBezTo>
                  <a:lnTo>
                    <a:pt x="124" y="5"/>
                  </a:lnTo>
                  <a:close/>
                  <a:moveTo>
                    <a:pt x="81" y="84"/>
                  </a:moveTo>
                  <a:cubicBezTo>
                    <a:pt x="81" y="84"/>
                    <a:pt x="81" y="88"/>
                    <a:pt x="77" y="88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54" y="88"/>
                    <a:pt x="54" y="84"/>
                    <a:pt x="54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2"/>
                    <a:pt x="2" y="95"/>
                    <a:pt x="5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3" y="95"/>
                    <a:pt x="135" y="92"/>
                    <a:pt x="135" y="90"/>
                  </a:cubicBezTo>
                  <a:cubicBezTo>
                    <a:pt x="135" y="84"/>
                    <a:pt x="135" y="84"/>
                    <a:pt x="135" y="84"/>
                  </a:cubicBezTo>
                  <a:lnTo>
                    <a:pt x="81" y="8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07484" y="2154447"/>
              <a:ext cx="2535434" cy="1707837"/>
            </a:xfrm>
            <a:prstGeom prst="rect">
              <a:avLst/>
            </a:prstGeom>
            <a:blipFill>
              <a:blip r:embed="rId1"/>
              <a:tile tx="0" ty="-381000" sx="20000" sy="20000" flip="none" algn="tl"/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22" name="AutoShape 17"/>
          <p:cNvSpPr>
            <a:spLocks noChangeAspect="1" noChangeArrowheads="1" noTextEdit="1"/>
          </p:cNvSpPr>
          <p:nvPr/>
        </p:nvSpPr>
        <p:spPr bwMode="auto">
          <a:xfrm>
            <a:off x="5542503" y="1979396"/>
            <a:ext cx="5049368" cy="270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59748" y="2482953"/>
            <a:ext cx="5014879" cy="831214"/>
            <a:chOff x="5559748" y="2482953"/>
            <a:chExt cx="5014879" cy="831214"/>
          </a:xfrm>
        </p:grpSpPr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813468" y="2482953"/>
              <a:ext cx="2198752" cy="536323"/>
            </a:xfrm>
            <a:prstGeom prst="rect">
              <a:avLst/>
            </a:pr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9424378" y="2638159"/>
              <a:ext cx="1150249" cy="658763"/>
            </a:xfrm>
            <a:custGeom>
              <a:avLst/>
              <a:gdLst>
                <a:gd name="T0" fmla="*/ 667 w 667"/>
                <a:gd name="T1" fmla="*/ 191 h 382"/>
                <a:gd name="T2" fmla="*/ 488 w 667"/>
                <a:gd name="T3" fmla="*/ 0 h 382"/>
                <a:gd name="T4" fmla="*/ 0 w 667"/>
                <a:gd name="T5" fmla="*/ 0 h 382"/>
                <a:gd name="T6" fmla="*/ 0 w 667"/>
                <a:gd name="T7" fmla="*/ 382 h 382"/>
                <a:gd name="T8" fmla="*/ 478 w 667"/>
                <a:gd name="T9" fmla="*/ 382 h 382"/>
                <a:gd name="T10" fmla="*/ 667 w 667"/>
                <a:gd name="T11" fmla="*/ 1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382">
                  <a:moveTo>
                    <a:pt x="667" y="191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0" y="382"/>
                  </a:lnTo>
                  <a:lnTo>
                    <a:pt x="478" y="382"/>
                  </a:lnTo>
                  <a:lnTo>
                    <a:pt x="667" y="191"/>
                  </a:lnTo>
                  <a:close/>
                </a:path>
              </a:pathLst>
            </a:cu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5559748" y="2620914"/>
              <a:ext cx="720846" cy="676008"/>
            </a:xfrm>
            <a:prstGeom prst="rect">
              <a:avLst/>
            </a:pr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6280594" y="2482953"/>
              <a:ext cx="532874" cy="831214"/>
            </a:xfrm>
            <a:custGeom>
              <a:avLst/>
              <a:gdLst>
                <a:gd name="T0" fmla="*/ 309 w 309"/>
                <a:gd name="T1" fmla="*/ 311 h 482"/>
                <a:gd name="T2" fmla="*/ 0 w 309"/>
                <a:gd name="T3" fmla="*/ 482 h 482"/>
                <a:gd name="T4" fmla="*/ 0 w 309"/>
                <a:gd name="T5" fmla="*/ 80 h 482"/>
                <a:gd name="T6" fmla="*/ 309 w 309"/>
                <a:gd name="T7" fmla="*/ 0 h 482"/>
                <a:gd name="T8" fmla="*/ 309 w 309"/>
                <a:gd name="T9" fmla="*/ 31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482">
                  <a:moveTo>
                    <a:pt x="309" y="311"/>
                  </a:moveTo>
                  <a:lnTo>
                    <a:pt x="0" y="482"/>
                  </a:lnTo>
                  <a:lnTo>
                    <a:pt x="0" y="80"/>
                  </a:lnTo>
                  <a:lnTo>
                    <a:pt x="309" y="0"/>
                  </a:lnTo>
                  <a:lnTo>
                    <a:pt x="309" y="311"/>
                  </a:lnTo>
                  <a:close/>
                </a:path>
              </a:pathLst>
            </a:custGeom>
            <a:solidFill>
              <a:srgbClr val="248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9012219" y="2500198"/>
              <a:ext cx="412159" cy="813969"/>
            </a:xfrm>
            <a:custGeom>
              <a:avLst/>
              <a:gdLst>
                <a:gd name="T0" fmla="*/ 0 w 239"/>
                <a:gd name="T1" fmla="*/ 301 h 472"/>
                <a:gd name="T2" fmla="*/ 239 w 239"/>
                <a:gd name="T3" fmla="*/ 472 h 472"/>
                <a:gd name="T4" fmla="*/ 239 w 239"/>
                <a:gd name="T5" fmla="*/ 80 h 472"/>
                <a:gd name="T6" fmla="*/ 0 w 239"/>
                <a:gd name="T7" fmla="*/ 0 h 472"/>
                <a:gd name="T8" fmla="*/ 0 w 239"/>
                <a:gd name="T9" fmla="*/ 301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472">
                  <a:moveTo>
                    <a:pt x="0" y="301"/>
                  </a:moveTo>
                  <a:lnTo>
                    <a:pt x="239" y="472"/>
                  </a:lnTo>
                  <a:lnTo>
                    <a:pt x="239" y="80"/>
                  </a:lnTo>
                  <a:lnTo>
                    <a:pt x="0" y="0"/>
                  </a:lnTo>
                  <a:lnTo>
                    <a:pt x="0" y="301"/>
                  </a:lnTo>
                  <a:close/>
                </a:path>
              </a:pathLst>
            </a:custGeom>
            <a:solidFill>
              <a:srgbClr val="57C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5613137" y="2733707"/>
              <a:ext cx="703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66" name="Picture 2" descr="http://upload.wikimedia.org/wikipedia/commons/thumb/5/55/Magnifying_glass_icon.svg/489px-Magnifying_glass_icon.svg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700" y="2765663"/>
              <a:ext cx="365527" cy="369266"/>
            </a:xfrm>
            <a:prstGeom prst="rect">
              <a:avLst/>
            </a:prstGeom>
            <a:noFill/>
          </p:spPr>
        </p:pic>
        <p:sp>
          <p:nvSpPr>
            <p:cNvPr id="69" name="文本框 68"/>
            <p:cNvSpPr txBox="1"/>
            <p:nvPr/>
          </p:nvSpPr>
          <p:spPr>
            <a:xfrm>
              <a:off x="6813468" y="2625667"/>
              <a:ext cx="2177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559748" y="1962151"/>
            <a:ext cx="5014879" cy="676008"/>
            <a:chOff x="5559748" y="1962151"/>
            <a:chExt cx="5014879" cy="676008"/>
          </a:xfrm>
        </p:grpSpPr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813468" y="1962151"/>
              <a:ext cx="2198752" cy="520802"/>
            </a:xfrm>
            <a:prstGeom prst="rect">
              <a:avLst/>
            </a:pr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9424378" y="1962151"/>
              <a:ext cx="1150249" cy="676008"/>
            </a:xfrm>
            <a:custGeom>
              <a:avLst/>
              <a:gdLst>
                <a:gd name="T0" fmla="*/ 667 w 667"/>
                <a:gd name="T1" fmla="*/ 201 h 392"/>
                <a:gd name="T2" fmla="*/ 488 w 667"/>
                <a:gd name="T3" fmla="*/ 0 h 392"/>
                <a:gd name="T4" fmla="*/ 0 w 667"/>
                <a:gd name="T5" fmla="*/ 0 h 392"/>
                <a:gd name="T6" fmla="*/ 0 w 667"/>
                <a:gd name="T7" fmla="*/ 392 h 392"/>
                <a:gd name="T8" fmla="*/ 478 w 667"/>
                <a:gd name="T9" fmla="*/ 392 h 392"/>
                <a:gd name="T10" fmla="*/ 667 w 667"/>
                <a:gd name="T11" fmla="*/ 20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392">
                  <a:moveTo>
                    <a:pt x="667" y="201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0" y="392"/>
                  </a:lnTo>
                  <a:lnTo>
                    <a:pt x="478" y="392"/>
                  </a:lnTo>
                  <a:lnTo>
                    <a:pt x="667" y="201"/>
                  </a:lnTo>
                  <a:close/>
                </a:path>
              </a:pathLst>
            </a:cu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5559748" y="1962151"/>
              <a:ext cx="720846" cy="658763"/>
            </a:xfrm>
            <a:prstGeom prst="rect">
              <a:avLst/>
            </a:pr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6280594" y="1962151"/>
              <a:ext cx="532874" cy="676008"/>
            </a:xfrm>
            <a:custGeom>
              <a:avLst/>
              <a:gdLst>
                <a:gd name="T0" fmla="*/ 309 w 309"/>
                <a:gd name="T1" fmla="*/ 0 h 392"/>
                <a:gd name="T2" fmla="*/ 0 w 309"/>
                <a:gd name="T3" fmla="*/ 0 h 392"/>
                <a:gd name="T4" fmla="*/ 0 w 309"/>
                <a:gd name="T5" fmla="*/ 392 h 392"/>
                <a:gd name="T6" fmla="*/ 309 w 309"/>
                <a:gd name="T7" fmla="*/ 312 h 392"/>
                <a:gd name="T8" fmla="*/ 309 w 309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92">
                  <a:moveTo>
                    <a:pt x="309" y="0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309" y="312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30A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9012219" y="1962151"/>
              <a:ext cx="412159" cy="676008"/>
            </a:xfrm>
            <a:custGeom>
              <a:avLst/>
              <a:gdLst>
                <a:gd name="T0" fmla="*/ 0 w 239"/>
                <a:gd name="T1" fmla="*/ 0 h 392"/>
                <a:gd name="T2" fmla="*/ 239 w 239"/>
                <a:gd name="T3" fmla="*/ 0 h 392"/>
                <a:gd name="T4" fmla="*/ 239 w 239"/>
                <a:gd name="T5" fmla="*/ 392 h 392"/>
                <a:gd name="T6" fmla="*/ 0 w 239"/>
                <a:gd name="T7" fmla="*/ 312 h 392"/>
                <a:gd name="T8" fmla="*/ 0 w 239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392">
                  <a:moveTo>
                    <a:pt x="0" y="0"/>
                  </a:moveTo>
                  <a:lnTo>
                    <a:pt x="239" y="0"/>
                  </a:lnTo>
                  <a:lnTo>
                    <a:pt x="239" y="392"/>
                  </a:lnTo>
                  <a:lnTo>
                    <a:pt x="0" y="3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9D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630454" y="2059209"/>
              <a:ext cx="703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5" name="Freeform 18"/>
            <p:cNvSpPr>
              <a:spLocks noEditPoints="1"/>
            </p:cNvSpPr>
            <p:nvPr/>
          </p:nvSpPr>
          <p:spPr bwMode="black">
            <a:xfrm rot="17892850">
              <a:off x="9679122" y="2119647"/>
              <a:ext cx="430683" cy="338784"/>
            </a:xfrm>
            <a:custGeom>
              <a:avLst/>
              <a:gdLst>
                <a:gd name="T0" fmla="*/ 1304 w 1423"/>
                <a:gd name="T1" fmla="*/ 301 h 1114"/>
                <a:gd name="T2" fmla="*/ 1302 w 1423"/>
                <a:gd name="T3" fmla="*/ 297 h 1114"/>
                <a:gd name="T4" fmla="*/ 719 w 1423"/>
                <a:gd name="T5" fmla="*/ 113 h 1114"/>
                <a:gd name="T6" fmla="*/ 496 w 1423"/>
                <a:gd name="T7" fmla="*/ 416 h 1114"/>
                <a:gd name="T8" fmla="*/ 441 w 1423"/>
                <a:gd name="T9" fmla="*/ 482 h 1114"/>
                <a:gd name="T10" fmla="*/ 375 w 1423"/>
                <a:gd name="T11" fmla="*/ 536 h 1114"/>
                <a:gd name="T12" fmla="*/ 290 w 1423"/>
                <a:gd name="T13" fmla="*/ 648 h 1114"/>
                <a:gd name="T14" fmla="*/ 470 w 1423"/>
                <a:gd name="T15" fmla="*/ 973 h 1114"/>
                <a:gd name="T16" fmla="*/ 610 w 1423"/>
                <a:gd name="T17" fmla="*/ 960 h 1114"/>
                <a:gd name="T18" fmla="*/ 775 w 1423"/>
                <a:gd name="T19" fmla="*/ 921 h 1114"/>
                <a:gd name="T20" fmla="*/ 932 w 1423"/>
                <a:gd name="T21" fmla="*/ 927 h 1114"/>
                <a:gd name="T22" fmla="*/ 1151 w 1423"/>
                <a:gd name="T23" fmla="*/ 893 h 1114"/>
                <a:gd name="T24" fmla="*/ 1304 w 1423"/>
                <a:gd name="T25" fmla="*/ 301 h 1114"/>
                <a:gd name="T26" fmla="*/ 1024 w 1423"/>
                <a:gd name="T27" fmla="*/ 311 h 1114"/>
                <a:gd name="T28" fmla="*/ 1024 w 1423"/>
                <a:gd name="T29" fmla="*/ 311 h 1114"/>
                <a:gd name="T30" fmla="*/ 873 w 1423"/>
                <a:gd name="T31" fmla="*/ 299 h 1114"/>
                <a:gd name="T32" fmla="*/ 873 w 1423"/>
                <a:gd name="T33" fmla="*/ 299 h 1114"/>
                <a:gd name="T34" fmla="*/ 799 w 1423"/>
                <a:gd name="T35" fmla="*/ 278 h 1114"/>
                <a:gd name="T36" fmla="*/ 821 w 1423"/>
                <a:gd name="T37" fmla="*/ 203 h 1114"/>
                <a:gd name="T38" fmla="*/ 828 w 1423"/>
                <a:gd name="T39" fmla="*/ 200 h 1114"/>
                <a:gd name="T40" fmla="*/ 1101 w 1423"/>
                <a:gd name="T41" fmla="*/ 234 h 1114"/>
                <a:gd name="T42" fmla="*/ 1108 w 1423"/>
                <a:gd name="T43" fmla="*/ 244 h 1114"/>
                <a:gd name="T44" fmla="*/ 1087 w 1423"/>
                <a:gd name="T45" fmla="*/ 318 h 1114"/>
                <a:gd name="T46" fmla="*/ 1024 w 1423"/>
                <a:gd name="T47" fmla="*/ 311 h 1114"/>
                <a:gd name="T48" fmla="*/ 14 w 1423"/>
                <a:gd name="T49" fmla="*/ 967 h 1114"/>
                <a:gd name="T50" fmla="*/ 53 w 1423"/>
                <a:gd name="T51" fmla="*/ 1037 h 1114"/>
                <a:gd name="T52" fmla="*/ 115 w 1423"/>
                <a:gd name="T53" fmla="*/ 1064 h 1114"/>
                <a:gd name="T54" fmla="*/ 24 w 1423"/>
                <a:gd name="T55" fmla="*/ 900 h 1114"/>
                <a:gd name="T56" fmla="*/ 14 w 1423"/>
                <a:gd name="T57" fmla="*/ 967 h 1114"/>
                <a:gd name="T58" fmla="*/ 400 w 1423"/>
                <a:gd name="T59" fmla="*/ 959 h 1114"/>
                <a:gd name="T60" fmla="*/ 265 w 1423"/>
                <a:gd name="T61" fmla="*/ 714 h 1114"/>
                <a:gd name="T62" fmla="*/ 190 w 1423"/>
                <a:gd name="T63" fmla="*/ 686 h 1114"/>
                <a:gd name="T64" fmla="*/ 175 w 1423"/>
                <a:gd name="T65" fmla="*/ 764 h 1114"/>
                <a:gd name="T66" fmla="*/ 310 w 1423"/>
                <a:gd name="T67" fmla="*/ 1008 h 1114"/>
                <a:gd name="T68" fmla="*/ 385 w 1423"/>
                <a:gd name="T69" fmla="*/ 1037 h 1114"/>
                <a:gd name="T70" fmla="*/ 400 w 1423"/>
                <a:gd name="T71" fmla="*/ 959 h 1114"/>
                <a:gd name="T72" fmla="*/ 266 w 1423"/>
                <a:gd name="T73" fmla="*/ 1026 h 1114"/>
                <a:gd name="T74" fmla="*/ 136 w 1423"/>
                <a:gd name="T75" fmla="*/ 792 h 1114"/>
                <a:gd name="T76" fmla="*/ 65 w 1423"/>
                <a:gd name="T77" fmla="*/ 764 h 1114"/>
                <a:gd name="T78" fmla="*/ 50 w 1423"/>
                <a:gd name="T79" fmla="*/ 840 h 1114"/>
                <a:gd name="T80" fmla="*/ 180 w 1423"/>
                <a:gd name="T81" fmla="*/ 1074 h 1114"/>
                <a:gd name="T82" fmla="*/ 251 w 1423"/>
                <a:gd name="T83" fmla="*/ 1101 h 1114"/>
                <a:gd name="T84" fmla="*/ 266 w 1423"/>
                <a:gd name="T85" fmla="*/ 1026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23" h="1114">
                  <a:moveTo>
                    <a:pt x="1304" y="301"/>
                  </a:moveTo>
                  <a:cubicBezTo>
                    <a:pt x="1303" y="298"/>
                    <a:pt x="1304" y="300"/>
                    <a:pt x="1302" y="297"/>
                  </a:cubicBezTo>
                  <a:cubicBezTo>
                    <a:pt x="1184" y="83"/>
                    <a:pt x="922" y="0"/>
                    <a:pt x="719" y="113"/>
                  </a:cubicBezTo>
                  <a:cubicBezTo>
                    <a:pt x="602" y="177"/>
                    <a:pt x="570" y="311"/>
                    <a:pt x="496" y="416"/>
                  </a:cubicBezTo>
                  <a:cubicBezTo>
                    <a:pt x="476" y="444"/>
                    <a:pt x="458" y="465"/>
                    <a:pt x="441" y="482"/>
                  </a:cubicBezTo>
                  <a:cubicBezTo>
                    <a:pt x="418" y="504"/>
                    <a:pt x="397" y="520"/>
                    <a:pt x="375" y="536"/>
                  </a:cubicBezTo>
                  <a:cubicBezTo>
                    <a:pt x="334" y="566"/>
                    <a:pt x="296" y="593"/>
                    <a:pt x="290" y="648"/>
                  </a:cubicBezTo>
                  <a:cubicBezTo>
                    <a:pt x="470" y="973"/>
                    <a:pt x="470" y="973"/>
                    <a:pt x="470" y="973"/>
                  </a:cubicBezTo>
                  <a:cubicBezTo>
                    <a:pt x="519" y="997"/>
                    <a:pt x="563" y="978"/>
                    <a:pt x="610" y="960"/>
                  </a:cubicBezTo>
                  <a:cubicBezTo>
                    <a:pt x="654" y="943"/>
                    <a:pt x="697" y="925"/>
                    <a:pt x="775" y="921"/>
                  </a:cubicBezTo>
                  <a:cubicBezTo>
                    <a:pt x="827" y="918"/>
                    <a:pt x="880" y="924"/>
                    <a:pt x="932" y="927"/>
                  </a:cubicBezTo>
                  <a:cubicBezTo>
                    <a:pt x="1008" y="932"/>
                    <a:pt x="1082" y="931"/>
                    <a:pt x="1151" y="893"/>
                  </a:cubicBezTo>
                  <a:cubicBezTo>
                    <a:pt x="1354" y="780"/>
                    <a:pt x="1423" y="515"/>
                    <a:pt x="1304" y="301"/>
                  </a:cubicBezTo>
                  <a:close/>
                  <a:moveTo>
                    <a:pt x="1024" y="311"/>
                  </a:moveTo>
                  <a:cubicBezTo>
                    <a:pt x="1024" y="311"/>
                    <a:pt x="1024" y="311"/>
                    <a:pt x="1024" y="311"/>
                  </a:cubicBezTo>
                  <a:cubicBezTo>
                    <a:pt x="983" y="270"/>
                    <a:pt x="917" y="279"/>
                    <a:pt x="873" y="299"/>
                  </a:cubicBezTo>
                  <a:cubicBezTo>
                    <a:pt x="873" y="299"/>
                    <a:pt x="873" y="299"/>
                    <a:pt x="873" y="299"/>
                  </a:cubicBezTo>
                  <a:cubicBezTo>
                    <a:pt x="847" y="313"/>
                    <a:pt x="814" y="304"/>
                    <a:pt x="799" y="278"/>
                  </a:cubicBezTo>
                  <a:cubicBezTo>
                    <a:pt x="785" y="251"/>
                    <a:pt x="794" y="218"/>
                    <a:pt x="821" y="203"/>
                  </a:cubicBezTo>
                  <a:cubicBezTo>
                    <a:pt x="823" y="202"/>
                    <a:pt x="828" y="200"/>
                    <a:pt x="828" y="200"/>
                  </a:cubicBezTo>
                  <a:cubicBezTo>
                    <a:pt x="927" y="155"/>
                    <a:pt x="1035" y="168"/>
                    <a:pt x="1101" y="234"/>
                  </a:cubicBezTo>
                  <a:cubicBezTo>
                    <a:pt x="1101" y="234"/>
                    <a:pt x="1106" y="240"/>
                    <a:pt x="1108" y="244"/>
                  </a:cubicBezTo>
                  <a:cubicBezTo>
                    <a:pt x="1122" y="270"/>
                    <a:pt x="1113" y="303"/>
                    <a:pt x="1087" y="318"/>
                  </a:cubicBezTo>
                  <a:cubicBezTo>
                    <a:pt x="1066" y="329"/>
                    <a:pt x="1041" y="326"/>
                    <a:pt x="1024" y="311"/>
                  </a:cubicBezTo>
                  <a:close/>
                  <a:moveTo>
                    <a:pt x="14" y="967"/>
                  </a:moveTo>
                  <a:cubicBezTo>
                    <a:pt x="53" y="1037"/>
                    <a:pt x="53" y="1037"/>
                    <a:pt x="53" y="1037"/>
                  </a:cubicBezTo>
                  <a:cubicBezTo>
                    <a:pt x="67" y="1062"/>
                    <a:pt x="94" y="1074"/>
                    <a:pt x="115" y="1064"/>
                  </a:cubicBezTo>
                  <a:cubicBezTo>
                    <a:pt x="24" y="900"/>
                    <a:pt x="24" y="900"/>
                    <a:pt x="24" y="900"/>
                  </a:cubicBezTo>
                  <a:cubicBezTo>
                    <a:pt x="5" y="912"/>
                    <a:pt x="0" y="941"/>
                    <a:pt x="14" y="967"/>
                  </a:cubicBezTo>
                  <a:close/>
                  <a:moveTo>
                    <a:pt x="400" y="959"/>
                  </a:moveTo>
                  <a:cubicBezTo>
                    <a:pt x="265" y="714"/>
                    <a:pt x="265" y="714"/>
                    <a:pt x="265" y="714"/>
                  </a:cubicBezTo>
                  <a:cubicBezTo>
                    <a:pt x="248" y="685"/>
                    <a:pt x="215" y="672"/>
                    <a:pt x="190" y="686"/>
                  </a:cubicBezTo>
                  <a:cubicBezTo>
                    <a:pt x="166" y="699"/>
                    <a:pt x="159" y="734"/>
                    <a:pt x="175" y="764"/>
                  </a:cubicBezTo>
                  <a:cubicBezTo>
                    <a:pt x="310" y="1008"/>
                    <a:pt x="310" y="1008"/>
                    <a:pt x="310" y="1008"/>
                  </a:cubicBezTo>
                  <a:cubicBezTo>
                    <a:pt x="327" y="1038"/>
                    <a:pt x="360" y="1051"/>
                    <a:pt x="385" y="1037"/>
                  </a:cubicBezTo>
                  <a:cubicBezTo>
                    <a:pt x="410" y="1023"/>
                    <a:pt x="416" y="988"/>
                    <a:pt x="400" y="959"/>
                  </a:cubicBezTo>
                  <a:close/>
                  <a:moveTo>
                    <a:pt x="266" y="1026"/>
                  </a:moveTo>
                  <a:cubicBezTo>
                    <a:pt x="136" y="792"/>
                    <a:pt x="136" y="792"/>
                    <a:pt x="136" y="792"/>
                  </a:cubicBezTo>
                  <a:cubicBezTo>
                    <a:pt x="121" y="764"/>
                    <a:pt x="89" y="751"/>
                    <a:pt x="65" y="764"/>
                  </a:cubicBezTo>
                  <a:cubicBezTo>
                    <a:pt x="41" y="778"/>
                    <a:pt x="35" y="811"/>
                    <a:pt x="50" y="840"/>
                  </a:cubicBezTo>
                  <a:cubicBezTo>
                    <a:pt x="180" y="1074"/>
                    <a:pt x="180" y="1074"/>
                    <a:pt x="180" y="1074"/>
                  </a:cubicBezTo>
                  <a:cubicBezTo>
                    <a:pt x="196" y="1102"/>
                    <a:pt x="228" y="1114"/>
                    <a:pt x="251" y="1101"/>
                  </a:cubicBezTo>
                  <a:cubicBezTo>
                    <a:pt x="275" y="1088"/>
                    <a:pt x="282" y="1055"/>
                    <a:pt x="266" y="10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/>
            <a:lstStyle/>
            <a:p>
              <a:endParaRPr lang="en-US" sz="1200" dirty="0">
                <a:latin typeface="印品黑体" panose="00000500000000000000" pitchFamily="2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799366" y="2096987"/>
              <a:ext cx="2177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59748" y="3019277"/>
            <a:ext cx="5014879" cy="970900"/>
            <a:chOff x="5559748" y="3019277"/>
            <a:chExt cx="5014879" cy="970900"/>
          </a:xfrm>
        </p:grpSpPr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6813468" y="3019277"/>
              <a:ext cx="2198752" cy="538047"/>
            </a:xfrm>
            <a:prstGeom prst="rect">
              <a:avLst/>
            </a:pr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9424378" y="3296922"/>
              <a:ext cx="1150249" cy="693253"/>
            </a:xfrm>
            <a:custGeom>
              <a:avLst/>
              <a:gdLst>
                <a:gd name="T0" fmla="*/ 667 w 667"/>
                <a:gd name="T1" fmla="*/ 201 h 402"/>
                <a:gd name="T2" fmla="*/ 488 w 667"/>
                <a:gd name="T3" fmla="*/ 0 h 402"/>
                <a:gd name="T4" fmla="*/ 0 w 667"/>
                <a:gd name="T5" fmla="*/ 0 h 402"/>
                <a:gd name="T6" fmla="*/ 0 w 667"/>
                <a:gd name="T7" fmla="*/ 402 h 402"/>
                <a:gd name="T8" fmla="*/ 488 w 667"/>
                <a:gd name="T9" fmla="*/ 402 h 402"/>
                <a:gd name="T10" fmla="*/ 667 w 667"/>
                <a:gd name="T11" fmla="*/ 20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02">
                  <a:moveTo>
                    <a:pt x="667" y="201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0" y="402"/>
                  </a:lnTo>
                  <a:lnTo>
                    <a:pt x="488" y="402"/>
                  </a:lnTo>
                  <a:lnTo>
                    <a:pt x="667" y="201"/>
                  </a:lnTo>
                  <a:close/>
                </a:path>
              </a:pathLst>
            </a:cu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5559748" y="3296922"/>
              <a:ext cx="720846" cy="693253"/>
            </a:xfrm>
            <a:prstGeom prst="rect">
              <a:avLst/>
            </a:pr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6280594" y="3019277"/>
              <a:ext cx="532874" cy="970900"/>
            </a:xfrm>
            <a:custGeom>
              <a:avLst/>
              <a:gdLst>
                <a:gd name="T0" fmla="*/ 309 w 309"/>
                <a:gd name="T1" fmla="*/ 312 h 563"/>
                <a:gd name="T2" fmla="*/ 0 w 309"/>
                <a:gd name="T3" fmla="*/ 563 h 563"/>
                <a:gd name="T4" fmla="*/ 0 w 309"/>
                <a:gd name="T5" fmla="*/ 161 h 563"/>
                <a:gd name="T6" fmla="*/ 309 w 309"/>
                <a:gd name="T7" fmla="*/ 0 h 563"/>
                <a:gd name="T8" fmla="*/ 309 w 309"/>
                <a:gd name="T9" fmla="*/ 312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563">
                  <a:moveTo>
                    <a:pt x="309" y="312"/>
                  </a:moveTo>
                  <a:lnTo>
                    <a:pt x="0" y="563"/>
                  </a:lnTo>
                  <a:lnTo>
                    <a:pt x="0" y="161"/>
                  </a:lnTo>
                  <a:lnTo>
                    <a:pt x="309" y="0"/>
                  </a:lnTo>
                  <a:lnTo>
                    <a:pt x="309" y="312"/>
                  </a:lnTo>
                  <a:close/>
                </a:path>
              </a:pathLst>
            </a:custGeom>
            <a:solidFill>
              <a:srgbClr val="187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9012219" y="3019277"/>
              <a:ext cx="412159" cy="970900"/>
            </a:xfrm>
            <a:custGeom>
              <a:avLst/>
              <a:gdLst>
                <a:gd name="T0" fmla="*/ 0 w 239"/>
                <a:gd name="T1" fmla="*/ 312 h 563"/>
                <a:gd name="T2" fmla="*/ 239 w 239"/>
                <a:gd name="T3" fmla="*/ 563 h 563"/>
                <a:gd name="T4" fmla="*/ 239 w 239"/>
                <a:gd name="T5" fmla="*/ 161 h 563"/>
                <a:gd name="T6" fmla="*/ 0 w 239"/>
                <a:gd name="T7" fmla="*/ 0 h 563"/>
                <a:gd name="T8" fmla="*/ 0 w 239"/>
                <a:gd name="T9" fmla="*/ 312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563">
                  <a:moveTo>
                    <a:pt x="0" y="312"/>
                  </a:moveTo>
                  <a:lnTo>
                    <a:pt x="239" y="563"/>
                  </a:lnTo>
                  <a:lnTo>
                    <a:pt x="239" y="161"/>
                  </a:lnTo>
                  <a:lnTo>
                    <a:pt x="0" y="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44B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596908" y="3392471"/>
              <a:ext cx="703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7" name="Freeform 58"/>
            <p:cNvSpPr>
              <a:spLocks noEditPoints="1"/>
            </p:cNvSpPr>
            <p:nvPr/>
          </p:nvSpPr>
          <p:spPr bwMode="black">
            <a:xfrm>
              <a:off x="9711700" y="3402928"/>
              <a:ext cx="405053" cy="459356"/>
            </a:xfrm>
            <a:custGeom>
              <a:avLst/>
              <a:gdLst>
                <a:gd name="T0" fmla="*/ 181 w 182"/>
                <a:gd name="T1" fmla="*/ 65 h 195"/>
                <a:gd name="T2" fmla="*/ 88 w 182"/>
                <a:gd name="T3" fmla="*/ 0 h 195"/>
                <a:gd name="T4" fmla="*/ 88 w 182"/>
                <a:gd name="T5" fmla="*/ 40 h 195"/>
                <a:gd name="T6" fmla="*/ 1 w 182"/>
                <a:gd name="T7" fmla="*/ 40 h 195"/>
                <a:gd name="T8" fmla="*/ 1 w 182"/>
                <a:gd name="T9" fmla="*/ 89 h 195"/>
                <a:gd name="T10" fmla="*/ 57 w 182"/>
                <a:gd name="T11" fmla="*/ 89 h 195"/>
                <a:gd name="T12" fmla="*/ 88 w 182"/>
                <a:gd name="T13" fmla="*/ 68 h 195"/>
                <a:gd name="T14" fmla="*/ 88 w 182"/>
                <a:gd name="T15" fmla="*/ 130 h 195"/>
                <a:gd name="T16" fmla="*/ 181 w 182"/>
                <a:gd name="T17" fmla="*/ 65 h 195"/>
                <a:gd name="T18" fmla="*/ 19 w 182"/>
                <a:gd name="T19" fmla="*/ 127 h 195"/>
                <a:gd name="T20" fmla="*/ 88 w 182"/>
                <a:gd name="T21" fmla="*/ 172 h 195"/>
                <a:gd name="T22" fmla="*/ 88 w 182"/>
                <a:gd name="T23" fmla="*/ 142 h 195"/>
                <a:gd name="T24" fmla="*/ 178 w 182"/>
                <a:gd name="T25" fmla="*/ 142 h 195"/>
                <a:gd name="T26" fmla="*/ 178 w 182"/>
                <a:gd name="T27" fmla="*/ 153 h 195"/>
                <a:gd name="T28" fmla="*/ 100 w 182"/>
                <a:gd name="T29" fmla="*/ 153 h 195"/>
                <a:gd name="T30" fmla="*/ 100 w 182"/>
                <a:gd name="T31" fmla="*/ 195 h 195"/>
                <a:gd name="T32" fmla="*/ 0 w 182"/>
                <a:gd name="T33" fmla="*/ 127 h 195"/>
                <a:gd name="T34" fmla="*/ 19 w 182"/>
                <a:gd name="T35" fmla="*/ 12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" h="195">
                  <a:moveTo>
                    <a:pt x="181" y="65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88" y="130"/>
                    <a:pt x="88" y="130"/>
                    <a:pt x="88" y="130"/>
                  </a:cubicBezTo>
                  <a:cubicBezTo>
                    <a:pt x="181" y="65"/>
                    <a:pt x="181" y="65"/>
                    <a:pt x="181" y="65"/>
                  </a:cubicBezTo>
                  <a:close/>
                  <a:moveTo>
                    <a:pt x="19" y="127"/>
                  </a:moveTo>
                  <a:cubicBezTo>
                    <a:pt x="88" y="172"/>
                    <a:pt x="88" y="172"/>
                    <a:pt x="88" y="172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178" y="142"/>
                    <a:pt x="178" y="142"/>
                    <a:pt x="178" y="142"/>
                  </a:cubicBezTo>
                  <a:cubicBezTo>
                    <a:pt x="182" y="142"/>
                    <a:pt x="182" y="153"/>
                    <a:pt x="178" y="153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19" y="127"/>
                    <a:pt x="19" y="127"/>
                    <a:pt x="19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1720" tIns="30860" rIns="61720" bIns="30860" numCol="1" anchor="t" anchorCtr="0" compatLnSpc="1"/>
            <a:lstStyle/>
            <a:p>
              <a:endParaRPr lang="en-US" sz="1200" dirty="0">
                <a:latin typeface="印品黑体" panose="00000500000000000000" pitchFamily="2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799366" y="3132696"/>
              <a:ext cx="2177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59748" y="3557324"/>
            <a:ext cx="5014879" cy="1108861"/>
            <a:chOff x="5559748" y="3557324"/>
            <a:chExt cx="5014879" cy="1108861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6813468" y="3557324"/>
              <a:ext cx="2198752" cy="501833"/>
            </a:xfrm>
            <a:prstGeom prst="rect">
              <a:avLst/>
            </a:pr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9424378" y="3990176"/>
              <a:ext cx="1150249" cy="676008"/>
            </a:xfrm>
            <a:custGeom>
              <a:avLst/>
              <a:gdLst>
                <a:gd name="T0" fmla="*/ 667 w 667"/>
                <a:gd name="T1" fmla="*/ 191 h 392"/>
                <a:gd name="T2" fmla="*/ 488 w 667"/>
                <a:gd name="T3" fmla="*/ 0 h 392"/>
                <a:gd name="T4" fmla="*/ 0 w 667"/>
                <a:gd name="T5" fmla="*/ 0 h 392"/>
                <a:gd name="T6" fmla="*/ 0 w 667"/>
                <a:gd name="T7" fmla="*/ 392 h 392"/>
                <a:gd name="T8" fmla="*/ 478 w 667"/>
                <a:gd name="T9" fmla="*/ 392 h 392"/>
                <a:gd name="T10" fmla="*/ 667 w 667"/>
                <a:gd name="T11" fmla="*/ 191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392">
                  <a:moveTo>
                    <a:pt x="667" y="191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0" y="392"/>
                  </a:lnTo>
                  <a:lnTo>
                    <a:pt x="478" y="392"/>
                  </a:lnTo>
                  <a:lnTo>
                    <a:pt x="667" y="191"/>
                  </a:lnTo>
                  <a:close/>
                </a:path>
              </a:pathLst>
            </a:cu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5559748" y="3990176"/>
              <a:ext cx="720846" cy="676008"/>
            </a:xfrm>
            <a:prstGeom prst="rect">
              <a:avLst/>
            </a:pr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6280594" y="3557324"/>
              <a:ext cx="532874" cy="1108861"/>
            </a:xfrm>
            <a:custGeom>
              <a:avLst/>
              <a:gdLst>
                <a:gd name="T0" fmla="*/ 309 w 309"/>
                <a:gd name="T1" fmla="*/ 291 h 643"/>
                <a:gd name="T2" fmla="*/ 0 w 309"/>
                <a:gd name="T3" fmla="*/ 643 h 643"/>
                <a:gd name="T4" fmla="*/ 0 w 309"/>
                <a:gd name="T5" fmla="*/ 251 h 643"/>
                <a:gd name="T6" fmla="*/ 309 w 309"/>
                <a:gd name="T7" fmla="*/ 0 h 643"/>
                <a:gd name="T8" fmla="*/ 309 w 309"/>
                <a:gd name="T9" fmla="*/ 29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643">
                  <a:moveTo>
                    <a:pt x="309" y="291"/>
                  </a:moveTo>
                  <a:lnTo>
                    <a:pt x="0" y="643"/>
                  </a:lnTo>
                  <a:lnTo>
                    <a:pt x="0" y="251"/>
                  </a:lnTo>
                  <a:lnTo>
                    <a:pt x="309" y="0"/>
                  </a:lnTo>
                  <a:lnTo>
                    <a:pt x="309" y="291"/>
                  </a:lnTo>
                  <a:close/>
                </a:path>
              </a:pathLst>
            </a:custGeom>
            <a:solidFill>
              <a:srgbClr val="0C6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012219" y="3557324"/>
              <a:ext cx="412159" cy="1091616"/>
            </a:xfrm>
            <a:custGeom>
              <a:avLst/>
              <a:gdLst>
                <a:gd name="T0" fmla="*/ 0 w 239"/>
                <a:gd name="T1" fmla="*/ 291 h 633"/>
                <a:gd name="T2" fmla="*/ 239 w 239"/>
                <a:gd name="T3" fmla="*/ 633 h 633"/>
                <a:gd name="T4" fmla="*/ 239 w 239"/>
                <a:gd name="T5" fmla="*/ 251 h 633"/>
                <a:gd name="T6" fmla="*/ 0 w 239"/>
                <a:gd name="T7" fmla="*/ 0 h 633"/>
                <a:gd name="T8" fmla="*/ 0 w 239"/>
                <a:gd name="T9" fmla="*/ 291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633">
                  <a:moveTo>
                    <a:pt x="0" y="291"/>
                  </a:moveTo>
                  <a:lnTo>
                    <a:pt x="239" y="633"/>
                  </a:lnTo>
                  <a:lnTo>
                    <a:pt x="239" y="251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32A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5630453" y="4083301"/>
              <a:ext cx="7037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68" name="Picture 22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" t="4458" r="3293" b="779"/>
            <a:stretch>
              <a:fillRect/>
            </a:stretch>
          </p:blipFill>
          <p:spPr bwMode="auto">
            <a:xfrm>
              <a:off x="9711700" y="4126509"/>
              <a:ext cx="456633" cy="33725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2" name="文本框 71"/>
            <p:cNvSpPr txBox="1"/>
            <p:nvPr/>
          </p:nvSpPr>
          <p:spPr>
            <a:xfrm>
              <a:off x="6799366" y="3657788"/>
              <a:ext cx="21771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8067187" y="4182240"/>
            <a:ext cx="1099373" cy="1883597"/>
            <a:chOff x="7977188" y="5315771"/>
            <a:chExt cx="238125" cy="40798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6" name="Oval 151"/>
            <p:cNvSpPr>
              <a:spLocks noChangeArrowheads="1"/>
            </p:cNvSpPr>
            <p:nvPr/>
          </p:nvSpPr>
          <p:spPr bwMode="auto">
            <a:xfrm>
              <a:off x="8104188" y="5315771"/>
              <a:ext cx="66675" cy="650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77" name="Line 152"/>
            <p:cNvSpPr>
              <a:spLocks noChangeShapeType="1"/>
            </p:cNvSpPr>
            <p:nvPr/>
          </p:nvSpPr>
          <p:spPr bwMode="auto">
            <a:xfrm>
              <a:off x="8135938" y="534910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78" name="Line 153"/>
            <p:cNvSpPr>
              <a:spLocks noChangeShapeType="1"/>
            </p:cNvSpPr>
            <p:nvPr/>
          </p:nvSpPr>
          <p:spPr bwMode="auto">
            <a:xfrm>
              <a:off x="8135938" y="534910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79" name="Freeform 154"/>
            <p:cNvSpPr/>
            <p:nvPr/>
          </p:nvSpPr>
          <p:spPr bwMode="auto">
            <a:xfrm>
              <a:off x="7977188" y="5388796"/>
              <a:ext cx="238125" cy="334963"/>
            </a:xfrm>
            <a:custGeom>
              <a:avLst/>
              <a:gdLst>
                <a:gd name="T0" fmla="*/ 52 w 105"/>
                <a:gd name="T1" fmla="*/ 23 h 147"/>
                <a:gd name="T2" fmla="*/ 52 w 105"/>
                <a:gd name="T3" fmla="*/ 135 h 147"/>
                <a:gd name="T4" fmla="*/ 68 w 105"/>
                <a:gd name="T5" fmla="*/ 135 h 147"/>
                <a:gd name="T6" fmla="*/ 69 w 105"/>
                <a:gd name="T7" fmla="*/ 70 h 147"/>
                <a:gd name="T8" fmla="*/ 72 w 105"/>
                <a:gd name="T9" fmla="*/ 70 h 147"/>
                <a:gd name="T10" fmla="*/ 73 w 105"/>
                <a:gd name="T11" fmla="*/ 135 h 147"/>
                <a:gd name="T12" fmla="*/ 89 w 105"/>
                <a:gd name="T13" fmla="*/ 135 h 147"/>
                <a:gd name="T14" fmla="*/ 89 w 105"/>
                <a:gd name="T15" fmla="*/ 23 h 147"/>
                <a:gd name="T16" fmla="*/ 92 w 105"/>
                <a:gd name="T17" fmla="*/ 23 h 147"/>
                <a:gd name="T18" fmla="*/ 93 w 105"/>
                <a:gd name="T19" fmla="*/ 64 h 147"/>
                <a:gd name="T20" fmla="*/ 105 w 105"/>
                <a:gd name="T21" fmla="*/ 64 h 147"/>
                <a:gd name="T22" fmla="*/ 105 w 105"/>
                <a:gd name="T23" fmla="*/ 19 h 147"/>
                <a:gd name="T24" fmla="*/ 86 w 105"/>
                <a:gd name="T25" fmla="*/ 0 h 147"/>
                <a:gd name="T26" fmla="*/ 70 w 105"/>
                <a:gd name="T27" fmla="*/ 0 h 147"/>
                <a:gd name="T28" fmla="*/ 60 w 105"/>
                <a:gd name="T29" fmla="*/ 0 h 147"/>
                <a:gd name="T30" fmla="*/ 43 w 105"/>
                <a:gd name="T31" fmla="*/ 8 h 147"/>
                <a:gd name="T32" fmla="*/ 32 w 105"/>
                <a:gd name="T33" fmla="*/ 28 h 147"/>
                <a:gd name="T34" fmla="*/ 9 w 105"/>
                <a:gd name="T35" fmla="*/ 28 h 147"/>
                <a:gd name="T36" fmla="*/ 9 w 105"/>
                <a:gd name="T37" fmla="*/ 41 h 147"/>
                <a:gd name="T38" fmla="*/ 35 w 105"/>
                <a:gd name="T39" fmla="*/ 41 h 147"/>
                <a:gd name="T40" fmla="*/ 41 w 105"/>
                <a:gd name="T41" fmla="*/ 38 h 147"/>
                <a:gd name="T42" fmla="*/ 52 w 105"/>
                <a:gd name="T43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47">
                  <a:moveTo>
                    <a:pt x="52" y="23"/>
                  </a:moveTo>
                  <a:cubicBezTo>
                    <a:pt x="52" y="135"/>
                    <a:pt x="52" y="135"/>
                    <a:pt x="52" y="135"/>
                  </a:cubicBezTo>
                  <a:cubicBezTo>
                    <a:pt x="52" y="147"/>
                    <a:pt x="68" y="146"/>
                    <a:pt x="68" y="135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3" y="135"/>
                    <a:pt x="73" y="135"/>
                    <a:pt x="73" y="135"/>
                  </a:cubicBezTo>
                  <a:cubicBezTo>
                    <a:pt x="73" y="146"/>
                    <a:pt x="89" y="147"/>
                    <a:pt x="89" y="135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93" y="73"/>
                    <a:pt x="105" y="73"/>
                    <a:pt x="105" y="64"/>
                  </a:cubicBezTo>
                  <a:cubicBezTo>
                    <a:pt x="105" y="19"/>
                    <a:pt x="105" y="19"/>
                    <a:pt x="105" y="19"/>
                  </a:cubicBezTo>
                  <a:cubicBezTo>
                    <a:pt x="105" y="4"/>
                    <a:pt x="100" y="0"/>
                    <a:pt x="8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47" y="3"/>
                    <a:pt x="43" y="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0" y="28"/>
                    <a:pt x="0" y="41"/>
                    <a:pt x="9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7" y="41"/>
                    <a:pt x="40" y="40"/>
                    <a:pt x="41" y="38"/>
                  </a:cubicBezTo>
                  <a:lnTo>
                    <a:pt x="52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1" name="Line 156"/>
            <p:cNvSpPr>
              <a:spLocks noChangeShapeType="1"/>
            </p:cNvSpPr>
            <p:nvPr/>
          </p:nvSpPr>
          <p:spPr bwMode="auto">
            <a:xfrm>
              <a:off x="7986713" y="55840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2" name="Line 157"/>
            <p:cNvSpPr>
              <a:spLocks noChangeShapeType="1"/>
            </p:cNvSpPr>
            <p:nvPr/>
          </p:nvSpPr>
          <p:spPr bwMode="auto">
            <a:xfrm>
              <a:off x="7986713" y="55840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4" name="Line 159"/>
            <p:cNvSpPr>
              <a:spLocks noChangeShapeType="1"/>
            </p:cNvSpPr>
            <p:nvPr/>
          </p:nvSpPr>
          <p:spPr bwMode="auto">
            <a:xfrm>
              <a:off x="8002588" y="555548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5" name="Line 160"/>
            <p:cNvSpPr>
              <a:spLocks noChangeShapeType="1"/>
            </p:cNvSpPr>
            <p:nvPr/>
          </p:nvSpPr>
          <p:spPr bwMode="auto">
            <a:xfrm>
              <a:off x="8002588" y="555548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7" name="Line 162"/>
            <p:cNvSpPr>
              <a:spLocks noChangeShapeType="1"/>
            </p:cNvSpPr>
            <p:nvPr/>
          </p:nvSpPr>
          <p:spPr bwMode="auto">
            <a:xfrm>
              <a:off x="7988300" y="55205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88" name="Line 163"/>
            <p:cNvSpPr>
              <a:spLocks noChangeShapeType="1"/>
            </p:cNvSpPr>
            <p:nvPr/>
          </p:nvSpPr>
          <p:spPr bwMode="auto">
            <a:xfrm>
              <a:off x="7988300" y="552055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244600" y="1704975"/>
            <a:ext cx="9366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214438" y="1733550"/>
            <a:ext cx="9396413" cy="2179638"/>
            <a:chOff x="1214438" y="1733550"/>
            <a:chExt cx="9396413" cy="2179638"/>
          </a:xfrm>
        </p:grpSpPr>
        <p:sp>
          <p:nvSpPr>
            <p:cNvPr id="5" name="Freeform 5"/>
            <p:cNvSpPr/>
            <p:nvPr/>
          </p:nvSpPr>
          <p:spPr bwMode="auto">
            <a:xfrm>
              <a:off x="1214438" y="2686050"/>
              <a:ext cx="2111375" cy="1227138"/>
            </a:xfrm>
            <a:custGeom>
              <a:avLst/>
              <a:gdLst>
                <a:gd name="T0" fmla="*/ 36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6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6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6" y="4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028950" y="1733550"/>
              <a:ext cx="2111375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6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6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4" y="41"/>
                    <a:pt x="61" y="38"/>
                    <a:pt x="61" y="36"/>
                  </a:cubicBezTo>
                  <a:cubicBezTo>
                    <a:pt x="61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4843463" y="2686050"/>
              <a:ext cx="2139950" cy="1227138"/>
            </a:xfrm>
            <a:custGeom>
              <a:avLst/>
              <a:gdLst>
                <a:gd name="T0" fmla="*/ 36 w 72"/>
                <a:gd name="T1" fmla="*/ 40 h 40"/>
                <a:gd name="T2" fmla="*/ 0 w 72"/>
                <a:gd name="T3" fmla="*/ 5 h 40"/>
                <a:gd name="T4" fmla="*/ 5 w 72"/>
                <a:gd name="T5" fmla="*/ 0 h 40"/>
                <a:gd name="T6" fmla="*/ 10 w 72"/>
                <a:gd name="T7" fmla="*/ 5 h 40"/>
                <a:gd name="T8" fmla="*/ 36 w 72"/>
                <a:gd name="T9" fmla="*/ 30 h 40"/>
                <a:gd name="T10" fmla="*/ 62 w 72"/>
                <a:gd name="T11" fmla="*/ 5 h 40"/>
                <a:gd name="T12" fmla="*/ 67 w 72"/>
                <a:gd name="T13" fmla="*/ 0 h 40"/>
                <a:gd name="T14" fmla="*/ 72 w 72"/>
                <a:gd name="T15" fmla="*/ 5 h 40"/>
                <a:gd name="T16" fmla="*/ 36 w 72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0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2" y="19"/>
                    <a:pt x="62" y="5"/>
                  </a:cubicBezTo>
                  <a:cubicBezTo>
                    <a:pt x="62" y="2"/>
                    <a:pt x="64" y="0"/>
                    <a:pt x="67" y="0"/>
                  </a:cubicBezTo>
                  <a:cubicBezTo>
                    <a:pt x="69" y="0"/>
                    <a:pt x="72" y="2"/>
                    <a:pt x="72" y="5"/>
                  </a:cubicBezTo>
                  <a:cubicBezTo>
                    <a:pt x="72" y="24"/>
                    <a:pt x="56" y="40"/>
                    <a:pt x="36" y="4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686550" y="1733550"/>
              <a:ext cx="2111375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5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5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49" y="10"/>
                    <a:pt x="35" y="10"/>
                  </a:cubicBezTo>
                  <a:cubicBezTo>
                    <a:pt x="21" y="10"/>
                    <a:pt x="10" y="22"/>
                    <a:pt x="10" y="36"/>
                  </a:cubicBezTo>
                  <a:cubicBezTo>
                    <a:pt x="10" y="38"/>
                    <a:pt x="7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8" y="41"/>
                    <a:pt x="66" y="4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8501063" y="2686050"/>
              <a:ext cx="2109788" cy="1227138"/>
            </a:xfrm>
            <a:custGeom>
              <a:avLst/>
              <a:gdLst>
                <a:gd name="T0" fmla="*/ 35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5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5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5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19"/>
                    <a:pt x="21" y="30"/>
                    <a:pt x="35" y="30"/>
                  </a:cubicBezTo>
                  <a:cubicBezTo>
                    <a:pt x="49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5" y="4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14438" y="1733550"/>
            <a:ext cx="9396413" cy="2179638"/>
            <a:chOff x="1214438" y="1733550"/>
            <a:chExt cx="9396413" cy="2179638"/>
          </a:xfrm>
        </p:grpSpPr>
        <p:sp>
          <p:nvSpPr>
            <p:cNvPr id="10" name="Freeform 10"/>
            <p:cNvSpPr/>
            <p:nvPr/>
          </p:nvSpPr>
          <p:spPr bwMode="auto">
            <a:xfrm>
              <a:off x="8501063" y="1733550"/>
              <a:ext cx="2109788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5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5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49" y="10"/>
                    <a:pt x="35" y="10"/>
                  </a:cubicBezTo>
                  <a:cubicBezTo>
                    <a:pt x="21" y="10"/>
                    <a:pt x="10" y="22"/>
                    <a:pt x="10" y="36"/>
                  </a:cubicBezTo>
                  <a:cubicBezTo>
                    <a:pt x="10" y="38"/>
                    <a:pt x="7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solidFill>
              <a:srgbClr val="007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686550" y="2686050"/>
              <a:ext cx="2111375" cy="1227138"/>
            </a:xfrm>
            <a:custGeom>
              <a:avLst/>
              <a:gdLst>
                <a:gd name="T0" fmla="*/ 35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5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5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5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19"/>
                    <a:pt x="21" y="30"/>
                    <a:pt x="35" y="30"/>
                  </a:cubicBezTo>
                  <a:cubicBezTo>
                    <a:pt x="49" y="30"/>
                    <a:pt x="61" y="19"/>
                    <a:pt x="61" y="5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8" y="0"/>
                    <a:pt x="71" y="2"/>
                    <a:pt x="71" y="5"/>
                  </a:cubicBezTo>
                  <a:cubicBezTo>
                    <a:pt x="71" y="24"/>
                    <a:pt x="55" y="40"/>
                    <a:pt x="35" y="40"/>
                  </a:cubicBezTo>
                  <a:close/>
                </a:path>
              </a:pathLst>
            </a:cu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843463" y="1733550"/>
              <a:ext cx="2139950" cy="1258888"/>
            </a:xfrm>
            <a:custGeom>
              <a:avLst/>
              <a:gdLst>
                <a:gd name="T0" fmla="*/ 67 w 72"/>
                <a:gd name="T1" fmla="*/ 41 h 41"/>
                <a:gd name="T2" fmla="*/ 62 w 72"/>
                <a:gd name="T3" fmla="*/ 36 h 41"/>
                <a:gd name="T4" fmla="*/ 36 w 72"/>
                <a:gd name="T5" fmla="*/ 10 h 41"/>
                <a:gd name="T6" fmla="*/ 10 w 72"/>
                <a:gd name="T7" fmla="*/ 36 h 41"/>
                <a:gd name="T8" fmla="*/ 5 w 72"/>
                <a:gd name="T9" fmla="*/ 41 h 41"/>
                <a:gd name="T10" fmla="*/ 0 w 72"/>
                <a:gd name="T11" fmla="*/ 36 h 41"/>
                <a:gd name="T12" fmla="*/ 36 w 72"/>
                <a:gd name="T13" fmla="*/ 0 h 41"/>
                <a:gd name="T14" fmla="*/ 72 w 72"/>
                <a:gd name="T15" fmla="*/ 36 h 41"/>
                <a:gd name="T16" fmla="*/ 67 w 72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1">
                  <a:moveTo>
                    <a:pt x="67" y="41"/>
                  </a:moveTo>
                  <a:cubicBezTo>
                    <a:pt x="64" y="41"/>
                    <a:pt x="62" y="38"/>
                    <a:pt x="62" y="36"/>
                  </a:cubicBezTo>
                  <a:cubicBezTo>
                    <a:pt x="62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3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38"/>
                    <a:pt x="69" y="41"/>
                    <a:pt x="67" y="41"/>
                  </a:cubicBezTo>
                  <a:close/>
                </a:path>
              </a:pathLst>
            </a:cu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028950" y="2686050"/>
              <a:ext cx="2111375" cy="1227138"/>
            </a:xfrm>
            <a:custGeom>
              <a:avLst/>
              <a:gdLst>
                <a:gd name="T0" fmla="*/ 36 w 71"/>
                <a:gd name="T1" fmla="*/ 40 h 40"/>
                <a:gd name="T2" fmla="*/ 0 w 71"/>
                <a:gd name="T3" fmla="*/ 5 h 40"/>
                <a:gd name="T4" fmla="*/ 5 w 71"/>
                <a:gd name="T5" fmla="*/ 0 h 40"/>
                <a:gd name="T6" fmla="*/ 10 w 71"/>
                <a:gd name="T7" fmla="*/ 5 h 40"/>
                <a:gd name="T8" fmla="*/ 36 w 71"/>
                <a:gd name="T9" fmla="*/ 30 h 40"/>
                <a:gd name="T10" fmla="*/ 61 w 71"/>
                <a:gd name="T11" fmla="*/ 5 h 40"/>
                <a:gd name="T12" fmla="*/ 66 w 71"/>
                <a:gd name="T13" fmla="*/ 0 h 40"/>
                <a:gd name="T14" fmla="*/ 71 w 71"/>
                <a:gd name="T15" fmla="*/ 5 h 40"/>
                <a:gd name="T16" fmla="*/ 36 w 71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0">
                  <a:moveTo>
                    <a:pt x="36" y="40"/>
                  </a:moveTo>
                  <a:cubicBezTo>
                    <a:pt x="16" y="40"/>
                    <a:pt x="0" y="24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19"/>
                    <a:pt x="22" y="30"/>
                    <a:pt x="36" y="30"/>
                  </a:cubicBezTo>
                  <a:cubicBezTo>
                    <a:pt x="50" y="30"/>
                    <a:pt x="61" y="19"/>
                    <a:pt x="61" y="5"/>
                  </a:cubicBezTo>
                  <a:cubicBezTo>
                    <a:pt x="61" y="2"/>
                    <a:pt x="64" y="0"/>
                    <a:pt x="66" y="0"/>
                  </a:cubicBezTo>
                  <a:cubicBezTo>
                    <a:pt x="69" y="0"/>
                    <a:pt x="71" y="2"/>
                    <a:pt x="71" y="5"/>
                  </a:cubicBezTo>
                  <a:cubicBezTo>
                    <a:pt x="71" y="24"/>
                    <a:pt x="55" y="40"/>
                    <a:pt x="36" y="40"/>
                  </a:cubicBezTo>
                  <a:close/>
                </a:path>
              </a:pathLst>
            </a:cu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1214438" y="1733550"/>
              <a:ext cx="2111375" cy="1258888"/>
            </a:xfrm>
            <a:custGeom>
              <a:avLst/>
              <a:gdLst>
                <a:gd name="T0" fmla="*/ 66 w 71"/>
                <a:gd name="T1" fmla="*/ 41 h 41"/>
                <a:gd name="T2" fmla="*/ 61 w 71"/>
                <a:gd name="T3" fmla="*/ 36 h 41"/>
                <a:gd name="T4" fmla="*/ 36 w 71"/>
                <a:gd name="T5" fmla="*/ 10 h 41"/>
                <a:gd name="T6" fmla="*/ 10 w 71"/>
                <a:gd name="T7" fmla="*/ 36 h 41"/>
                <a:gd name="T8" fmla="*/ 5 w 71"/>
                <a:gd name="T9" fmla="*/ 41 h 41"/>
                <a:gd name="T10" fmla="*/ 0 w 71"/>
                <a:gd name="T11" fmla="*/ 36 h 41"/>
                <a:gd name="T12" fmla="*/ 36 w 71"/>
                <a:gd name="T13" fmla="*/ 0 h 41"/>
                <a:gd name="T14" fmla="*/ 71 w 71"/>
                <a:gd name="T15" fmla="*/ 36 h 41"/>
                <a:gd name="T16" fmla="*/ 66 w 71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41">
                  <a:moveTo>
                    <a:pt x="66" y="41"/>
                  </a:moveTo>
                  <a:cubicBezTo>
                    <a:pt x="63" y="41"/>
                    <a:pt x="61" y="38"/>
                    <a:pt x="61" y="36"/>
                  </a:cubicBezTo>
                  <a:cubicBezTo>
                    <a:pt x="61" y="22"/>
                    <a:pt x="50" y="10"/>
                    <a:pt x="36" y="10"/>
                  </a:cubicBezTo>
                  <a:cubicBezTo>
                    <a:pt x="22" y="10"/>
                    <a:pt x="10" y="22"/>
                    <a:pt x="10" y="36"/>
                  </a:cubicBezTo>
                  <a:cubicBezTo>
                    <a:pt x="10" y="38"/>
                    <a:pt x="8" y="41"/>
                    <a:pt x="5" y="41"/>
                  </a:cubicBezTo>
                  <a:cubicBezTo>
                    <a:pt x="2" y="41"/>
                    <a:pt x="0" y="38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38"/>
                    <a:pt x="69" y="41"/>
                    <a:pt x="66" y="41"/>
                  </a:cubicBezTo>
                  <a:close/>
                </a:path>
              </a:pathLst>
            </a:cu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958255" y="2517487"/>
            <a:ext cx="7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  <a:endParaRPr lang="zh-CN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18479" y="2482276"/>
            <a:ext cx="7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  <a:endParaRPr lang="zh-CN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75854" y="2482276"/>
            <a:ext cx="7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  <a:endParaRPr lang="zh-CN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76079" y="2482276"/>
            <a:ext cx="7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  <a:endParaRPr lang="zh-CN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88450" y="2482276"/>
            <a:ext cx="70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05</a:t>
            </a:r>
            <a:endParaRPr lang="zh-CN" alt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677283" y="4287891"/>
            <a:ext cx="1261884" cy="1143487"/>
            <a:chOff x="1677283" y="4287891"/>
            <a:chExt cx="1261884" cy="1143487"/>
          </a:xfrm>
        </p:grpSpPr>
        <p:grpSp>
          <p:nvGrpSpPr>
            <p:cNvPr id="20" name="组合 19"/>
            <p:cNvGrpSpPr/>
            <p:nvPr/>
          </p:nvGrpSpPr>
          <p:grpSpPr>
            <a:xfrm>
              <a:off x="2049804" y="4287891"/>
              <a:ext cx="239371" cy="239371"/>
              <a:chOff x="692720" y="2438979"/>
              <a:chExt cx="108000" cy="1080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1677283" y="4600381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528705" y="4287891"/>
            <a:ext cx="1261884" cy="1143487"/>
            <a:chOff x="1677283" y="4287891"/>
            <a:chExt cx="1261884" cy="1143487"/>
          </a:xfrm>
        </p:grpSpPr>
        <p:grpSp>
          <p:nvGrpSpPr>
            <p:cNvPr id="30" name="组合 29"/>
            <p:cNvGrpSpPr/>
            <p:nvPr/>
          </p:nvGrpSpPr>
          <p:grpSpPr>
            <a:xfrm>
              <a:off x="2049804" y="4287891"/>
              <a:ext cx="239371" cy="239371"/>
              <a:chOff x="692720" y="2438979"/>
              <a:chExt cx="108000" cy="1080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677283" y="4600381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380127" y="4287891"/>
            <a:ext cx="1261884" cy="1143487"/>
            <a:chOff x="1677283" y="4287891"/>
            <a:chExt cx="1261884" cy="1143487"/>
          </a:xfrm>
        </p:grpSpPr>
        <p:grpSp>
          <p:nvGrpSpPr>
            <p:cNvPr id="35" name="组合 34"/>
            <p:cNvGrpSpPr/>
            <p:nvPr/>
          </p:nvGrpSpPr>
          <p:grpSpPr>
            <a:xfrm>
              <a:off x="2049804" y="4287891"/>
              <a:ext cx="239371" cy="239371"/>
              <a:chOff x="692720" y="2438979"/>
              <a:chExt cx="108000" cy="108000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1677283" y="4600381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231549" y="4287891"/>
            <a:ext cx="1261884" cy="1143487"/>
            <a:chOff x="1677283" y="4287891"/>
            <a:chExt cx="1261884" cy="1143487"/>
          </a:xfrm>
        </p:grpSpPr>
        <p:grpSp>
          <p:nvGrpSpPr>
            <p:cNvPr id="40" name="组合 39"/>
            <p:cNvGrpSpPr/>
            <p:nvPr/>
          </p:nvGrpSpPr>
          <p:grpSpPr>
            <a:xfrm>
              <a:off x="2049804" y="4287891"/>
              <a:ext cx="239371" cy="239371"/>
              <a:chOff x="692720" y="2438979"/>
              <a:chExt cx="108000" cy="1080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1677283" y="4600381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082970" y="4287891"/>
            <a:ext cx="1261884" cy="1143487"/>
            <a:chOff x="1677283" y="4287891"/>
            <a:chExt cx="1261884" cy="1143487"/>
          </a:xfrm>
        </p:grpSpPr>
        <p:grpSp>
          <p:nvGrpSpPr>
            <p:cNvPr id="45" name="组合 44"/>
            <p:cNvGrpSpPr/>
            <p:nvPr/>
          </p:nvGrpSpPr>
          <p:grpSpPr>
            <a:xfrm>
              <a:off x="2049804" y="4287891"/>
              <a:ext cx="239371" cy="239371"/>
              <a:chOff x="692720" y="2438979"/>
              <a:chExt cx="108000" cy="1080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677283" y="4600381"/>
              <a:ext cx="12618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2042832" y="2666281"/>
            <a:ext cx="2073258" cy="333553"/>
            <a:chOff x="2042832" y="2666281"/>
            <a:chExt cx="2073258" cy="333553"/>
          </a:xfrm>
        </p:grpSpPr>
        <p:sp>
          <p:nvSpPr>
            <p:cNvPr id="9" name="圆角矩形 37"/>
            <p:cNvSpPr/>
            <p:nvPr/>
          </p:nvSpPr>
          <p:spPr>
            <a:xfrm rot="10800000" flipH="1" flipV="1">
              <a:off x="2042832" y="2687267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282202" y="2666281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56452" y="2645296"/>
            <a:ext cx="2073258" cy="333553"/>
            <a:chOff x="4756452" y="2645296"/>
            <a:chExt cx="2073258" cy="333553"/>
          </a:xfrm>
        </p:grpSpPr>
        <p:sp>
          <p:nvSpPr>
            <p:cNvPr id="11" name="圆角矩形 37"/>
            <p:cNvSpPr/>
            <p:nvPr/>
          </p:nvSpPr>
          <p:spPr>
            <a:xfrm rot="10800000" flipH="1" flipV="1">
              <a:off x="4756452" y="266628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95822" y="264529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561815" y="2645295"/>
            <a:ext cx="2073258" cy="333553"/>
            <a:chOff x="7561815" y="2645295"/>
            <a:chExt cx="2073258" cy="333553"/>
          </a:xfrm>
        </p:grpSpPr>
        <p:sp>
          <p:nvSpPr>
            <p:cNvPr id="13" name="圆角矩形 37"/>
            <p:cNvSpPr/>
            <p:nvPr/>
          </p:nvSpPr>
          <p:spPr>
            <a:xfrm rot="10800000" flipH="1" flipV="1">
              <a:off x="7561815" y="2666281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801185" y="2645295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368507" y="3509202"/>
            <a:ext cx="1335418" cy="691323"/>
            <a:chOff x="2368507" y="3509202"/>
            <a:chExt cx="1335418" cy="69132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2368507" y="3509202"/>
              <a:ext cx="1335418" cy="691323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2526625" y="3739905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136972" y="3458815"/>
            <a:ext cx="1335418" cy="691323"/>
            <a:chOff x="5136972" y="3458815"/>
            <a:chExt cx="1335418" cy="6913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5136972" y="3458815"/>
              <a:ext cx="1335418" cy="691323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375251" y="363941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905437" y="3509202"/>
            <a:ext cx="1335418" cy="691323"/>
            <a:chOff x="7905437" y="3509202"/>
            <a:chExt cx="1335418" cy="69132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7905437" y="3509202"/>
              <a:ext cx="1335418" cy="691323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8149206" y="3729412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181162" y="5369337"/>
            <a:ext cx="1335418" cy="691323"/>
            <a:chOff x="4181162" y="5369337"/>
            <a:chExt cx="1335418" cy="69132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4181162" y="5369337"/>
              <a:ext cx="1335418" cy="691323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4430417" y="5579472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095687" y="5369338"/>
            <a:ext cx="1335418" cy="691323"/>
            <a:chOff x="6095687" y="5369338"/>
            <a:chExt cx="1335418" cy="69132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6095687" y="5369338"/>
              <a:ext cx="1335418" cy="691323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6305678" y="5579472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922588" y="1785938"/>
            <a:ext cx="5764212" cy="1665287"/>
            <a:chOff x="2922588" y="1785938"/>
            <a:chExt cx="5764212" cy="1665287"/>
          </a:xfrm>
        </p:grpSpPr>
        <p:sp>
          <p:nvSpPr>
            <p:cNvPr id="25" name="Freeform 5"/>
            <p:cNvSpPr/>
            <p:nvPr/>
          </p:nvSpPr>
          <p:spPr bwMode="auto">
            <a:xfrm>
              <a:off x="3046413" y="2357438"/>
              <a:ext cx="23812" cy="273050"/>
            </a:xfrm>
            <a:custGeom>
              <a:avLst/>
              <a:gdLst>
                <a:gd name="T0" fmla="*/ 0 w 1"/>
                <a:gd name="T1" fmla="*/ 11 h 11"/>
                <a:gd name="T2" fmla="*/ 0 w 1"/>
                <a:gd name="T3" fmla="*/ 10 h 11"/>
                <a:gd name="T4" fmla="*/ 0 w 1"/>
                <a:gd name="T5" fmla="*/ 1 h 11"/>
                <a:gd name="T6" fmla="*/ 0 w 1"/>
                <a:gd name="T7" fmla="*/ 0 h 11"/>
                <a:gd name="T8" fmla="*/ 1 w 1"/>
                <a:gd name="T9" fmla="*/ 1 h 11"/>
                <a:gd name="T10" fmla="*/ 1 w 1"/>
                <a:gd name="T11" fmla="*/ 10 h 11"/>
                <a:gd name="T12" fmla="*/ 0 w 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0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0" y="1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8539163" y="2357438"/>
              <a:ext cx="23812" cy="273050"/>
            </a:xfrm>
            <a:custGeom>
              <a:avLst/>
              <a:gdLst>
                <a:gd name="T0" fmla="*/ 1 w 1"/>
                <a:gd name="T1" fmla="*/ 11 h 11"/>
                <a:gd name="T2" fmla="*/ 0 w 1"/>
                <a:gd name="T3" fmla="*/ 10 h 11"/>
                <a:gd name="T4" fmla="*/ 0 w 1"/>
                <a:gd name="T5" fmla="*/ 1 h 11"/>
                <a:gd name="T6" fmla="*/ 1 w 1"/>
                <a:gd name="T7" fmla="*/ 0 h 11"/>
                <a:gd name="T8" fmla="*/ 1 w 1"/>
                <a:gd name="T9" fmla="*/ 1 h 11"/>
                <a:gd name="T10" fmla="*/ 1 w 1"/>
                <a:gd name="T11" fmla="*/ 10 h 11"/>
                <a:gd name="T12" fmla="*/ 1 w 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2922588" y="1785938"/>
              <a:ext cx="5764212" cy="1665287"/>
              <a:chOff x="2922588" y="1785938"/>
              <a:chExt cx="5764212" cy="1665287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2922588" y="3078163"/>
                <a:ext cx="247650" cy="373062"/>
                <a:chOff x="2922588" y="3078163"/>
                <a:chExt cx="247650" cy="373062"/>
              </a:xfrm>
            </p:grpSpPr>
            <p:sp>
              <p:nvSpPr>
                <p:cNvPr id="26" name="Freeform 6"/>
                <p:cNvSpPr/>
                <p:nvPr/>
              </p:nvSpPr>
              <p:spPr bwMode="auto">
                <a:xfrm>
                  <a:off x="3046413" y="3078163"/>
                  <a:ext cx="23812" cy="347662"/>
                </a:xfrm>
                <a:custGeom>
                  <a:avLst/>
                  <a:gdLst>
                    <a:gd name="T0" fmla="*/ 0 w 1"/>
                    <a:gd name="T1" fmla="*/ 14 h 14"/>
                    <a:gd name="T2" fmla="*/ 0 w 1"/>
                    <a:gd name="T3" fmla="*/ 14 h 14"/>
                    <a:gd name="T4" fmla="*/ 0 w 1"/>
                    <a:gd name="T5" fmla="*/ 0 h 14"/>
                    <a:gd name="T6" fmla="*/ 0 w 1"/>
                    <a:gd name="T7" fmla="*/ 0 h 14"/>
                    <a:gd name="T8" fmla="*/ 1 w 1"/>
                    <a:gd name="T9" fmla="*/ 0 h 14"/>
                    <a:gd name="T10" fmla="*/ 1 w 1"/>
                    <a:gd name="T11" fmla="*/ 14 h 14"/>
                    <a:gd name="T12" fmla="*/ 0 w 1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4">
                      <a:moveTo>
                        <a:pt x="0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27" name="Freeform 7"/>
                <p:cNvSpPr/>
                <p:nvPr/>
              </p:nvSpPr>
              <p:spPr bwMode="auto">
                <a:xfrm>
                  <a:off x="2922588" y="3276600"/>
                  <a:ext cx="247650" cy="174625"/>
                </a:xfrm>
                <a:custGeom>
                  <a:avLst/>
                  <a:gdLst>
                    <a:gd name="T0" fmla="*/ 0 w 156"/>
                    <a:gd name="T1" fmla="*/ 16 h 110"/>
                    <a:gd name="T2" fmla="*/ 16 w 156"/>
                    <a:gd name="T3" fmla="*/ 0 h 110"/>
                    <a:gd name="T4" fmla="*/ 78 w 156"/>
                    <a:gd name="T5" fmla="*/ 78 h 110"/>
                    <a:gd name="T6" fmla="*/ 156 w 156"/>
                    <a:gd name="T7" fmla="*/ 0 h 110"/>
                    <a:gd name="T8" fmla="*/ 156 w 156"/>
                    <a:gd name="T9" fmla="*/ 16 h 110"/>
                    <a:gd name="T10" fmla="*/ 78 w 156"/>
                    <a:gd name="T11" fmla="*/ 110 h 110"/>
                    <a:gd name="T12" fmla="*/ 0 w 156"/>
                    <a:gd name="T13" fmla="*/ 1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6" h="110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78" y="78"/>
                      </a:lnTo>
                      <a:lnTo>
                        <a:pt x="156" y="0"/>
                      </a:lnTo>
                      <a:lnTo>
                        <a:pt x="156" y="16"/>
                      </a:lnTo>
                      <a:lnTo>
                        <a:pt x="78" y="1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</p:grpSp>
          <p:sp>
            <p:nvSpPr>
              <p:cNvPr id="28" name="Freeform 8"/>
              <p:cNvSpPr/>
              <p:nvPr/>
            </p:nvSpPr>
            <p:spPr bwMode="auto">
              <a:xfrm>
                <a:off x="5780088" y="1785938"/>
                <a:ext cx="49212" cy="844550"/>
              </a:xfrm>
              <a:custGeom>
                <a:avLst/>
                <a:gdLst>
                  <a:gd name="T0" fmla="*/ 1 w 2"/>
                  <a:gd name="T1" fmla="*/ 34 h 34"/>
                  <a:gd name="T2" fmla="*/ 0 w 2"/>
                  <a:gd name="T3" fmla="*/ 33 h 34"/>
                  <a:gd name="T4" fmla="*/ 0 w 2"/>
                  <a:gd name="T5" fmla="*/ 0 h 34"/>
                  <a:gd name="T6" fmla="*/ 1 w 2"/>
                  <a:gd name="T7" fmla="*/ 0 h 34"/>
                  <a:gd name="T8" fmla="*/ 2 w 2"/>
                  <a:gd name="T9" fmla="*/ 0 h 34"/>
                  <a:gd name="T10" fmla="*/ 2 w 2"/>
                  <a:gd name="T11" fmla="*/ 33 h 34"/>
                  <a:gd name="T12" fmla="*/ 1 w 2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4">
                    <a:moveTo>
                      <a:pt x="1" y="34"/>
                    </a:moveTo>
                    <a:cubicBezTo>
                      <a:pt x="1" y="34"/>
                      <a:pt x="0" y="34"/>
                      <a:pt x="0" y="3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1" y="34"/>
                      <a:pt x="1" y="34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5681663" y="3078163"/>
                <a:ext cx="246062" cy="373062"/>
                <a:chOff x="5681663" y="3078163"/>
                <a:chExt cx="246062" cy="373062"/>
              </a:xfrm>
            </p:grpSpPr>
            <p:sp>
              <p:nvSpPr>
                <p:cNvPr id="29" name="Freeform 9"/>
                <p:cNvSpPr/>
                <p:nvPr/>
              </p:nvSpPr>
              <p:spPr bwMode="auto">
                <a:xfrm>
                  <a:off x="5780088" y="3078163"/>
                  <a:ext cx="49212" cy="347662"/>
                </a:xfrm>
                <a:custGeom>
                  <a:avLst/>
                  <a:gdLst>
                    <a:gd name="T0" fmla="*/ 1 w 2"/>
                    <a:gd name="T1" fmla="*/ 14 h 14"/>
                    <a:gd name="T2" fmla="*/ 0 w 2"/>
                    <a:gd name="T3" fmla="*/ 14 h 14"/>
                    <a:gd name="T4" fmla="*/ 0 w 2"/>
                    <a:gd name="T5" fmla="*/ 0 h 14"/>
                    <a:gd name="T6" fmla="*/ 1 w 2"/>
                    <a:gd name="T7" fmla="*/ 0 h 14"/>
                    <a:gd name="T8" fmla="*/ 2 w 2"/>
                    <a:gd name="T9" fmla="*/ 0 h 14"/>
                    <a:gd name="T10" fmla="*/ 2 w 2"/>
                    <a:gd name="T11" fmla="*/ 14 h 14"/>
                    <a:gd name="T12" fmla="*/ 1 w 2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4">
                      <a:moveTo>
                        <a:pt x="1" y="14"/>
                      </a:moveTo>
                      <a:cubicBezTo>
                        <a:pt x="1" y="14"/>
                        <a:pt x="0" y="14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1" y="14"/>
                        <a:pt x="1" y="14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30" name="Freeform 10"/>
                <p:cNvSpPr/>
                <p:nvPr/>
              </p:nvSpPr>
              <p:spPr bwMode="auto">
                <a:xfrm>
                  <a:off x="5681663" y="3276600"/>
                  <a:ext cx="246062" cy="174625"/>
                </a:xfrm>
                <a:custGeom>
                  <a:avLst/>
                  <a:gdLst>
                    <a:gd name="T0" fmla="*/ 0 w 155"/>
                    <a:gd name="T1" fmla="*/ 16 h 110"/>
                    <a:gd name="T2" fmla="*/ 15 w 155"/>
                    <a:gd name="T3" fmla="*/ 0 h 110"/>
                    <a:gd name="T4" fmla="*/ 78 w 155"/>
                    <a:gd name="T5" fmla="*/ 78 h 110"/>
                    <a:gd name="T6" fmla="*/ 140 w 155"/>
                    <a:gd name="T7" fmla="*/ 0 h 110"/>
                    <a:gd name="T8" fmla="*/ 155 w 155"/>
                    <a:gd name="T9" fmla="*/ 16 h 110"/>
                    <a:gd name="T10" fmla="*/ 78 w 155"/>
                    <a:gd name="T11" fmla="*/ 110 h 110"/>
                    <a:gd name="T12" fmla="*/ 0 w 155"/>
                    <a:gd name="T13" fmla="*/ 1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10">
                      <a:moveTo>
                        <a:pt x="0" y="16"/>
                      </a:moveTo>
                      <a:lnTo>
                        <a:pt x="15" y="0"/>
                      </a:lnTo>
                      <a:lnTo>
                        <a:pt x="78" y="78"/>
                      </a:lnTo>
                      <a:lnTo>
                        <a:pt x="140" y="0"/>
                      </a:lnTo>
                      <a:lnTo>
                        <a:pt x="155" y="16"/>
                      </a:lnTo>
                      <a:lnTo>
                        <a:pt x="78" y="1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8415338" y="3078163"/>
                <a:ext cx="271462" cy="373062"/>
                <a:chOff x="8415338" y="3078163"/>
                <a:chExt cx="271462" cy="373062"/>
              </a:xfrm>
            </p:grpSpPr>
            <p:sp>
              <p:nvSpPr>
                <p:cNvPr id="32" name="Freeform 12"/>
                <p:cNvSpPr/>
                <p:nvPr/>
              </p:nvSpPr>
              <p:spPr bwMode="auto">
                <a:xfrm>
                  <a:off x="8539163" y="3078163"/>
                  <a:ext cx="23812" cy="347662"/>
                </a:xfrm>
                <a:custGeom>
                  <a:avLst/>
                  <a:gdLst>
                    <a:gd name="T0" fmla="*/ 1 w 1"/>
                    <a:gd name="T1" fmla="*/ 14 h 14"/>
                    <a:gd name="T2" fmla="*/ 0 w 1"/>
                    <a:gd name="T3" fmla="*/ 14 h 14"/>
                    <a:gd name="T4" fmla="*/ 0 w 1"/>
                    <a:gd name="T5" fmla="*/ 0 h 14"/>
                    <a:gd name="T6" fmla="*/ 1 w 1"/>
                    <a:gd name="T7" fmla="*/ 0 h 14"/>
                    <a:gd name="T8" fmla="*/ 1 w 1"/>
                    <a:gd name="T9" fmla="*/ 0 h 14"/>
                    <a:gd name="T10" fmla="*/ 1 w 1"/>
                    <a:gd name="T11" fmla="*/ 14 h 14"/>
                    <a:gd name="T12" fmla="*/ 1 w 1"/>
                    <a:gd name="T13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4">
                      <a:moveTo>
                        <a:pt x="1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33" name="Freeform 13"/>
                <p:cNvSpPr/>
                <p:nvPr/>
              </p:nvSpPr>
              <p:spPr bwMode="auto">
                <a:xfrm>
                  <a:off x="8415338" y="3276600"/>
                  <a:ext cx="271462" cy="174625"/>
                </a:xfrm>
                <a:custGeom>
                  <a:avLst/>
                  <a:gdLst>
                    <a:gd name="T0" fmla="*/ 0 w 171"/>
                    <a:gd name="T1" fmla="*/ 16 h 110"/>
                    <a:gd name="T2" fmla="*/ 16 w 171"/>
                    <a:gd name="T3" fmla="*/ 0 h 110"/>
                    <a:gd name="T4" fmla="*/ 93 w 171"/>
                    <a:gd name="T5" fmla="*/ 78 h 110"/>
                    <a:gd name="T6" fmla="*/ 155 w 171"/>
                    <a:gd name="T7" fmla="*/ 0 h 110"/>
                    <a:gd name="T8" fmla="*/ 171 w 171"/>
                    <a:gd name="T9" fmla="*/ 16 h 110"/>
                    <a:gd name="T10" fmla="*/ 93 w 171"/>
                    <a:gd name="T11" fmla="*/ 110 h 110"/>
                    <a:gd name="T12" fmla="*/ 0 w 171"/>
                    <a:gd name="T13" fmla="*/ 1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1" h="110">
                      <a:moveTo>
                        <a:pt x="0" y="16"/>
                      </a:moveTo>
                      <a:lnTo>
                        <a:pt x="16" y="0"/>
                      </a:lnTo>
                      <a:lnTo>
                        <a:pt x="93" y="78"/>
                      </a:lnTo>
                      <a:lnTo>
                        <a:pt x="155" y="0"/>
                      </a:lnTo>
                      <a:lnTo>
                        <a:pt x="171" y="16"/>
                      </a:lnTo>
                      <a:lnTo>
                        <a:pt x="93" y="11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>
                    <a:latin typeface="印品黑体" panose="00000500000000000000" pitchFamily="2" charset="-122"/>
                  </a:endParaRPr>
                </a:p>
              </p:txBody>
            </p:sp>
          </p:grpSp>
          <p:sp>
            <p:nvSpPr>
              <p:cNvPr id="34" name="Freeform 14"/>
              <p:cNvSpPr/>
              <p:nvPr/>
            </p:nvSpPr>
            <p:spPr bwMode="auto">
              <a:xfrm>
                <a:off x="3046413" y="2357438"/>
                <a:ext cx="5516562" cy="25400"/>
              </a:xfrm>
              <a:custGeom>
                <a:avLst/>
                <a:gdLst>
                  <a:gd name="T0" fmla="*/ 224 w 224"/>
                  <a:gd name="T1" fmla="*/ 1 h 1"/>
                  <a:gd name="T2" fmla="*/ 0 w 224"/>
                  <a:gd name="T3" fmla="*/ 1 h 1"/>
                  <a:gd name="T4" fmla="*/ 0 w 224"/>
                  <a:gd name="T5" fmla="*/ 1 h 1"/>
                  <a:gd name="T6" fmla="*/ 0 w 224"/>
                  <a:gd name="T7" fmla="*/ 0 h 1"/>
                  <a:gd name="T8" fmla="*/ 224 w 224"/>
                  <a:gd name="T9" fmla="*/ 0 h 1"/>
                  <a:gd name="T10" fmla="*/ 224 w 224"/>
                  <a:gd name="T11" fmla="*/ 1 h 1"/>
                  <a:gd name="T12" fmla="*/ 224 w 224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4" h="1">
                    <a:moveTo>
                      <a:pt x="224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0"/>
                      <a:pt x="224" y="0"/>
                      <a:pt x="224" y="1"/>
                    </a:cubicBezTo>
                    <a:cubicBezTo>
                      <a:pt x="224" y="1"/>
                      <a:pt x="224" y="1"/>
                      <a:pt x="224" y="1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sp>
        <p:nvSpPr>
          <p:cNvPr id="36" name="Freeform 16"/>
          <p:cNvSpPr/>
          <p:nvPr/>
        </p:nvSpPr>
        <p:spPr bwMode="auto">
          <a:xfrm>
            <a:off x="5780088" y="4170363"/>
            <a:ext cx="49212" cy="596900"/>
          </a:xfrm>
          <a:custGeom>
            <a:avLst/>
            <a:gdLst>
              <a:gd name="T0" fmla="*/ 1 w 2"/>
              <a:gd name="T1" fmla="*/ 24 h 24"/>
              <a:gd name="T2" fmla="*/ 0 w 2"/>
              <a:gd name="T3" fmla="*/ 24 h 24"/>
              <a:gd name="T4" fmla="*/ 0 w 2"/>
              <a:gd name="T5" fmla="*/ 1 h 24"/>
              <a:gd name="T6" fmla="*/ 1 w 2"/>
              <a:gd name="T7" fmla="*/ 0 h 24"/>
              <a:gd name="T8" fmla="*/ 2 w 2"/>
              <a:gd name="T9" fmla="*/ 1 h 24"/>
              <a:gd name="T10" fmla="*/ 2 w 2"/>
              <a:gd name="T11" fmla="*/ 24 h 24"/>
              <a:gd name="T12" fmla="*/ 1 w 2"/>
              <a:gd name="T1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" h="24">
                <a:moveTo>
                  <a:pt x="1" y="24"/>
                </a:moveTo>
                <a:cubicBezTo>
                  <a:pt x="1" y="24"/>
                  <a:pt x="0" y="24"/>
                  <a:pt x="0" y="24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1" y="24"/>
                  <a:pt x="1" y="24"/>
                </a:cubicBezTo>
                <a:close/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819650" y="4741863"/>
            <a:ext cx="1970087" cy="571500"/>
            <a:chOff x="4819650" y="4741863"/>
            <a:chExt cx="1970087" cy="571500"/>
          </a:xfrm>
        </p:grpSpPr>
        <p:sp>
          <p:nvSpPr>
            <p:cNvPr id="35" name="Freeform 15"/>
            <p:cNvSpPr/>
            <p:nvPr/>
          </p:nvSpPr>
          <p:spPr bwMode="auto">
            <a:xfrm>
              <a:off x="4819650" y="4767263"/>
              <a:ext cx="23812" cy="546100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1 h 22"/>
                <a:gd name="T4" fmla="*/ 0 w 1"/>
                <a:gd name="T5" fmla="*/ 0 h 22"/>
                <a:gd name="T6" fmla="*/ 0 w 1"/>
                <a:gd name="T7" fmla="*/ 0 h 22"/>
                <a:gd name="T8" fmla="*/ 1 w 1"/>
                <a:gd name="T9" fmla="*/ 0 h 22"/>
                <a:gd name="T10" fmla="*/ 1 w 1"/>
                <a:gd name="T11" fmla="*/ 21 h 22"/>
                <a:gd name="T12" fmla="*/ 0 w 1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0" y="2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6765925" y="4767263"/>
              <a:ext cx="23812" cy="546100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1 h 22"/>
                <a:gd name="T4" fmla="*/ 0 w 1"/>
                <a:gd name="T5" fmla="*/ 0 h 22"/>
                <a:gd name="T6" fmla="*/ 0 w 1"/>
                <a:gd name="T7" fmla="*/ 0 h 22"/>
                <a:gd name="T8" fmla="*/ 1 w 1"/>
                <a:gd name="T9" fmla="*/ 0 h 22"/>
                <a:gd name="T10" fmla="*/ 1 w 1"/>
                <a:gd name="T11" fmla="*/ 21 h 22"/>
                <a:gd name="T12" fmla="*/ 0 w 1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0" y="22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4819650" y="4741863"/>
              <a:ext cx="1970087" cy="25400"/>
            </a:xfrm>
            <a:custGeom>
              <a:avLst/>
              <a:gdLst>
                <a:gd name="T0" fmla="*/ 79 w 80"/>
                <a:gd name="T1" fmla="*/ 1 h 1"/>
                <a:gd name="T2" fmla="*/ 0 w 80"/>
                <a:gd name="T3" fmla="*/ 1 h 1"/>
                <a:gd name="T4" fmla="*/ 0 w 80"/>
                <a:gd name="T5" fmla="*/ 1 h 1"/>
                <a:gd name="T6" fmla="*/ 0 w 80"/>
                <a:gd name="T7" fmla="*/ 0 h 1"/>
                <a:gd name="T8" fmla="*/ 79 w 80"/>
                <a:gd name="T9" fmla="*/ 0 h 1"/>
                <a:gd name="T10" fmla="*/ 80 w 80"/>
                <a:gd name="T11" fmla="*/ 1 h 1"/>
                <a:gd name="T12" fmla="*/ 79 w 80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">
                  <a:moveTo>
                    <a:pt x="79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0" y="0"/>
                    <a:pt x="80" y="0"/>
                    <a:pt x="80" y="1"/>
                  </a:cubicBezTo>
                  <a:cubicBezTo>
                    <a:pt x="80" y="1"/>
                    <a:pt x="80" y="1"/>
                    <a:pt x="79" y="1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40232" y="946977"/>
            <a:ext cx="2128898" cy="1102094"/>
            <a:chOff x="4740232" y="946977"/>
            <a:chExt cx="2128898" cy="110209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4740232" y="946977"/>
              <a:ext cx="2128898" cy="110209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5386227" y="132562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 bwMode="auto">
          <a:xfrm>
            <a:off x="4100776" y="4564864"/>
            <a:ext cx="778022" cy="171165"/>
          </a:xfrm>
          <a:custGeom>
            <a:avLst/>
            <a:gdLst>
              <a:gd name="T0" fmla="*/ 0 w 600"/>
              <a:gd name="T1" fmla="*/ 0 h 132"/>
              <a:gd name="T2" fmla="*/ 478 w 600"/>
              <a:gd name="T3" fmla="*/ 0 h 132"/>
              <a:gd name="T4" fmla="*/ 600 w 600"/>
              <a:gd name="T5" fmla="*/ 132 h 132"/>
              <a:gd name="T6" fmla="*/ 122 w 600"/>
              <a:gd name="T7" fmla="*/ 132 h 132"/>
              <a:gd name="T8" fmla="*/ 0 w 600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0" h="132">
                <a:moveTo>
                  <a:pt x="0" y="0"/>
                </a:moveTo>
                <a:lnTo>
                  <a:pt x="478" y="0"/>
                </a:lnTo>
                <a:lnTo>
                  <a:pt x="600" y="132"/>
                </a:lnTo>
                <a:lnTo>
                  <a:pt x="122" y="132"/>
                </a:lnTo>
                <a:lnTo>
                  <a:pt x="0" y="0"/>
                </a:lnTo>
                <a:close/>
              </a:path>
            </a:pathLst>
          </a:custGeom>
          <a:solidFill>
            <a:srgbClr val="30A1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4745237" y="3772578"/>
            <a:ext cx="779319" cy="171165"/>
          </a:xfrm>
          <a:custGeom>
            <a:avLst/>
            <a:gdLst>
              <a:gd name="T0" fmla="*/ 0 w 601"/>
              <a:gd name="T1" fmla="*/ 0 h 132"/>
              <a:gd name="T2" fmla="*/ 479 w 601"/>
              <a:gd name="T3" fmla="*/ 0 h 132"/>
              <a:gd name="T4" fmla="*/ 601 w 601"/>
              <a:gd name="T5" fmla="*/ 132 h 132"/>
              <a:gd name="T6" fmla="*/ 122 w 601"/>
              <a:gd name="T7" fmla="*/ 132 h 132"/>
              <a:gd name="T8" fmla="*/ 0 w 60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1" h="132">
                <a:moveTo>
                  <a:pt x="0" y="0"/>
                </a:moveTo>
                <a:lnTo>
                  <a:pt x="479" y="0"/>
                </a:lnTo>
                <a:lnTo>
                  <a:pt x="601" y="132"/>
                </a:lnTo>
                <a:lnTo>
                  <a:pt x="122" y="132"/>
                </a:lnTo>
                <a:lnTo>
                  <a:pt x="0" y="0"/>
                </a:lnTo>
                <a:close/>
              </a:path>
            </a:pathLst>
          </a:custGeom>
          <a:solidFill>
            <a:srgbClr val="248B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5378029" y="2980292"/>
            <a:ext cx="790989" cy="169869"/>
          </a:xfrm>
          <a:custGeom>
            <a:avLst/>
            <a:gdLst>
              <a:gd name="T0" fmla="*/ 0 w 610"/>
              <a:gd name="T1" fmla="*/ 0 h 131"/>
              <a:gd name="T2" fmla="*/ 488 w 610"/>
              <a:gd name="T3" fmla="*/ 0 h 131"/>
              <a:gd name="T4" fmla="*/ 610 w 610"/>
              <a:gd name="T5" fmla="*/ 131 h 131"/>
              <a:gd name="T6" fmla="*/ 122 w 610"/>
              <a:gd name="T7" fmla="*/ 131 h 131"/>
              <a:gd name="T8" fmla="*/ 0 w 610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0" h="131">
                <a:moveTo>
                  <a:pt x="0" y="0"/>
                </a:moveTo>
                <a:lnTo>
                  <a:pt x="488" y="0"/>
                </a:lnTo>
                <a:lnTo>
                  <a:pt x="610" y="131"/>
                </a:lnTo>
                <a:lnTo>
                  <a:pt x="122" y="131"/>
                </a:lnTo>
                <a:lnTo>
                  <a:pt x="0" y="0"/>
                </a:lnTo>
                <a:close/>
              </a:path>
            </a:pathLst>
          </a:custGeom>
          <a:solidFill>
            <a:srgbClr val="1876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86808" y="3911140"/>
            <a:ext cx="1246131" cy="1456198"/>
            <a:chOff x="1486808" y="3911140"/>
            <a:chExt cx="1246131" cy="1456198"/>
          </a:xfrm>
        </p:grpSpPr>
        <p:sp>
          <p:nvSpPr>
            <p:cNvPr id="17" name="Freeform 15"/>
            <p:cNvSpPr/>
            <p:nvPr/>
          </p:nvSpPr>
          <p:spPr bwMode="auto">
            <a:xfrm>
              <a:off x="2307621" y="3911140"/>
              <a:ext cx="341033" cy="341033"/>
            </a:xfrm>
            <a:custGeom>
              <a:avLst/>
              <a:gdLst>
                <a:gd name="T0" fmla="*/ 60 w 206"/>
                <a:gd name="T1" fmla="*/ 182 h 206"/>
                <a:gd name="T2" fmla="*/ 182 w 206"/>
                <a:gd name="T3" fmla="*/ 146 h 206"/>
                <a:gd name="T4" fmla="*/ 146 w 206"/>
                <a:gd name="T5" fmla="*/ 24 h 206"/>
                <a:gd name="T6" fmla="*/ 24 w 206"/>
                <a:gd name="T7" fmla="*/ 60 h 206"/>
                <a:gd name="T8" fmla="*/ 60 w 206"/>
                <a:gd name="T9" fmla="*/ 18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60" y="182"/>
                  </a:moveTo>
                  <a:cubicBezTo>
                    <a:pt x="103" y="206"/>
                    <a:pt x="158" y="190"/>
                    <a:pt x="182" y="146"/>
                  </a:cubicBezTo>
                  <a:cubicBezTo>
                    <a:pt x="206" y="103"/>
                    <a:pt x="190" y="48"/>
                    <a:pt x="146" y="24"/>
                  </a:cubicBezTo>
                  <a:cubicBezTo>
                    <a:pt x="103" y="0"/>
                    <a:pt x="48" y="16"/>
                    <a:pt x="24" y="60"/>
                  </a:cubicBezTo>
                  <a:cubicBezTo>
                    <a:pt x="0" y="104"/>
                    <a:pt x="16" y="158"/>
                    <a:pt x="60" y="1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1814874" y="4179558"/>
              <a:ext cx="831187" cy="1187780"/>
            </a:xfrm>
            <a:custGeom>
              <a:avLst/>
              <a:gdLst>
                <a:gd name="T0" fmla="*/ 292 w 502"/>
                <a:gd name="T1" fmla="*/ 159 h 717"/>
                <a:gd name="T2" fmla="*/ 248 w 502"/>
                <a:gd name="T3" fmla="*/ 95 h 717"/>
                <a:gd name="T4" fmla="*/ 248 w 502"/>
                <a:gd name="T5" fmla="*/ 95 h 717"/>
                <a:gd name="T6" fmla="*/ 248 w 502"/>
                <a:gd name="T7" fmla="*/ 95 h 717"/>
                <a:gd name="T8" fmla="*/ 269 w 502"/>
                <a:gd name="T9" fmla="*/ 41 h 717"/>
                <a:gd name="T10" fmla="*/ 285 w 502"/>
                <a:gd name="T11" fmla="*/ 38 h 717"/>
                <a:gd name="T12" fmla="*/ 323 w 502"/>
                <a:gd name="T13" fmla="*/ 62 h 717"/>
                <a:gd name="T14" fmla="*/ 324 w 502"/>
                <a:gd name="T15" fmla="*/ 65 h 717"/>
                <a:gd name="T16" fmla="*/ 329 w 502"/>
                <a:gd name="T17" fmla="*/ 74 h 717"/>
                <a:gd name="T18" fmla="*/ 348 w 502"/>
                <a:gd name="T19" fmla="*/ 100 h 717"/>
                <a:gd name="T20" fmla="*/ 328 w 502"/>
                <a:gd name="T21" fmla="*/ 18 h 717"/>
                <a:gd name="T22" fmla="*/ 305 w 502"/>
                <a:gd name="T23" fmla="*/ 10 h 717"/>
                <a:gd name="T24" fmla="*/ 230 w 502"/>
                <a:gd name="T25" fmla="*/ 0 h 717"/>
                <a:gd name="T26" fmla="*/ 121 w 502"/>
                <a:gd name="T27" fmla="*/ 29 h 717"/>
                <a:gd name="T28" fmla="*/ 32 w 502"/>
                <a:gd name="T29" fmla="*/ 146 h 717"/>
                <a:gd name="T30" fmla="*/ 53 w 502"/>
                <a:gd name="T31" fmla="*/ 186 h 717"/>
                <a:gd name="T32" fmla="*/ 63 w 502"/>
                <a:gd name="T33" fmla="*/ 188 h 717"/>
                <a:gd name="T34" fmla="*/ 93 w 502"/>
                <a:gd name="T35" fmla="*/ 166 h 717"/>
                <a:gd name="T36" fmla="*/ 154 w 502"/>
                <a:gd name="T37" fmla="*/ 84 h 717"/>
                <a:gd name="T38" fmla="*/ 203 w 502"/>
                <a:gd name="T39" fmla="*/ 67 h 717"/>
                <a:gd name="T40" fmla="*/ 128 w 502"/>
                <a:gd name="T41" fmla="*/ 264 h 717"/>
                <a:gd name="T42" fmla="*/ 166 w 502"/>
                <a:gd name="T43" fmla="*/ 345 h 717"/>
                <a:gd name="T44" fmla="*/ 195 w 502"/>
                <a:gd name="T45" fmla="*/ 478 h 717"/>
                <a:gd name="T46" fmla="*/ 45 w 502"/>
                <a:gd name="T47" fmla="*/ 508 h 717"/>
                <a:gd name="T48" fmla="*/ 6 w 502"/>
                <a:gd name="T49" fmla="*/ 567 h 717"/>
                <a:gd name="T50" fmla="*/ 65 w 502"/>
                <a:gd name="T51" fmla="*/ 606 h 717"/>
                <a:gd name="T52" fmla="*/ 65 w 502"/>
                <a:gd name="T53" fmla="*/ 606 h 717"/>
                <a:gd name="T54" fmla="*/ 265 w 502"/>
                <a:gd name="T55" fmla="*/ 566 h 717"/>
                <a:gd name="T56" fmla="*/ 297 w 502"/>
                <a:gd name="T57" fmla="*/ 545 h 717"/>
                <a:gd name="T58" fmla="*/ 304 w 502"/>
                <a:gd name="T59" fmla="*/ 507 h 717"/>
                <a:gd name="T60" fmla="*/ 287 w 502"/>
                <a:gd name="T61" fmla="*/ 429 h 717"/>
                <a:gd name="T62" fmla="*/ 342 w 502"/>
                <a:gd name="T63" fmla="*/ 474 h 717"/>
                <a:gd name="T64" fmla="*/ 398 w 502"/>
                <a:gd name="T65" fmla="*/ 680 h 717"/>
                <a:gd name="T66" fmla="*/ 446 w 502"/>
                <a:gd name="T67" fmla="*/ 717 h 717"/>
                <a:gd name="T68" fmla="*/ 459 w 502"/>
                <a:gd name="T69" fmla="*/ 716 h 717"/>
                <a:gd name="T70" fmla="*/ 494 w 502"/>
                <a:gd name="T71" fmla="*/ 654 h 717"/>
                <a:gd name="T72" fmla="*/ 434 w 502"/>
                <a:gd name="T73" fmla="*/ 432 h 717"/>
                <a:gd name="T74" fmla="*/ 418 w 502"/>
                <a:gd name="T75" fmla="*/ 406 h 717"/>
                <a:gd name="T76" fmla="*/ 268 w 502"/>
                <a:gd name="T77" fmla="*/ 286 h 717"/>
                <a:gd name="T78" fmla="*/ 310 w 502"/>
                <a:gd name="T79" fmla="*/ 177 h 717"/>
                <a:gd name="T80" fmla="*/ 292 w 502"/>
                <a:gd name="T81" fmla="*/ 159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2" h="717">
                  <a:moveTo>
                    <a:pt x="292" y="159"/>
                  </a:moveTo>
                  <a:cubicBezTo>
                    <a:pt x="266" y="132"/>
                    <a:pt x="253" y="106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39" y="74"/>
                    <a:pt x="249" y="50"/>
                    <a:pt x="269" y="41"/>
                  </a:cubicBezTo>
                  <a:cubicBezTo>
                    <a:pt x="274" y="39"/>
                    <a:pt x="280" y="38"/>
                    <a:pt x="285" y="38"/>
                  </a:cubicBezTo>
                  <a:cubicBezTo>
                    <a:pt x="302" y="38"/>
                    <a:pt x="316" y="48"/>
                    <a:pt x="323" y="62"/>
                  </a:cubicBezTo>
                  <a:cubicBezTo>
                    <a:pt x="323" y="63"/>
                    <a:pt x="324" y="64"/>
                    <a:pt x="324" y="65"/>
                  </a:cubicBezTo>
                  <a:cubicBezTo>
                    <a:pt x="326" y="68"/>
                    <a:pt x="327" y="71"/>
                    <a:pt x="329" y="74"/>
                  </a:cubicBezTo>
                  <a:cubicBezTo>
                    <a:pt x="333" y="81"/>
                    <a:pt x="340" y="90"/>
                    <a:pt x="348" y="100"/>
                  </a:cubicBezTo>
                  <a:cubicBezTo>
                    <a:pt x="359" y="68"/>
                    <a:pt x="353" y="33"/>
                    <a:pt x="328" y="18"/>
                  </a:cubicBezTo>
                  <a:cubicBezTo>
                    <a:pt x="321" y="15"/>
                    <a:pt x="313" y="12"/>
                    <a:pt x="305" y="10"/>
                  </a:cubicBezTo>
                  <a:cubicBezTo>
                    <a:pt x="290" y="6"/>
                    <a:pt x="263" y="1"/>
                    <a:pt x="230" y="0"/>
                  </a:cubicBezTo>
                  <a:cubicBezTo>
                    <a:pt x="197" y="1"/>
                    <a:pt x="158" y="7"/>
                    <a:pt x="121" y="29"/>
                  </a:cubicBezTo>
                  <a:cubicBezTo>
                    <a:pt x="84" y="51"/>
                    <a:pt x="51" y="89"/>
                    <a:pt x="32" y="146"/>
                  </a:cubicBezTo>
                  <a:cubicBezTo>
                    <a:pt x="27" y="163"/>
                    <a:pt x="36" y="181"/>
                    <a:pt x="53" y="186"/>
                  </a:cubicBezTo>
                  <a:cubicBezTo>
                    <a:pt x="56" y="188"/>
                    <a:pt x="60" y="188"/>
                    <a:pt x="63" y="188"/>
                  </a:cubicBezTo>
                  <a:cubicBezTo>
                    <a:pt x="76" y="188"/>
                    <a:pt x="89" y="180"/>
                    <a:pt x="93" y="166"/>
                  </a:cubicBezTo>
                  <a:cubicBezTo>
                    <a:pt x="108" y="121"/>
                    <a:pt x="130" y="98"/>
                    <a:pt x="154" y="84"/>
                  </a:cubicBezTo>
                  <a:cubicBezTo>
                    <a:pt x="169" y="74"/>
                    <a:pt x="186" y="69"/>
                    <a:pt x="203" y="67"/>
                  </a:cubicBezTo>
                  <a:cubicBezTo>
                    <a:pt x="160" y="132"/>
                    <a:pt x="141" y="180"/>
                    <a:pt x="128" y="264"/>
                  </a:cubicBezTo>
                  <a:cubicBezTo>
                    <a:pt x="124" y="309"/>
                    <a:pt x="143" y="332"/>
                    <a:pt x="166" y="345"/>
                  </a:cubicBezTo>
                  <a:cubicBezTo>
                    <a:pt x="195" y="478"/>
                    <a:pt x="195" y="478"/>
                    <a:pt x="195" y="478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18" y="514"/>
                    <a:pt x="0" y="540"/>
                    <a:pt x="6" y="567"/>
                  </a:cubicBezTo>
                  <a:cubicBezTo>
                    <a:pt x="11" y="594"/>
                    <a:pt x="38" y="612"/>
                    <a:pt x="65" y="606"/>
                  </a:cubicBezTo>
                  <a:cubicBezTo>
                    <a:pt x="65" y="606"/>
                    <a:pt x="65" y="606"/>
                    <a:pt x="65" y="606"/>
                  </a:cubicBezTo>
                  <a:cubicBezTo>
                    <a:pt x="265" y="566"/>
                    <a:pt x="265" y="566"/>
                    <a:pt x="265" y="566"/>
                  </a:cubicBezTo>
                  <a:cubicBezTo>
                    <a:pt x="278" y="564"/>
                    <a:pt x="289" y="556"/>
                    <a:pt x="297" y="545"/>
                  </a:cubicBezTo>
                  <a:cubicBezTo>
                    <a:pt x="304" y="534"/>
                    <a:pt x="307" y="520"/>
                    <a:pt x="304" y="507"/>
                  </a:cubicBezTo>
                  <a:cubicBezTo>
                    <a:pt x="287" y="429"/>
                    <a:pt x="287" y="429"/>
                    <a:pt x="287" y="429"/>
                  </a:cubicBezTo>
                  <a:cubicBezTo>
                    <a:pt x="342" y="474"/>
                    <a:pt x="342" y="474"/>
                    <a:pt x="342" y="474"/>
                  </a:cubicBezTo>
                  <a:cubicBezTo>
                    <a:pt x="398" y="680"/>
                    <a:pt x="398" y="680"/>
                    <a:pt x="398" y="680"/>
                  </a:cubicBezTo>
                  <a:cubicBezTo>
                    <a:pt x="404" y="703"/>
                    <a:pt x="424" y="717"/>
                    <a:pt x="446" y="717"/>
                  </a:cubicBezTo>
                  <a:cubicBezTo>
                    <a:pt x="450" y="717"/>
                    <a:pt x="455" y="717"/>
                    <a:pt x="459" y="716"/>
                  </a:cubicBezTo>
                  <a:cubicBezTo>
                    <a:pt x="486" y="708"/>
                    <a:pt x="502" y="681"/>
                    <a:pt x="494" y="654"/>
                  </a:cubicBezTo>
                  <a:cubicBezTo>
                    <a:pt x="434" y="432"/>
                    <a:pt x="434" y="432"/>
                    <a:pt x="434" y="432"/>
                  </a:cubicBezTo>
                  <a:cubicBezTo>
                    <a:pt x="432" y="422"/>
                    <a:pt x="426" y="413"/>
                    <a:pt x="418" y="406"/>
                  </a:cubicBezTo>
                  <a:cubicBezTo>
                    <a:pt x="268" y="286"/>
                    <a:pt x="268" y="286"/>
                    <a:pt x="268" y="286"/>
                  </a:cubicBezTo>
                  <a:cubicBezTo>
                    <a:pt x="277" y="248"/>
                    <a:pt x="294" y="211"/>
                    <a:pt x="310" y="177"/>
                  </a:cubicBezTo>
                  <a:cubicBezTo>
                    <a:pt x="303" y="171"/>
                    <a:pt x="297" y="165"/>
                    <a:pt x="292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2227225" y="4249580"/>
              <a:ext cx="505714" cy="287868"/>
            </a:xfrm>
            <a:custGeom>
              <a:avLst/>
              <a:gdLst>
                <a:gd name="T0" fmla="*/ 258 w 306"/>
                <a:gd name="T1" fmla="*/ 95 h 174"/>
                <a:gd name="T2" fmla="*/ 190 w 306"/>
                <a:gd name="T3" fmla="*/ 110 h 174"/>
                <a:gd name="T4" fmla="*/ 96 w 306"/>
                <a:gd name="T5" fmla="*/ 67 h 174"/>
                <a:gd name="T6" fmla="*/ 73 w 306"/>
                <a:gd name="T7" fmla="*/ 37 h 174"/>
                <a:gd name="T8" fmla="*/ 67 w 306"/>
                <a:gd name="T9" fmla="*/ 27 h 174"/>
                <a:gd name="T10" fmla="*/ 66 w 306"/>
                <a:gd name="T11" fmla="*/ 24 h 174"/>
                <a:gd name="T12" fmla="*/ 66 w 306"/>
                <a:gd name="T13" fmla="*/ 24 h 174"/>
                <a:gd name="T14" fmla="*/ 66 w 306"/>
                <a:gd name="T15" fmla="*/ 24 h 174"/>
                <a:gd name="T16" fmla="*/ 24 w 306"/>
                <a:gd name="T17" fmla="*/ 7 h 174"/>
                <a:gd name="T18" fmla="*/ 7 w 306"/>
                <a:gd name="T19" fmla="*/ 49 h 174"/>
                <a:gd name="T20" fmla="*/ 7 w 306"/>
                <a:gd name="T21" fmla="*/ 49 h 174"/>
                <a:gd name="T22" fmla="*/ 49 w 306"/>
                <a:gd name="T23" fmla="*/ 111 h 174"/>
                <a:gd name="T24" fmla="*/ 190 w 306"/>
                <a:gd name="T25" fmla="*/ 174 h 174"/>
                <a:gd name="T26" fmla="*/ 190 w 306"/>
                <a:gd name="T27" fmla="*/ 174 h 174"/>
                <a:gd name="T28" fmla="*/ 282 w 306"/>
                <a:gd name="T29" fmla="*/ 154 h 174"/>
                <a:gd name="T30" fmla="*/ 299 w 306"/>
                <a:gd name="T31" fmla="*/ 113 h 174"/>
                <a:gd name="T32" fmla="*/ 258 w 306"/>
                <a:gd name="T33" fmla="*/ 9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6" h="174">
                  <a:moveTo>
                    <a:pt x="258" y="95"/>
                  </a:moveTo>
                  <a:cubicBezTo>
                    <a:pt x="231" y="106"/>
                    <a:pt x="209" y="110"/>
                    <a:pt x="190" y="110"/>
                  </a:cubicBezTo>
                  <a:cubicBezTo>
                    <a:pt x="147" y="110"/>
                    <a:pt x="117" y="90"/>
                    <a:pt x="96" y="67"/>
                  </a:cubicBezTo>
                  <a:cubicBezTo>
                    <a:pt x="86" y="56"/>
                    <a:pt x="78" y="45"/>
                    <a:pt x="73" y="37"/>
                  </a:cubicBezTo>
                  <a:cubicBezTo>
                    <a:pt x="70" y="32"/>
                    <a:pt x="68" y="29"/>
                    <a:pt x="67" y="27"/>
                  </a:cubicBezTo>
                  <a:cubicBezTo>
                    <a:pt x="67" y="26"/>
                    <a:pt x="66" y="25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59" y="8"/>
                    <a:pt x="40" y="0"/>
                    <a:pt x="24" y="7"/>
                  </a:cubicBezTo>
                  <a:cubicBezTo>
                    <a:pt x="8" y="14"/>
                    <a:pt x="0" y="33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1"/>
                    <a:pt x="21" y="81"/>
                    <a:pt x="49" y="111"/>
                  </a:cubicBezTo>
                  <a:cubicBezTo>
                    <a:pt x="78" y="142"/>
                    <a:pt x="125" y="174"/>
                    <a:pt x="190" y="174"/>
                  </a:cubicBezTo>
                  <a:cubicBezTo>
                    <a:pt x="190" y="174"/>
                    <a:pt x="190" y="174"/>
                    <a:pt x="190" y="174"/>
                  </a:cubicBezTo>
                  <a:cubicBezTo>
                    <a:pt x="218" y="174"/>
                    <a:pt x="249" y="168"/>
                    <a:pt x="282" y="154"/>
                  </a:cubicBezTo>
                  <a:cubicBezTo>
                    <a:pt x="298" y="148"/>
                    <a:pt x="306" y="129"/>
                    <a:pt x="299" y="113"/>
                  </a:cubicBezTo>
                  <a:cubicBezTo>
                    <a:pt x="293" y="96"/>
                    <a:pt x="274" y="88"/>
                    <a:pt x="258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486808" y="4088789"/>
              <a:ext cx="491451" cy="22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589247" y="4135470"/>
              <a:ext cx="255451" cy="207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589247" y="4042107"/>
              <a:ext cx="255451" cy="220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378029" y="2224314"/>
            <a:ext cx="1764813" cy="902505"/>
            <a:chOff x="5378029" y="2224314"/>
            <a:chExt cx="1764813" cy="902505"/>
          </a:xfrm>
        </p:grpSpPr>
        <p:sp>
          <p:nvSpPr>
            <p:cNvPr id="5" name="Freeform 5"/>
            <p:cNvSpPr/>
            <p:nvPr/>
          </p:nvSpPr>
          <p:spPr bwMode="auto">
            <a:xfrm>
              <a:off x="5378029" y="2224314"/>
              <a:ext cx="1764813" cy="902505"/>
            </a:xfrm>
            <a:custGeom>
              <a:avLst/>
              <a:gdLst>
                <a:gd name="T0" fmla="*/ 1361 w 1361"/>
                <a:gd name="T1" fmla="*/ 338 h 696"/>
                <a:gd name="T2" fmla="*/ 1117 w 1361"/>
                <a:gd name="T3" fmla="*/ 696 h 696"/>
                <a:gd name="T4" fmla="*/ 1117 w 1361"/>
                <a:gd name="T5" fmla="*/ 583 h 696"/>
                <a:gd name="T6" fmla="*/ 0 w 1361"/>
                <a:gd name="T7" fmla="*/ 583 h 696"/>
                <a:gd name="T8" fmla="*/ 0 w 1361"/>
                <a:gd name="T9" fmla="*/ 112 h 696"/>
                <a:gd name="T10" fmla="*/ 1117 w 1361"/>
                <a:gd name="T11" fmla="*/ 112 h 696"/>
                <a:gd name="T12" fmla="*/ 1117 w 1361"/>
                <a:gd name="T13" fmla="*/ 0 h 696"/>
                <a:gd name="T14" fmla="*/ 1361 w 1361"/>
                <a:gd name="T15" fmla="*/ 338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1" h="696">
                  <a:moveTo>
                    <a:pt x="1361" y="338"/>
                  </a:moveTo>
                  <a:lnTo>
                    <a:pt x="1117" y="696"/>
                  </a:lnTo>
                  <a:lnTo>
                    <a:pt x="1117" y="583"/>
                  </a:lnTo>
                  <a:lnTo>
                    <a:pt x="0" y="583"/>
                  </a:lnTo>
                  <a:lnTo>
                    <a:pt x="0" y="112"/>
                  </a:lnTo>
                  <a:lnTo>
                    <a:pt x="1117" y="112"/>
                  </a:lnTo>
                  <a:lnTo>
                    <a:pt x="1117" y="0"/>
                  </a:lnTo>
                  <a:lnTo>
                    <a:pt x="1361" y="338"/>
                  </a:lnTo>
                  <a:close/>
                </a:path>
              </a:pathLst>
            </a:cu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Freeform 103"/>
            <p:cNvSpPr>
              <a:spLocks noEditPoints="1" noChangeArrowheads="1"/>
            </p:cNvSpPr>
            <p:nvPr/>
          </p:nvSpPr>
          <p:spPr bwMode="auto">
            <a:xfrm>
              <a:off x="5458511" y="2498628"/>
              <a:ext cx="271560" cy="209193"/>
            </a:xfrm>
            <a:custGeom>
              <a:avLst/>
              <a:gdLst>
                <a:gd name="T0" fmla="*/ 33 w 97"/>
                <a:gd name="T1" fmla="*/ 75 h 75"/>
                <a:gd name="T2" fmla="*/ 44 w 97"/>
                <a:gd name="T3" fmla="*/ 75 h 75"/>
                <a:gd name="T4" fmla="*/ 47 w 97"/>
                <a:gd name="T5" fmla="*/ 73 h 75"/>
                <a:gd name="T6" fmla="*/ 47 w 97"/>
                <a:gd name="T7" fmla="*/ 49 h 75"/>
                <a:gd name="T8" fmla="*/ 39 w 97"/>
                <a:gd name="T9" fmla="*/ 45 h 75"/>
                <a:gd name="T10" fmla="*/ 30 w 97"/>
                <a:gd name="T11" fmla="*/ 50 h 75"/>
                <a:gd name="T12" fmla="*/ 30 w 97"/>
                <a:gd name="T13" fmla="*/ 73 h 75"/>
                <a:gd name="T14" fmla="*/ 33 w 97"/>
                <a:gd name="T15" fmla="*/ 75 h 75"/>
                <a:gd name="T16" fmla="*/ 0 w 97"/>
                <a:gd name="T17" fmla="*/ 49 h 75"/>
                <a:gd name="T18" fmla="*/ 37 w 97"/>
                <a:gd name="T19" fmla="*/ 28 h 75"/>
                <a:gd name="T20" fmla="*/ 39 w 97"/>
                <a:gd name="T21" fmla="*/ 26 h 75"/>
                <a:gd name="T22" fmla="*/ 41 w 97"/>
                <a:gd name="T23" fmla="*/ 28 h 75"/>
                <a:gd name="T24" fmla="*/ 52 w 97"/>
                <a:gd name="T25" fmla="*/ 34 h 75"/>
                <a:gd name="T26" fmla="*/ 81 w 97"/>
                <a:gd name="T27" fmla="*/ 9 h 75"/>
                <a:gd name="T28" fmla="*/ 77 w 97"/>
                <a:gd name="T29" fmla="*/ 4 h 75"/>
                <a:gd name="T30" fmla="*/ 87 w 97"/>
                <a:gd name="T31" fmla="*/ 2 h 75"/>
                <a:gd name="T32" fmla="*/ 97 w 97"/>
                <a:gd name="T33" fmla="*/ 0 h 75"/>
                <a:gd name="T34" fmla="*/ 94 w 97"/>
                <a:gd name="T35" fmla="*/ 10 h 75"/>
                <a:gd name="T36" fmla="*/ 91 w 97"/>
                <a:gd name="T37" fmla="*/ 19 h 75"/>
                <a:gd name="T38" fmla="*/ 87 w 97"/>
                <a:gd name="T39" fmla="*/ 15 h 75"/>
                <a:gd name="T40" fmla="*/ 55 w 97"/>
                <a:gd name="T41" fmla="*/ 42 h 75"/>
                <a:gd name="T42" fmla="*/ 53 w 97"/>
                <a:gd name="T43" fmla="*/ 44 h 75"/>
                <a:gd name="T44" fmla="*/ 50 w 97"/>
                <a:gd name="T45" fmla="*/ 43 h 75"/>
                <a:gd name="T46" fmla="*/ 39 w 97"/>
                <a:gd name="T47" fmla="*/ 36 h 75"/>
                <a:gd name="T48" fmla="*/ 5 w 97"/>
                <a:gd name="T49" fmla="*/ 57 h 75"/>
                <a:gd name="T50" fmla="*/ 0 w 97"/>
                <a:gd name="T51" fmla="*/ 49 h 75"/>
                <a:gd name="T52" fmla="*/ 10 w 97"/>
                <a:gd name="T53" fmla="*/ 75 h 75"/>
                <a:gd name="T54" fmla="*/ 21 w 97"/>
                <a:gd name="T55" fmla="*/ 75 h 75"/>
                <a:gd name="T56" fmla="*/ 23 w 97"/>
                <a:gd name="T57" fmla="*/ 73 h 75"/>
                <a:gd name="T58" fmla="*/ 23 w 97"/>
                <a:gd name="T59" fmla="*/ 54 h 75"/>
                <a:gd name="T60" fmla="*/ 7 w 97"/>
                <a:gd name="T61" fmla="*/ 64 h 75"/>
                <a:gd name="T62" fmla="*/ 7 w 97"/>
                <a:gd name="T63" fmla="*/ 73 h 75"/>
                <a:gd name="T64" fmla="*/ 10 w 97"/>
                <a:gd name="T65" fmla="*/ 75 h 75"/>
                <a:gd name="T66" fmla="*/ 56 w 97"/>
                <a:gd name="T67" fmla="*/ 75 h 75"/>
                <a:gd name="T68" fmla="*/ 67 w 97"/>
                <a:gd name="T69" fmla="*/ 75 h 75"/>
                <a:gd name="T70" fmla="*/ 70 w 97"/>
                <a:gd name="T71" fmla="*/ 73 h 75"/>
                <a:gd name="T72" fmla="*/ 70 w 97"/>
                <a:gd name="T73" fmla="*/ 39 h 75"/>
                <a:gd name="T74" fmla="*/ 70 w 97"/>
                <a:gd name="T75" fmla="*/ 39 h 75"/>
                <a:gd name="T76" fmla="*/ 54 w 97"/>
                <a:gd name="T77" fmla="*/ 53 h 75"/>
                <a:gd name="T78" fmla="*/ 53 w 97"/>
                <a:gd name="T79" fmla="*/ 52 h 75"/>
                <a:gd name="T80" fmla="*/ 53 w 97"/>
                <a:gd name="T81" fmla="*/ 73 h 75"/>
                <a:gd name="T82" fmla="*/ 56 w 97"/>
                <a:gd name="T83" fmla="*/ 75 h 75"/>
                <a:gd name="T84" fmla="*/ 79 w 97"/>
                <a:gd name="T85" fmla="*/ 75 h 75"/>
                <a:gd name="T86" fmla="*/ 90 w 97"/>
                <a:gd name="T87" fmla="*/ 75 h 75"/>
                <a:gd name="T88" fmla="*/ 93 w 97"/>
                <a:gd name="T89" fmla="*/ 73 h 75"/>
                <a:gd name="T90" fmla="*/ 93 w 97"/>
                <a:gd name="T91" fmla="*/ 32 h 75"/>
                <a:gd name="T92" fmla="*/ 86 w 97"/>
                <a:gd name="T93" fmla="*/ 24 h 75"/>
                <a:gd name="T94" fmla="*/ 77 w 97"/>
                <a:gd name="T95" fmla="*/ 33 h 75"/>
                <a:gd name="T96" fmla="*/ 77 w 97"/>
                <a:gd name="T97" fmla="*/ 73 h 75"/>
                <a:gd name="T98" fmla="*/ 79 w 97"/>
                <a:gd name="T99" fmla="*/ 75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7"/>
                <a:gd name="T151" fmla="*/ 0 h 75"/>
                <a:gd name="T152" fmla="*/ 97 w 97"/>
                <a:gd name="T153" fmla="*/ 75 h 7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 dirty="0">
                <a:solidFill>
                  <a:srgbClr val="000000"/>
                </a:solidFill>
                <a:latin typeface="印品黑体" panose="00000500000000000000" pitchFamily="2" charset="-122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774955" y="2441650"/>
              <a:ext cx="1172116" cy="318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05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05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45237" y="3150160"/>
            <a:ext cx="1423907" cy="622418"/>
            <a:chOff x="4745237" y="3150160"/>
            <a:chExt cx="1423907" cy="622418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745237" y="3150160"/>
              <a:ext cx="1423780" cy="622418"/>
            </a:xfrm>
            <a:prstGeom prst="rect">
              <a:avLst/>
            </a:pr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5" name="Freeform 14"/>
            <p:cNvSpPr>
              <a:spLocks noEditPoints="1" noChangeArrowheads="1"/>
            </p:cNvSpPr>
            <p:nvPr/>
          </p:nvSpPr>
          <p:spPr bwMode="auto">
            <a:xfrm>
              <a:off x="4812666" y="3314892"/>
              <a:ext cx="184489" cy="269727"/>
            </a:xfrm>
            <a:custGeom>
              <a:avLst/>
              <a:gdLst>
                <a:gd name="T0" fmla="*/ 16 w 73"/>
                <a:gd name="T1" fmla="*/ 77 h 107"/>
                <a:gd name="T2" fmla="*/ 57 w 73"/>
                <a:gd name="T3" fmla="*/ 77 h 107"/>
                <a:gd name="T4" fmla="*/ 52 w 73"/>
                <a:gd name="T5" fmla="*/ 101 h 107"/>
                <a:gd name="T6" fmla="*/ 45 w 73"/>
                <a:gd name="T7" fmla="*/ 101 h 107"/>
                <a:gd name="T8" fmla="*/ 37 w 73"/>
                <a:gd name="T9" fmla="*/ 107 h 107"/>
                <a:gd name="T10" fmla="*/ 29 w 73"/>
                <a:gd name="T11" fmla="*/ 101 h 107"/>
                <a:gd name="T12" fmla="*/ 21 w 73"/>
                <a:gd name="T13" fmla="*/ 101 h 107"/>
                <a:gd name="T14" fmla="*/ 16 w 73"/>
                <a:gd name="T15" fmla="*/ 77 h 107"/>
                <a:gd name="T16" fmla="*/ 51 w 73"/>
                <a:gd name="T17" fmla="*/ 29 h 107"/>
                <a:gd name="T18" fmla="*/ 52 w 73"/>
                <a:gd name="T19" fmla="*/ 35 h 107"/>
                <a:gd name="T20" fmla="*/ 51 w 73"/>
                <a:gd name="T21" fmla="*/ 37 h 107"/>
                <a:gd name="T22" fmla="*/ 53 w 73"/>
                <a:gd name="T23" fmla="*/ 38 h 107"/>
                <a:gd name="T24" fmla="*/ 52 w 73"/>
                <a:gd name="T25" fmla="*/ 42 h 107"/>
                <a:gd name="T26" fmla="*/ 50 w 73"/>
                <a:gd name="T27" fmla="*/ 42 h 107"/>
                <a:gd name="T28" fmla="*/ 52 w 73"/>
                <a:gd name="T29" fmla="*/ 43 h 107"/>
                <a:gd name="T30" fmla="*/ 51 w 73"/>
                <a:gd name="T31" fmla="*/ 47 h 107"/>
                <a:gd name="T32" fmla="*/ 50 w 73"/>
                <a:gd name="T33" fmla="*/ 48 h 107"/>
                <a:gd name="T34" fmla="*/ 51 w 73"/>
                <a:gd name="T35" fmla="*/ 49 h 107"/>
                <a:gd name="T36" fmla="*/ 50 w 73"/>
                <a:gd name="T37" fmla="*/ 53 h 107"/>
                <a:gd name="T38" fmla="*/ 47 w 73"/>
                <a:gd name="T39" fmla="*/ 54 h 107"/>
                <a:gd name="T40" fmla="*/ 29 w 73"/>
                <a:gd name="T41" fmla="*/ 49 h 107"/>
                <a:gd name="T42" fmla="*/ 21 w 73"/>
                <a:gd name="T43" fmla="*/ 49 h 107"/>
                <a:gd name="T44" fmla="*/ 21 w 73"/>
                <a:gd name="T45" fmla="*/ 32 h 107"/>
                <a:gd name="T46" fmla="*/ 28 w 73"/>
                <a:gd name="T47" fmla="*/ 31 h 107"/>
                <a:gd name="T48" fmla="*/ 42 w 73"/>
                <a:gd name="T49" fmla="*/ 16 h 107"/>
                <a:gd name="T50" fmla="*/ 38 w 73"/>
                <a:gd name="T51" fmla="*/ 30 h 107"/>
                <a:gd name="T52" fmla="*/ 51 w 73"/>
                <a:gd name="T53" fmla="*/ 29 h 107"/>
                <a:gd name="T54" fmla="*/ 15 w 73"/>
                <a:gd name="T55" fmla="*/ 71 h 107"/>
                <a:gd name="T56" fmla="*/ 25 w 73"/>
                <a:gd name="T57" fmla="*/ 71 h 107"/>
                <a:gd name="T58" fmla="*/ 17 w 73"/>
                <a:gd name="T59" fmla="*/ 48 h 107"/>
                <a:gd name="T60" fmla="*/ 11 w 73"/>
                <a:gd name="T61" fmla="*/ 29 h 107"/>
                <a:gd name="T62" fmla="*/ 23 w 73"/>
                <a:gd name="T63" fmla="*/ 13 h 107"/>
                <a:gd name="T64" fmla="*/ 37 w 73"/>
                <a:gd name="T65" fmla="*/ 11 h 107"/>
                <a:gd name="T66" fmla="*/ 50 w 73"/>
                <a:gd name="T67" fmla="*/ 14 h 107"/>
                <a:gd name="T68" fmla="*/ 62 w 73"/>
                <a:gd name="T69" fmla="*/ 29 h 107"/>
                <a:gd name="T70" fmla="*/ 56 w 73"/>
                <a:gd name="T71" fmla="*/ 48 h 107"/>
                <a:gd name="T72" fmla="*/ 48 w 73"/>
                <a:gd name="T73" fmla="*/ 71 h 107"/>
                <a:gd name="T74" fmla="*/ 58 w 73"/>
                <a:gd name="T75" fmla="*/ 71 h 107"/>
                <a:gd name="T76" fmla="*/ 65 w 73"/>
                <a:gd name="T77" fmla="*/ 52 h 107"/>
                <a:gd name="T78" fmla="*/ 71 w 73"/>
                <a:gd name="T79" fmla="*/ 27 h 107"/>
                <a:gd name="T80" fmla="*/ 55 w 73"/>
                <a:gd name="T81" fmla="*/ 5 h 107"/>
                <a:gd name="T82" fmla="*/ 37 w 73"/>
                <a:gd name="T83" fmla="*/ 1 h 107"/>
                <a:gd name="T84" fmla="*/ 19 w 73"/>
                <a:gd name="T85" fmla="*/ 4 h 107"/>
                <a:gd name="T86" fmla="*/ 2 w 73"/>
                <a:gd name="T87" fmla="*/ 27 h 107"/>
                <a:gd name="T88" fmla="*/ 8 w 73"/>
                <a:gd name="T89" fmla="*/ 52 h 107"/>
                <a:gd name="T90" fmla="*/ 15 w 73"/>
                <a:gd name="T91" fmla="*/ 71 h 1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"/>
                <a:gd name="T139" fmla="*/ 0 h 107"/>
                <a:gd name="T140" fmla="*/ 73 w 73"/>
                <a:gd name="T141" fmla="*/ 107 h 1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" h="107">
                  <a:moveTo>
                    <a:pt x="16" y="77"/>
                  </a:moveTo>
                  <a:cubicBezTo>
                    <a:pt x="57" y="77"/>
                    <a:pt x="57" y="77"/>
                    <a:pt x="57" y="7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4"/>
                    <a:pt x="41" y="107"/>
                    <a:pt x="37" y="107"/>
                  </a:cubicBezTo>
                  <a:cubicBezTo>
                    <a:pt x="33" y="107"/>
                    <a:pt x="30" y="104"/>
                    <a:pt x="29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51" y="29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0" y="21"/>
                    <a:pt x="43" y="26"/>
                    <a:pt x="38" y="30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15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62"/>
                    <a:pt x="20" y="55"/>
                    <a:pt x="17" y="48"/>
                  </a:cubicBezTo>
                  <a:cubicBezTo>
                    <a:pt x="13" y="41"/>
                    <a:pt x="10" y="34"/>
                    <a:pt x="11" y="29"/>
                  </a:cubicBezTo>
                  <a:cubicBezTo>
                    <a:pt x="13" y="21"/>
                    <a:pt x="17" y="16"/>
                    <a:pt x="23" y="13"/>
                  </a:cubicBezTo>
                  <a:cubicBezTo>
                    <a:pt x="27" y="11"/>
                    <a:pt x="32" y="10"/>
                    <a:pt x="37" y="11"/>
                  </a:cubicBezTo>
                  <a:cubicBezTo>
                    <a:pt x="42" y="11"/>
                    <a:pt x="46" y="12"/>
                    <a:pt x="50" y="14"/>
                  </a:cubicBezTo>
                  <a:cubicBezTo>
                    <a:pt x="56" y="17"/>
                    <a:pt x="60" y="22"/>
                    <a:pt x="62" y="29"/>
                  </a:cubicBezTo>
                  <a:cubicBezTo>
                    <a:pt x="63" y="34"/>
                    <a:pt x="59" y="41"/>
                    <a:pt x="56" y="48"/>
                  </a:cubicBezTo>
                  <a:cubicBezTo>
                    <a:pt x="53" y="55"/>
                    <a:pt x="49" y="62"/>
                    <a:pt x="4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9" y="64"/>
                    <a:pt x="62" y="58"/>
                    <a:pt x="65" y="52"/>
                  </a:cubicBezTo>
                  <a:cubicBezTo>
                    <a:pt x="69" y="44"/>
                    <a:pt x="73" y="36"/>
                    <a:pt x="71" y="27"/>
                  </a:cubicBezTo>
                  <a:cubicBezTo>
                    <a:pt x="70" y="17"/>
                    <a:pt x="63" y="9"/>
                    <a:pt x="55" y="5"/>
                  </a:cubicBezTo>
                  <a:cubicBezTo>
                    <a:pt x="49" y="2"/>
                    <a:pt x="43" y="1"/>
                    <a:pt x="37" y="1"/>
                  </a:cubicBezTo>
                  <a:cubicBezTo>
                    <a:pt x="31" y="0"/>
                    <a:pt x="24" y="2"/>
                    <a:pt x="19" y="4"/>
                  </a:cubicBezTo>
                  <a:cubicBezTo>
                    <a:pt x="10" y="9"/>
                    <a:pt x="4" y="16"/>
                    <a:pt x="2" y="27"/>
                  </a:cubicBezTo>
                  <a:cubicBezTo>
                    <a:pt x="0" y="36"/>
                    <a:pt x="4" y="44"/>
                    <a:pt x="8" y="52"/>
                  </a:cubicBezTo>
                  <a:cubicBezTo>
                    <a:pt x="10" y="58"/>
                    <a:pt x="13" y="64"/>
                    <a:pt x="15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 dirty="0">
                <a:solidFill>
                  <a:srgbClr val="000000"/>
                </a:solidFill>
                <a:latin typeface="印品黑体" panose="00000500000000000000" pitchFamily="2" charset="-122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997028" y="3261979"/>
              <a:ext cx="1172116" cy="318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05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05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00776" y="3943742"/>
            <a:ext cx="1474390" cy="621121"/>
            <a:chOff x="4100776" y="3943742"/>
            <a:chExt cx="1474390" cy="621121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100776" y="3943742"/>
              <a:ext cx="1423780" cy="621121"/>
            </a:xfrm>
            <a:prstGeom prst="rect">
              <a:avLst/>
            </a:pr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6" name="Freeform 97"/>
            <p:cNvSpPr>
              <a:spLocks noEditPoints="1" noChangeArrowheads="1"/>
            </p:cNvSpPr>
            <p:nvPr/>
          </p:nvSpPr>
          <p:spPr bwMode="auto">
            <a:xfrm>
              <a:off x="4199576" y="4110834"/>
              <a:ext cx="261946" cy="235288"/>
            </a:xfrm>
            <a:custGeom>
              <a:avLst/>
              <a:gdLst>
                <a:gd name="T0" fmla="*/ 52 w 105"/>
                <a:gd name="T1" fmla="*/ 17 h 94"/>
                <a:gd name="T2" fmla="*/ 45 w 105"/>
                <a:gd name="T3" fmla="*/ 24 h 94"/>
                <a:gd name="T4" fmla="*/ 52 w 105"/>
                <a:gd name="T5" fmla="*/ 31 h 94"/>
                <a:gd name="T6" fmla="*/ 59 w 105"/>
                <a:gd name="T7" fmla="*/ 24 h 94"/>
                <a:gd name="T8" fmla="*/ 52 w 105"/>
                <a:gd name="T9" fmla="*/ 17 h 94"/>
                <a:gd name="T10" fmla="*/ 11 w 105"/>
                <a:gd name="T11" fmla="*/ 37 h 94"/>
                <a:gd name="T12" fmla="*/ 5 w 105"/>
                <a:gd name="T13" fmla="*/ 49 h 94"/>
                <a:gd name="T14" fmla="*/ 0 w 105"/>
                <a:gd name="T15" fmla="*/ 60 h 94"/>
                <a:gd name="T16" fmla="*/ 7 w 105"/>
                <a:gd name="T17" fmla="*/ 60 h 94"/>
                <a:gd name="T18" fmla="*/ 18 w 105"/>
                <a:gd name="T19" fmla="*/ 80 h 94"/>
                <a:gd name="T20" fmla="*/ 52 w 105"/>
                <a:gd name="T21" fmla="*/ 94 h 94"/>
                <a:gd name="T22" fmla="*/ 85 w 105"/>
                <a:gd name="T23" fmla="*/ 80 h 94"/>
                <a:gd name="T24" fmla="*/ 91 w 105"/>
                <a:gd name="T25" fmla="*/ 73 h 94"/>
                <a:gd name="T26" fmla="*/ 79 w 105"/>
                <a:gd name="T27" fmla="*/ 73 h 94"/>
                <a:gd name="T28" fmla="*/ 78 w 105"/>
                <a:gd name="T29" fmla="*/ 74 h 94"/>
                <a:gd name="T30" fmla="*/ 52 w 105"/>
                <a:gd name="T31" fmla="*/ 85 h 94"/>
                <a:gd name="T32" fmla="*/ 25 w 105"/>
                <a:gd name="T33" fmla="*/ 74 h 94"/>
                <a:gd name="T34" fmla="*/ 17 w 105"/>
                <a:gd name="T35" fmla="*/ 60 h 94"/>
                <a:gd name="T36" fmla="*/ 22 w 105"/>
                <a:gd name="T37" fmla="*/ 60 h 94"/>
                <a:gd name="T38" fmla="*/ 16 w 105"/>
                <a:gd name="T39" fmla="*/ 49 h 94"/>
                <a:gd name="T40" fmla="*/ 11 w 105"/>
                <a:gd name="T41" fmla="*/ 37 h 94"/>
                <a:gd name="T42" fmla="*/ 93 w 105"/>
                <a:gd name="T43" fmla="*/ 63 h 94"/>
                <a:gd name="T44" fmla="*/ 88 w 105"/>
                <a:gd name="T45" fmla="*/ 52 h 94"/>
                <a:gd name="T46" fmla="*/ 82 w 105"/>
                <a:gd name="T47" fmla="*/ 40 h 94"/>
                <a:gd name="T48" fmla="*/ 88 w 105"/>
                <a:gd name="T49" fmla="*/ 40 h 94"/>
                <a:gd name="T50" fmla="*/ 78 w 105"/>
                <a:gd name="T51" fmla="*/ 21 h 94"/>
                <a:gd name="T52" fmla="*/ 52 w 105"/>
                <a:gd name="T53" fmla="*/ 10 h 94"/>
                <a:gd name="T54" fmla="*/ 25 w 105"/>
                <a:gd name="T55" fmla="*/ 21 h 94"/>
                <a:gd name="T56" fmla="*/ 22 w 105"/>
                <a:gd name="T57" fmla="*/ 25 h 94"/>
                <a:gd name="T58" fmla="*/ 10 w 105"/>
                <a:gd name="T59" fmla="*/ 25 h 94"/>
                <a:gd name="T60" fmla="*/ 18 w 105"/>
                <a:gd name="T61" fmla="*/ 14 h 94"/>
                <a:gd name="T62" fmla="*/ 52 w 105"/>
                <a:gd name="T63" fmla="*/ 0 h 94"/>
                <a:gd name="T64" fmla="*/ 85 w 105"/>
                <a:gd name="T65" fmla="*/ 14 h 94"/>
                <a:gd name="T66" fmla="*/ 98 w 105"/>
                <a:gd name="T67" fmla="*/ 40 h 94"/>
                <a:gd name="T68" fmla="*/ 105 w 105"/>
                <a:gd name="T69" fmla="*/ 40 h 94"/>
                <a:gd name="T70" fmla="*/ 99 w 105"/>
                <a:gd name="T71" fmla="*/ 52 h 94"/>
                <a:gd name="T72" fmla="*/ 93 w 105"/>
                <a:gd name="T73" fmla="*/ 63 h 94"/>
                <a:gd name="T74" fmla="*/ 40 w 105"/>
                <a:gd name="T75" fmla="*/ 50 h 94"/>
                <a:gd name="T76" fmla="*/ 43 w 105"/>
                <a:gd name="T77" fmla="*/ 33 h 94"/>
                <a:gd name="T78" fmla="*/ 60 w 105"/>
                <a:gd name="T79" fmla="*/ 33 h 94"/>
                <a:gd name="T80" fmla="*/ 64 w 105"/>
                <a:gd name="T81" fmla="*/ 51 h 94"/>
                <a:gd name="T82" fmla="*/ 59 w 105"/>
                <a:gd name="T83" fmla="*/ 54 h 94"/>
                <a:gd name="T84" fmla="*/ 60 w 105"/>
                <a:gd name="T85" fmla="*/ 78 h 94"/>
                <a:gd name="T86" fmla="*/ 54 w 105"/>
                <a:gd name="T87" fmla="*/ 78 h 94"/>
                <a:gd name="T88" fmla="*/ 53 w 105"/>
                <a:gd name="T89" fmla="*/ 57 h 94"/>
                <a:gd name="T90" fmla="*/ 50 w 105"/>
                <a:gd name="T91" fmla="*/ 57 h 94"/>
                <a:gd name="T92" fmla="*/ 49 w 105"/>
                <a:gd name="T93" fmla="*/ 78 h 94"/>
                <a:gd name="T94" fmla="*/ 43 w 105"/>
                <a:gd name="T95" fmla="*/ 78 h 94"/>
                <a:gd name="T96" fmla="*/ 44 w 105"/>
                <a:gd name="T97" fmla="*/ 54 h 94"/>
                <a:gd name="T98" fmla="*/ 40 w 105"/>
                <a:gd name="T99" fmla="*/ 50 h 9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5"/>
                <a:gd name="T151" fmla="*/ 0 h 94"/>
                <a:gd name="T152" fmla="*/ 105 w 105"/>
                <a:gd name="T153" fmla="*/ 94 h 9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5" h="94">
                  <a:moveTo>
                    <a:pt x="52" y="17"/>
                  </a:moveTo>
                  <a:cubicBezTo>
                    <a:pt x="48" y="17"/>
                    <a:pt x="45" y="20"/>
                    <a:pt x="45" y="24"/>
                  </a:cubicBezTo>
                  <a:cubicBezTo>
                    <a:pt x="45" y="28"/>
                    <a:pt x="48" y="31"/>
                    <a:pt x="52" y="31"/>
                  </a:cubicBezTo>
                  <a:cubicBezTo>
                    <a:pt x="56" y="31"/>
                    <a:pt x="59" y="28"/>
                    <a:pt x="59" y="24"/>
                  </a:cubicBezTo>
                  <a:cubicBezTo>
                    <a:pt x="59" y="20"/>
                    <a:pt x="56" y="17"/>
                    <a:pt x="52" y="17"/>
                  </a:cubicBezTo>
                  <a:close/>
                  <a:moveTo>
                    <a:pt x="11" y="37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9" y="68"/>
                    <a:pt x="13" y="75"/>
                    <a:pt x="18" y="80"/>
                  </a:cubicBezTo>
                  <a:cubicBezTo>
                    <a:pt x="27" y="89"/>
                    <a:pt x="39" y="94"/>
                    <a:pt x="52" y="94"/>
                  </a:cubicBezTo>
                  <a:cubicBezTo>
                    <a:pt x="65" y="94"/>
                    <a:pt x="76" y="89"/>
                    <a:pt x="85" y="80"/>
                  </a:cubicBezTo>
                  <a:cubicBezTo>
                    <a:pt x="87" y="78"/>
                    <a:pt x="89" y="75"/>
                    <a:pt x="91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3"/>
                    <a:pt x="78" y="73"/>
                    <a:pt x="78" y="74"/>
                  </a:cubicBezTo>
                  <a:cubicBezTo>
                    <a:pt x="71" y="80"/>
                    <a:pt x="62" y="85"/>
                    <a:pt x="52" y="85"/>
                  </a:cubicBezTo>
                  <a:cubicBezTo>
                    <a:pt x="41" y="85"/>
                    <a:pt x="32" y="80"/>
                    <a:pt x="25" y="74"/>
                  </a:cubicBezTo>
                  <a:cubicBezTo>
                    <a:pt x="21" y="70"/>
                    <a:pt x="18" y="65"/>
                    <a:pt x="17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1" y="37"/>
                    <a:pt x="11" y="37"/>
                    <a:pt x="11" y="37"/>
                  </a:cubicBezTo>
                  <a:close/>
                  <a:moveTo>
                    <a:pt x="93" y="63"/>
                  </a:moveTo>
                  <a:cubicBezTo>
                    <a:pt x="88" y="52"/>
                    <a:pt x="88" y="52"/>
                    <a:pt x="88" y="52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33"/>
                    <a:pt x="83" y="26"/>
                    <a:pt x="78" y="21"/>
                  </a:cubicBezTo>
                  <a:cubicBezTo>
                    <a:pt x="71" y="14"/>
                    <a:pt x="62" y="10"/>
                    <a:pt x="52" y="10"/>
                  </a:cubicBezTo>
                  <a:cubicBezTo>
                    <a:pt x="41" y="10"/>
                    <a:pt x="32" y="14"/>
                    <a:pt x="25" y="21"/>
                  </a:cubicBezTo>
                  <a:cubicBezTo>
                    <a:pt x="24" y="22"/>
                    <a:pt x="23" y="23"/>
                    <a:pt x="22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1"/>
                    <a:pt x="15" y="17"/>
                    <a:pt x="18" y="14"/>
                  </a:cubicBezTo>
                  <a:cubicBezTo>
                    <a:pt x="27" y="6"/>
                    <a:pt x="39" y="0"/>
                    <a:pt x="52" y="0"/>
                  </a:cubicBezTo>
                  <a:cubicBezTo>
                    <a:pt x="65" y="0"/>
                    <a:pt x="76" y="6"/>
                    <a:pt x="85" y="14"/>
                  </a:cubicBezTo>
                  <a:cubicBezTo>
                    <a:pt x="92" y="21"/>
                    <a:pt x="96" y="30"/>
                    <a:pt x="98" y="40"/>
                  </a:cubicBezTo>
                  <a:cubicBezTo>
                    <a:pt x="105" y="40"/>
                    <a:pt x="105" y="40"/>
                    <a:pt x="105" y="40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93" y="63"/>
                    <a:pt x="93" y="63"/>
                    <a:pt x="93" y="63"/>
                  </a:cubicBezTo>
                  <a:close/>
                  <a:moveTo>
                    <a:pt x="40" y="50"/>
                  </a:moveTo>
                  <a:cubicBezTo>
                    <a:pt x="43" y="33"/>
                    <a:pt x="43" y="33"/>
                    <a:pt x="43" y="33"/>
                  </a:cubicBezTo>
                  <a:cubicBezTo>
                    <a:pt x="62" y="33"/>
                    <a:pt x="42" y="33"/>
                    <a:pt x="60" y="33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3" y="52"/>
                    <a:pt x="42" y="51"/>
                    <a:pt x="40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sz="1350" dirty="0">
                <a:solidFill>
                  <a:srgbClr val="000000"/>
                </a:solidFill>
                <a:latin typeface="印品黑体" panose="00000500000000000000" pitchFamily="2" charset="-122"/>
                <a:ea typeface="+mn-ea"/>
                <a:sym typeface="宋体" panose="02010600030101010101" pitchFamily="2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4403050" y="4042107"/>
              <a:ext cx="1172116" cy="318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05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05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67985" y="4736029"/>
            <a:ext cx="1463009" cy="622418"/>
            <a:chOff x="3467985" y="4736029"/>
            <a:chExt cx="1463009" cy="62241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467985" y="4736029"/>
              <a:ext cx="1410813" cy="622418"/>
            </a:xfrm>
            <a:prstGeom prst="rect">
              <a:avLst/>
            </a:pr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Freeform 36"/>
            <p:cNvSpPr>
              <a:spLocks noEditPoints="1"/>
            </p:cNvSpPr>
            <p:nvPr/>
          </p:nvSpPr>
          <p:spPr bwMode="auto">
            <a:xfrm>
              <a:off x="3552034" y="4904993"/>
              <a:ext cx="259039" cy="262173"/>
            </a:xfrm>
            <a:custGeom>
              <a:avLst/>
              <a:gdLst>
                <a:gd name="T0" fmla="*/ 90 w 174"/>
                <a:gd name="T1" fmla="*/ 14 h 176"/>
                <a:gd name="T2" fmla="*/ 90 w 174"/>
                <a:gd name="T3" fmla="*/ 0 h 176"/>
                <a:gd name="T4" fmla="*/ 80 w 174"/>
                <a:gd name="T5" fmla="*/ 0 h 176"/>
                <a:gd name="T6" fmla="*/ 80 w 174"/>
                <a:gd name="T7" fmla="*/ 14 h 176"/>
                <a:gd name="T8" fmla="*/ 0 w 174"/>
                <a:gd name="T9" fmla="*/ 14 h 176"/>
                <a:gd name="T10" fmla="*/ 0 w 174"/>
                <a:gd name="T11" fmla="*/ 40 h 176"/>
                <a:gd name="T12" fmla="*/ 9 w 174"/>
                <a:gd name="T13" fmla="*/ 40 h 176"/>
                <a:gd name="T14" fmla="*/ 9 w 174"/>
                <a:gd name="T15" fmla="*/ 138 h 176"/>
                <a:gd name="T16" fmla="*/ 70 w 174"/>
                <a:gd name="T17" fmla="*/ 138 h 176"/>
                <a:gd name="T18" fmla="*/ 33 w 174"/>
                <a:gd name="T19" fmla="*/ 168 h 176"/>
                <a:gd name="T20" fmla="*/ 39 w 174"/>
                <a:gd name="T21" fmla="*/ 176 h 176"/>
                <a:gd name="T22" fmla="*/ 86 w 174"/>
                <a:gd name="T23" fmla="*/ 138 h 176"/>
                <a:gd name="T24" fmla="*/ 86 w 174"/>
                <a:gd name="T25" fmla="*/ 138 h 176"/>
                <a:gd name="T26" fmla="*/ 133 w 174"/>
                <a:gd name="T27" fmla="*/ 176 h 176"/>
                <a:gd name="T28" fmla="*/ 140 w 174"/>
                <a:gd name="T29" fmla="*/ 168 h 176"/>
                <a:gd name="T30" fmla="*/ 102 w 174"/>
                <a:gd name="T31" fmla="*/ 138 h 176"/>
                <a:gd name="T32" fmla="*/ 164 w 174"/>
                <a:gd name="T33" fmla="*/ 138 h 176"/>
                <a:gd name="T34" fmla="*/ 164 w 174"/>
                <a:gd name="T35" fmla="*/ 40 h 176"/>
                <a:gd name="T36" fmla="*/ 174 w 174"/>
                <a:gd name="T37" fmla="*/ 40 h 176"/>
                <a:gd name="T38" fmla="*/ 174 w 174"/>
                <a:gd name="T39" fmla="*/ 14 h 176"/>
                <a:gd name="T40" fmla="*/ 90 w 174"/>
                <a:gd name="T41" fmla="*/ 14 h 176"/>
                <a:gd name="T42" fmla="*/ 154 w 174"/>
                <a:gd name="T43" fmla="*/ 128 h 176"/>
                <a:gd name="T44" fmla="*/ 19 w 174"/>
                <a:gd name="T45" fmla="*/ 128 h 176"/>
                <a:gd name="T46" fmla="*/ 19 w 174"/>
                <a:gd name="T47" fmla="*/ 40 h 176"/>
                <a:gd name="T48" fmla="*/ 154 w 174"/>
                <a:gd name="T49" fmla="*/ 40 h 176"/>
                <a:gd name="T50" fmla="*/ 154 w 174"/>
                <a:gd name="T51" fmla="*/ 128 h 176"/>
                <a:gd name="T52" fmla="*/ 51 w 174"/>
                <a:gd name="T53" fmla="*/ 105 h 176"/>
                <a:gd name="T54" fmla="*/ 51 w 174"/>
                <a:gd name="T55" fmla="*/ 79 h 176"/>
                <a:gd name="T56" fmla="*/ 77 w 174"/>
                <a:gd name="T57" fmla="*/ 79 h 176"/>
                <a:gd name="T58" fmla="*/ 51 w 174"/>
                <a:gd name="T59" fmla="*/ 53 h 176"/>
                <a:gd name="T60" fmla="*/ 25 w 174"/>
                <a:gd name="T61" fmla="*/ 79 h 176"/>
                <a:gd name="T62" fmla="*/ 51 w 174"/>
                <a:gd name="T63" fmla="*/ 105 h 176"/>
                <a:gd name="T64" fmla="*/ 59 w 174"/>
                <a:gd name="T65" fmla="*/ 112 h 176"/>
                <a:gd name="T66" fmla="*/ 85 w 174"/>
                <a:gd name="T67" fmla="*/ 86 h 176"/>
                <a:gd name="T68" fmla="*/ 59 w 174"/>
                <a:gd name="T69" fmla="*/ 86 h 176"/>
                <a:gd name="T70" fmla="*/ 59 w 174"/>
                <a:gd name="T71" fmla="*/ 112 h 176"/>
                <a:gd name="T72" fmla="*/ 138 w 174"/>
                <a:gd name="T73" fmla="*/ 59 h 176"/>
                <a:gd name="T74" fmla="*/ 105 w 174"/>
                <a:gd name="T75" fmla="*/ 59 h 176"/>
                <a:gd name="T76" fmla="*/ 105 w 174"/>
                <a:gd name="T77" fmla="*/ 69 h 176"/>
                <a:gd name="T78" fmla="*/ 138 w 174"/>
                <a:gd name="T79" fmla="*/ 69 h 176"/>
                <a:gd name="T80" fmla="*/ 138 w 174"/>
                <a:gd name="T81" fmla="*/ 59 h 176"/>
                <a:gd name="T82" fmla="*/ 138 w 174"/>
                <a:gd name="T83" fmla="*/ 77 h 176"/>
                <a:gd name="T84" fmla="*/ 105 w 174"/>
                <a:gd name="T85" fmla="*/ 77 h 176"/>
                <a:gd name="T86" fmla="*/ 105 w 174"/>
                <a:gd name="T87" fmla="*/ 87 h 176"/>
                <a:gd name="T88" fmla="*/ 138 w 174"/>
                <a:gd name="T89" fmla="*/ 87 h 176"/>
                <a:gd name="T90" fmla="*/ 138 w 174"/>
                <a:gd name="T91" fmla="*/ 77 h 176"/>
                <a:gd name="T92" fmla="*/ 138 w 174"/>
                <a:gd name="T93" fmla="*/ 96 h 176"/>
                <a:gd name="T94" fmla="*/ 105 w 174"/>
                <a:gd name="T95" fmla="*/ 96 h 176"/>
                <a:gd name="T96" fmla="*/ 105 w 174"/>
                <a:gd name="T97" fmla="*/ 106 h 176"/>
                <a:gd name="T98" fmla="*/ 138 w 174"/>
                <a:gd name="T99" fmla="*/ 106 h 176"/>
                <a:gd name="T100" fmla="*/ 138 w 174"/>
                <a:gd name="T101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" h="176">
                  <a:moveTo>
                    <a:pt x="90" y="1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90" y="14"/>
                  </a:lnTo>
                  <a:close/>
                  <a:moveTo>
                    <a:pt x="154" y="128"/>
                  </a:moveTo>
                  <a:cubicBezTo>
                    <a:pt x="19" y="128"/>
                    <a:pt x="19" y="128"/>
                    <a:pt x="19" y="12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54" y="40"/>
                    <a:pt x="154" y="40"/>
                    <a:pt x="154" y="40"/>
                  </a:cubicBezTo>
                  <a:lnTo>
                    <a:pt x="154" y="128"/>
                  </a:lnTo>
                  <a:close/>
                  <a:moveTo>
                    <a:pt x="51" y="105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65"/>
                    <a:pt x="66" y="53"/>
                    <a:pt x="51" y="53"/>
                  </a:cubicBezTo>
                  <a:cubicBezTo>
                    <a:pt x="37" y="53"/>
                    <a:pt x="25" y="65"/>
                    <a:pt x="25" y="79"/>
                  </a:cubicBezTo>
                  <a:cubicBezTo>
                    <a:pt x="25" y="94"/>
                    <a:pt x="37" y="105"/>
                    <a:pt x="51" y="105"/>
                  </a:cubicBezTo>
                  <a:close/>
                  <a:moveTo>
                    <a:pt x="59" y="112"/>
                  </a:moveTo>
                  <a:cubicBezTo>
                    <a:pt x="73" y="112"/>
                    <a:pt x="85" y="101"/>
                    <a:pt x="85" y="86"/>
                  </a:cubicBezTo>
                  <a:cubicBezTo>
                    <a:pt x="59" y="86"/>
                    <a:pt x="59" y="86"/>
                    <a:pt x="59" y="86"/>
                  </a:cubicBezTo>
                  <a:lnTo>
                    <a:pt x="59" y="112"/>
                  </a:lnTo>
                  <a:close/>
                  <a:moveTo>
                    <a:pt x="138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38" y="69"/>
                    <a:pt x="138" y="69"/>
                    <a:pt x="138" y="69"/>
                  </a:cubicBezTo>
                  <a:lnTo>
                    <a:pt x="138" y="59"/>
                  </a:lnTo>
                  <a:close/>
                  <a:moveTo>
                    <a:pt x="138" y="77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38" y="87"/>
                    <a:pt x="138" y="87"/>
                    <a:pt x="138" y="87"/>
                  </a:cubicBezTo>
                  <a:lnTo>
                    <a:pt x="138" y="77"/>
                  </a:lnTo>
                  <a:close/>
                  <a:moveTo>
                    <a:pt x="138" y="96"/>
                  </a:moveTo>
                  <a:cubicBezTo>
                    <a:pt x="105" y="96"/>
                    <a:pt x="105" y="96"/>
                    <a:pt x="105" y="9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38" y="106"/>
                    <a:pt x="138" y="106"/>
                    <a:pt x="138" y="106"/>
                  </a:cubicBezTo>
                  <a:lnTo>
                    <a:pt x="138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758878" y="4855296"/>
              <a:ext cx="1172116" cy="3182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05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05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343997" y="249862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642824" y="3261979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050235" y="4025330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091965" y="4896782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087397" y="1391337"/>
            <a:ext cx="859674" cy="757144"/>
            <a:chOff x="5922962" y="3276600"/>
            <a:chExt cx="346075" cy="304800"/>
          </a:xfrm>
          <a:solidFill>
            <a:schemeClr val="bg1"/>
          </a:solidFill>
        </p:grpSpPr>
        <p:sp>
          <p:nvSpPr>
            <p:cNvPr id="38" name="Freeform 13"/>
            <p:cNvSpPr>
              <a:spLocks noEditPoints="1"/>
            </p:cNvSpPr>
            <p:nvPr/>
          </p:nvSpPr>
          <p:spPr bwMode="auto">
            <a:xfrm>
              <a:off x="5922962" y="3297237"/>
              <a:ext cx="150812" cy="141288"/>
            </a:xfrm>
            <a:custGeom>
              <a:avLst/>
              <a:gdLst>
                <a:gd name="T0" fmla="*/ 58 w 67"/>
                <a:gd name="T1" fmla="*/ 9 h 63"/>
                <a:gd name="T2" fmla="*/ 34 w 67"/>
                <a:gd name="T3" fmla="*/ 0 h 63"/>
                <a:gd name="T4" fmla="*/ 16 w 67"/>
                <a:gd name="T5" fmla="*/ 4 h 63"/>
                <a:gd name="T6" fmla="*/ 4 w 67"/>
                <a:gd name="T7" fmla="*/ 16 h 63"/>
                <a:gd name="T8" fmla="*/ 0 w 67"/>
                <a:gd name="T9" fmla="*/ 32 h 63"/>
                <a:gd name="T10" fmla="*/ 4 w 67"/>
                <a:gd name="T11" fmla="*/ 48 h 63"/>
                <a:gd name="T12" fmla="*/ 16 w 67"/>
                <a:gd name="T13" fmla="*/ 59 h 63"/>
                <a:gd name="T14" fmla="*/ 34 w 67"/>
                <a:gd name="T15" fmla="*/ 63 h 63"/>
                <a:gd name="T16" fmla="*/ 58 w 67"/>
                <a:gd name="T17" fmla="*/ 55 h 63"/>
                <a:gd name="T18" fmla="*/ 67 w 67"/>
                <a:gd name="T19" fmla="*/ 32 h 63"/>
                <a:gd name="T20" fmla="*/ 58 w 67"/>
                <a:gd name="T21" fmla="*/ 9 h 63"/>
                <a:gd name="T22" fmla="*/ 40 w 67"/>
                <a:gd name="T23" fmla="*/ 47 h 63"/>
                <a:gd name="T24" fmla="*/ 34 w 67"/>
                <a:gd name="T25" fmla="*/ 50 h 63"/>
                <a:gd name="T26" fmla="*/ 27 w 67"/>
                <a:gd name="T27" fmla="*/ 47 h 63"/>
                <a:gd name="T28" fmla="*/ 24 w 67"/>
                <a:gd name="T29" fmla="*/ 32 h 63"/>
                <a:gd name="T30" fmla="*/ 27 w 67"/>
                <a:gd name="T31" fmla="*/ 17 h 63"/>
                <a:gd name="T32" fmla="*/ 34 w 67"/>
                <a:gd name="T33" fmla="*/ 14 h 63"/>
                <a:gd name="T34" fmla="*/ 40 w 67"/>
                <a:gd name="T35" fmla="*/ 17 h 63"/>
                <a:gd name="T36" fmla="*/ 43 w 67"/>
                <a:gd name="T37" fmla="*/ 32 h 63"/>
                <a:gd name="T38" fmla="*/ 40 w 67"/>
                <a:gd name="T3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3">
                  <a:moveTo>
                    <a:pt x="58" y="9"/>
                  </a:moveTo>
                  <a:cubicBezTo>
                    <a:pt x="52" y="3"/>
                    <a:pt x="44" y="0"/>
                    <a:pt x="34" y="0"/>
                  </a:cubicBezTo>
                  <a:cubicBezTo>
                    <a:pt x="27" y="0"/>
                    <a:pt x="21" y="1"/>
                    <a:pt x="16" y="4"/>
                  </a:cubicBezTo>
                  <a:cubicBezTo>
                    <a:pt x="10" y="7"/>
                    <a:pt x="7" y="11"/>
                    <a:pt x="4" y="16"/>
                  </a:cubicBezTo>
                  <a:cubicBezTo>
                    <a:pt x="2" y="21"/>
                    <a:pt x="0" y="26"/>
                    <a:pt x="0" y="32"/>
                  </a:cubicBezTo>
                  <a:cubicBezTo>
                    <a:pt x="0" y="37"/>
                    <a:pt x="2" y="43"/>
                    <a:pt x="4" y="48"/>
                  </a:cubicBezTo>
                  <a:cubicBezTo>
                    <a:pt x="7" y="53"/>
                    <a:pt x="10" y="57"/>
                    <a:pt x="16" y="59"/>
                  </a:cubicBezTo>
                  <a:cubicBezTo>
                    <a:pt x="21" y="62"/>
                    <a:pt x="27" y="63"/>
                    <a:pt x="34" y="63"/>
                  </a:cubicBezTo>
                  <a:cubicBezTo>
                    <a:pt x="44" y="63"/>
                    <a:pt x="52" y="61"/>
                    <a:pt x="58" y="55"/>
                  </a:cubicBezTo>
                  <a:cubicBezTo>
                    <a:pt x="64" y="49"/>
                    <a:pt x="67" y="41"/>
                    <a:pt x="67" y="32"/>
                  </a:cubicBezTo>
                  <a:cubicBezTo>
                    <a:pt x="67" y="22"/>
                    <a:pt x="64" y="14"/>
                    <a:pt x="58" y="9"/>
                  </a:cubicBezTo>
                  <a:close/>
                  <a:moveTo>
                    <a:pt x="40" y="47"/>
                  </a:moveTo>
                  <a:cubicBezTo>
                    <a:pt x="39" y="49"/>
                    <a:pt x="37" y="50"/>
                    <a:pt x="34" y="50"/>
                  </a:cubicBezTo>
                  <a:cubicBezTo>
                    <a:pt x="31" y="50"/>
                    <a:pt x="29" y="49"/>
                    <a:pt x="27" y="47"/>
                  </a:cubicBezTo>
                  <a:cubicBezTo>
                    <a:pt x="25" y="44"/>
                    <a:pt x="24" y="39"/>
                    <a:pt x="24" y="32"/>
                  </a:cubicBezTo>
                  <a:cubicBezTo>
                    <a:pt x="24" y="25"/>
                    <a:pt x="25" y="20"/>
                    <a:pt x="27" y="17"/>
                  </a:cubicBezTo>
                  <a:cubicBezTo>
                    <a:pt x="29" y="15"/>
                    <a:pt x="31" y="14"/>
                    <a:pt x="34" y="14"/>
                  </a:cubicBezTo>
                  <a:cubicBezTo>
                    <a:pt x="37" y="14"/>
                    <a:pt x="39" y="15"/>
                    <a:pt x="40" y="17"/>
                  </a:cubicBezTo>
                  <a:cubicBezTo>
                    <a:pt x="42" y="20"/>
                    <a:pt x="43" y="25"/>
                    <a:pt x="43" y="32"/>
                  </a:cubicBezTo>
                  <a:cubicBezTo>
                    <a:pt x="43" y="39"/>
                    <a:pt x="42" y="44"/>
                    <a:pt x="4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39" name="Freeform 14"/>
            <p:cNvSpPr/>
            <p:nvPr/>
          </p:nvSpPr>
          <p:spPr bwMode="auto">
            <a:xfrm>
              <a:off x="5965824" y="3276600"/>
              <a:ext cx="200025" cy="290512"/>
            </a:xfrm>
            <a:custGeom>
              <a:avLst/>
              <a:gdLst>
                <a:gd name="T0" fmla="*/ 101 w 126"/>
                <a:gd name="T1" fmla="*/ 0 h 183"/>
                <a:gd name="T2" fmla="*/ 126 w 126"/>
                <a:gd name="T3" fmla="*/ 0 h 183"/>
                <a:gd name="T4" fmla="*/ 24 w 126"/>
                <a:gd name="T5" fmla="*/ 183 h 183"/>
                <a:gd name="T6" fmla="*/ 0 w 126"/>
                <a:gd name="T7" fmla="*/ 183 h 183"/>
                <a:gd name="T8" fmla="*/ 101 w 126"/>
                <a:gd name="T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83">
                  <a:moveTo>
                    <a:pt x="101" y="0"/>
                  </a:moveTo>
                  <a:lnTo>
                    <a:pt x="126" y="0"/>
                  </a:lnTo>
                  <a:lnTo>
                    <a:pt x="24" y="183"/>
                  </a:lnTo>
                  <a:lnTo>
                    <a:pt x="0" y="18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  <p:sp>
          <p:nvSpPr>
            <p:cNvPr id="40" name="Freeform 15"/>
            <p:cNvSpPr>
              <a:spLocks noEditPoints="1"/>
            </p:cNvSpPr>
            <p:nvPr/>
          </p:nvSpPr>
          <p:spPr bwMode="auto">
            <a:xfrm>
              <a:off x="6059487" y="3386137"/>
              <a:ext cx="209550" cy="195263"/>
            </a:xfrm>
            <a:custGeom>
              <a:avLst/>
              <a:gdLst>
                <a:gd name="T0" fmla="*/ 80 w 93"/>
                <a:gd name="T1" fmla="*/ 12 h 87"/>
                <a:gd name="T2" fmla="*/ 46 w 93"/>
                <a:gd name="T3" fmla="*/ 0 h 87"/>
                <a:gd name="T4" fmla="*/ 21 w 93"/>
                <a:gd name="T5" fmla="*/ 5 h 87"/>
                <a:gd name="T6" fmla="*/ 5 w 93"/>
                <a:gd name="T7" fmla="*/ 21 h 87"/>
                <a:gd name="T8" fmla="*/ 0 w 93"/>
                <a:gd name="T9" fmla="*/ 43 h 87"/>
                <a:gd name="T10" fmla="*/ 5 w 93"/>
                <a:gd name="T11" fmla="*/ 66 h 87"/>
                <a:gd name="T12" fmla="*/ 21 w 93"/>
                <a:gd name="T13" fmla="*/ 82 h 87"/>
                <a:gd name="T14" fmla="*/ 46 w 93"/>
                <a:gd name="T15" fmla="*/ 87 h 87"/>
                <a:gd name="T16" fmla="*/ 80 w 93"/>
                <a:gd name="T17" fmla="*/ 75 h 87"/>
                <a:gd name="T18" fmla="*/ 93 w 93"/>
                <a:gd name="T19" fmla="*/ 43 h 87"/>
                <a:gd name="T20" fmla="*/ 80 w 93"/>
                <a:gd name="T21" fmla="*/ 12 h 87"/>
                <a:gd name="T22" fmla="*/ 55 w 93"/>
                <a:gd name="T23" fmla="*/ 64 h 87"/>
                <a:gd name="T24" fmla="*/ 46 w 93"/>
                <a:gd name="T25" fmla="*/ 68 h 87"/>
                <a:gd name="T26" fmla="*/ 38 w 93"/>
                <a:gd name="T27" fmla="*/ 64 h 87"/>
                <a:gd name="T28" fmla="*/ 33 w 93"/>
                <a:gd name="T29" fmla="*/ 44 h 87"/>
                <a:gd name="T30" fmla="*/ 38 w 93"/>
                <a:gd name="T31" fmla="*/ 23 h 87"/>
                <a:gd name="T32" fmla="*/ 46 w 93"/>
                <a:gd name="T33" fmla="*/ 19 h 87"/>
                <a:gd name="T34" fmla="*/ 55 w 93"/>
                <a:gd name="T35" fmla="*/ 23 h 87"/>
                <a:gd name="T36" fmla="*/ 60 w 93"/>
                <a:gd name="T37" fmla="*/ 44 h 87"/>
                <a:gd name="T38" fmla="*/ 55 w 93"/>
                <a:gd name="T39" fmla="*/ 6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3" h="87">
                  <a:moveTo>
                    <a:pt x="80" y="12"/>
                  </a:moveTo>
                  <a:cubicBezTo>
                    <a:pt x="72" y="4"/>
                    <a:pt x="61" y="0"/>
                    <a:pt x="46" y="0"/>
                  </a:cubicBezTo>
                  <a:cubicBezTo>
                    <a:pt x="37" y="0"/>
                    <a:pt x="28" y="1"/>
                    <a:pt x="21" y="5"/>
                  </a:cubicBezTo>
                  <a:cubicBezTo>
                    <a:pt x="14" y="9"/>
                    <a:pt x="9" y="14"/>
                    <a:pt x="5" y="21"/>
                  </a:cubicBezTo>
                  <a:cubicBezTo>
                    <a:pt x="2" y="28"/>
                    <a:pt x="0" y="36"/>
                    <a:pt x="0" y="43"/>
                  </a:cubicBezTo>
                  <a:cubicBezTo>
                    <a:pt x="0" y="51"/>
                    <a:pt x="2" y="59"/>
                    <a:pt x="5" y="66"/>
                  </a:cubicBezTo>
                  <a:cubicBezTo>
                    <a:pt x="9" y="73"/>
                    <a:pt x="14" y="78"/>
                    <a:pt x="21" y="82"/>
                  </a:cubicBezTo>
                  <a:cubicBezTo>
                    <a:pt x="28" y="85"/>
                    <a:pt x="37" y="87"/>
                    <a:pt x="46" y="87"/>
                  </a:cubicBezTo>
                  <a:cubicBezTo>
                    <a:pt x="61" y="87"/>
                    <a:pt x="72" y="83"/>
                    <a:pt x="80" y="75"/>
                  </a:cubicBezTo>
                  <a:cubicBezTo>
                    <a:pt x="89" y="67"/>
                    <a:pt x="93" y="57"/>
                    <a:pt x="93" y="43"/>
                  </a:cubicBezTo>
                  <a:cubicBezTo>
                    <a:pt x="93" y="30"/>
                    <a:pt x="89" y="20"/>
                    <a:pt x="80" y="12"/>
                  </a:cubicBezTo>
                  <a:close/>
                  <a:moveTo>
                    <a:pt x="55" y="64"/>
                  </a:moveTo>
                  <a:cubicBezTo>
                    <a:pt x="53" y="67"/>
                    <a:pt x="50" y="68"/>
                    <a:pt x="46" y="68"/>
                  </a:cubicBezTo>
                  <a:cubicBezTo>
                    <a:pt x="43" y="68"/>
                    <a:pt x="40" y="67"/>
                    <a:pt x="38" y="64"/>
                  </a:cubicBezTo>
                  <a:cubicBezTo>
                    <a:pt x="35" y="60"/>
                    <a:pt x="33" y="53"/>
                    <a:pt x="33" y="44"/>
                  </a:cubicBezTo>
                  <a:cubicBezTo>
                    <a:pt x="33" y="34"/>
                    <a:pt x="35" y="27"/>
                    <a:pt x="38" y="23"/>
                  </a:cubicBezTo>
                  <a:cubicBezTo>
                    <a:pt x="40" y="20"/>
                    <a:pt x="43" y="19"/>
                    <a:pt x="46" y="19"/>
                  </a:cubicBezTo>
                  <a:cubicBezTo>
                    <a:pt x="50" y="19"/>
                    <a:pt x="53" y="20"/>
                    <a:pt x="55" y="23"/>
                  </a:cubicBezTo>
                  <a:cubicBezTo>
                    <a:pt x="58" y="27"/>
                    <a:pt x="60" y="34"/>
                    <a:pt x="60" y="44"/>
                  </a:cubicBezTo>
                  <a:cubicBezTo>
                    <a:pt x="60" y="53"/>
                    <a:pt x="58" y="60"/>
                    <a:pt x="55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4" grpId="0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49942" y="1248701"/>
            <a:ext cx="923589" cy="927022"/>
            <a:chOff x="4649942" y="1248701"/>
            <a:chExt cx="923589" cy="927022"/>
          </a:xfrm>
        </p:grpSpPr>
        <p:grpSp>
          <p:nvGrpSpPr>
            <p:cNvPr id="27" name="组合 26"/>
            <p:cNvGrpSpPr/>
            <p:nvPr/>
          </p:nvGrpSpPr>
          <p:grpSpPr>
            <a:xfrm>
              <a:off x="4649942" y="1248701"/>
              <a:ext cx="923589" cy="927022"/>
              <a:chOff x="5958184" y="1407381"/>
              <a:chExt cx="923589" cy="927022"/>
            </a:xfrm>
          </p:grpSpPr>
          <p:sp>
            <p:nvSpPr>
              <p:cNvPr id="23" name="任意多边形 9"/>
              <p:cNvSpPr/>
              <p:nvPr/>
            </p:nvSpPr>
            <p:spPr bwMode="auto">
              <a:xfrm>
                <a:off x="5958184" y="1407381"/>
                <a:ext cx="848917" cy="864153"/>
              </a:xfrm>
              <a:custGeom>
                <a:avLst/>
                <a:gdLst>
                  <a:gd name="T0" fmla="*/ 318220 w 619265"/>
                  <a:gd name="T1" fmla="*/ 0 h 630260"/>
                  <a:gd name="T2" fmla="*/ 611433 w 619265"/>
                  <a:gd name="T3" fmla="*/ 194354 h 630260"/>
                  <a:gd name="T4" fmla="*/ 619265 w 619265"/>
                  <a:gd name="T5" fmla="*/ 219585 h 630260"/>
                  <a:gd name="T6" fmla="*/ 256918 w 619265"/>
                  <a:gd name="T7" fmla="*/ 630260 h 630260"/>
                  <a:gd name="T8" fmla="*/ 254088 w 619265"/>
                  <a:gd name="T9" fmla="*/ 629975 h 630260"/>
                  <a:gd name="T10" fmla="*/ 0 w 619265"/>
                  <a:gd name="T11" fmla="*/ 318220 h 630260"/>
                  <a:gd name="T12" fmla="*/ 318220 w 619265"/>
                  <a:gd name="T13" fmla="*/ 0 h 630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9265" h="630260">
                    <a:moveTo>
                      <a:pt x="318220" y="0"/>
                    </a:moveTo>
                    <a:cubicBezTo>
                      <a:pt x="450031" y="0"/>
                      <a:pt x="563124" y="80141"/>
                      <a:pt x="611433" y="194354"/>
                    </a:cubicBezTo>
                    <a:lnTo>
                      <a:pt x="619265" y="219585"/>
                    </a:lnTo>
                    <a:lnTo>
                      <a:pt x="256918" y="630260"/>
                    </a:lnTo>
                    <a:lnTo>
                      <a:pt x="254088" y="629975"/>
                    </a:lnTo>
                    <a:cubicBezTo>
                      <a:pt x="109080" y="600302"/>
                      <a:pt x="0" y="472000"/>
                      <a:pt x="0" y="318220"/>
                    </a:cubicBezTo>
                    <a:cubicBezTo>
                      <a:pt x="0" y="142472"/>
                      <a:pt x="142472" y="0"/>
                      <a:pt x="318220" y="0"/>
                    </a:cubicBezTo>
                    <a:close/>
                  </a:path>
                </a:pathLst>
              </a:custGeom>
              <a:solidFill>
                <a:schemeClr val="bg1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cxnSp>
            <p:nvCxnSpPr>
              <p:cNvPr id="24" name="直接连接符 11"/>
              <p:cNvCxnSpPr>
                <a:cxnSpLocks noChangeShapeType="1"/>
              </p:cNvCxnSpPr>
              <p:nvPr/>
            </p:nvCxnSpPr>
            <p:spPr bwMode="auto">
              <a:xfrm flipH="1">
                <a:off x="6418133" y="1792403"/>
                <a:ext cx="463640" cy="54200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文本框 25"/>
            <p:cNvSpPr txBox="1"/>
            <p:nvPr/>
          </p:nvSpPr>
          <p:spPr>
            <a:xfrm>
              <a:off x="4775793" y="1400705"/>
              <a:ext cx="53361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  <a:defRPr sz="2400" b="1">
                  <a:solidFill>
                    <a:srgbClr val="132F55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8096" y="2490081"/>
            <a:ext cx="923589" cy="927022"/>
            <a:chOff x="4648096" y="2490081"/>
            <a:chExt cx="923589" cy="927022"/>
          </a:xfrm>
        </p:grpSpPr>
        <p:grpSp>
          <p:nvGrpSpPr>
            <p:cNvPr id="28" name="组合 27"/>
            <p:cNvGrpSpPr/>
            <p:nvPr/>
          </p:nvGrpSpPr>
          <p:grpSpPr>
            <a:xfrm>
              <a:off x="4648096" y="2490081"/>
              <a:ext cx="923589" cy="927022"/>
              <a:chOff x="5958184" y="1407381"/>
              <a:chExt cx="923589" cy="927022"/>
            </a:xfrm>
          </p:grpSpPr>
          <p:sp>
            <p:nvSpPr>
              <p:cNvPr id="29" name="任意多边形 9"/>
              <p:cNvSpPr/>
              <p:nvPr/>
            </p:nvSpPr>
            <p:spPr bwMode="auto">
              <a:xfrm>
                <a:off x="5958184" y="1407381"/>
                <a:ext cx="848917" cy="864153"/>
              </a:xfrm>
              <a:custGeom>
                <a:avLst/>
                <a:gdLst>
                  <a:gd name="T0" fmla="*/ 318220 w 619265"/>
                  <a:gd name="T1" fmla="*/ 0 h 630260"/>
                  <a:gd name="T2" fmla="*/ 611433 w 619265"/>
                  <a:gd name="T3" fmla="*/ 194354 h 630260"/>
                  <a:gd name="T4" fmla="*/ 619265 w 619265"/>
                  <a:gd name="T5" fmla="*/ 219585 h 630260"/>
                  <a:gd name="T6" fmla="*/ 256918 w 619265"/>
                  <a:gd name="T7" fmla="*/ 630260 h 630260"/>
                  <a:gd name="T8" fmla="*/ 254088 w 619265"/>
                  <a:gd name="T9" fmla="*/ 629975 h 630260"/>
                  <a:gd name="T10" fmla="*/ 0 w 619265"/>
                  <a:gd name="T11" fmla="*/ 318220 h 630260"/>
                  <a:gd name="T12" fmla="*/ 318220 w 619265"/>
                  <a:gd name="T13" fmla="*/ 0 h 630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9265" h="630260">
                    <a:moveTo>
                      <a:pt x="318220" y="0"/>
                    </a:moveTo>
                    <a:cubicBezTo>
                      <a:pt x="450031" y="0"/>
                      <a:pt x="563124" y="80141"/>
                      <a:pt x="611433" y="194354"/>
                    </a:cubicBezTo>
                    <a:lnTo>
                      <a:pt x="619265" y="219585"/>
                    </a:lnTo>
                    <a:lnTo>
                      <a:pt x="256918" y="630260"/>
                    </a:lnTo>
                    <a:lnTo>
                      <a:pt x="254088" y="629975"/>
                    </a:lnTo>
                    <a:cubicBezTo>
                      <a:pt x="109080" y="600302"/>
                      <a:pt x="0" y="472000"/>
                      <a:pt x="0" y="318220"/>
                    </a:cubicBezTo>
                    <a:cubicBezTo>
                      <a:pt x="0" y="142472"/>
                      <a:pt x="142472" y="0"/>
                      <a:pt x="318220" y="0"/>
                    </a:cubicBezTo>
                    <a:close/>
                  </a:path>
                </a:pathLst>
              </a:custGeom>
              <a:solidFill>
                <a:schemeClr val="bg1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cxnSp>
            <p:nvCxnSpPr>
              <p:cNvPr id="30" name="直接连接符 11"/>
              <p:cNvCxnSpPr>
                <a:cxnSpLocks noChangeShapeType="1"/>
              </p:cNvCxnSpPr>
              <p:nvPr/>
            </p:nvCxnSpPr>
            <p:spPr bwMode="auto">
              <a:xfrm flipH="1">
                <a:off x="6418133" y="1792403"/>
                <a:ext cx="463640" cy="54200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1" name="文本框 30"/>
            <p:cNvSpPr txBox="1"/>
            <p:nvPr/>
          </p:nvSpPr>
          <p:spPr>
            <a:xfrm>
              <a:off x="4748917" y="2644270"/>
              <a:ext cx="5354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  <a:defRPr sz="2400" b="1">
                  <a:solidFill>
                    <a:srgbClr val="132F55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78302" y="3784832"/>
            <a:ext cx="923589" cy="927022"/>
            <a:chOff x="4578302" y="3784832"/>
            <a:chExt cx="923589" cy="927022"/>
          </a:xfrm>
        </p:grpSpPr>
        <p:grpSp>
          <p:nvGrpSpPr>
            <p:cNvPr id="32" name="组合 31"/>
            <p:cNvGrpSpPr/>
            <p:nvPr/>
          </p:nvGrpSpPr>
          <p:grpSpPr>
            <a:xfrm>
              <a:off x="4578302" y="3784832"/>
              <a:ext cx="923589" cy="927022"/>
              <a:chOff x="5958184" y="1407381"/>
              <a:chExt cx="923589" cy="927022"/>
            </a:xfrm>
          </p:grpSpPr>
          <p:sp>
            <p:nvSpPr>
              <p:cNvPr id="33" name="任意多边形 9"/>
              <p:cNvSpPr/>
              <p:nvPr/>
            </p:nvSpPr>
            <p:spPr bwMode="auto">
              <a:xfrm>
                <a:off x="5958184" y="1407381"/>
                <a:ext cx="848917" cy="864153"/>
              </a:xfrm>
              <a:custGeom>
                <a:avLst/>
                <a:gdLst>
                  <a:gd name="T0" fmla="*/ 318220 w 619265"/>
                  <a:gd name="T1" fmla="*/ 0 h 630260"/>
                  <a:gd name="T2" fmla="*/ 611433 w 619265"/>
                  <a:gd name="T3" fmla="*/ 194354 h 630260"/>
                  <a:gd name="T4" fmla="*/ 619265 w 619265"/>
                  <a:gd name="T5" fmla="*/ 219585 h 630260"/>
                  <a:gd name="T6" fmla="*/ 256918 w 619265"/>
                  <a:gd name="T7" fmla="*/ 630260 h 630260"/>
                  <a:gd name="T8" fmla="*/ 254088 w 619265"/>
                  <a:gd name="T9" fmla="*/ 629975 h 630260"/>
                  <a:gd name="T10" fmla="*/ 0 w 619265"/>
                  <a:gd name="T11" fmla="*/ 318220 h 630260"/>
                  <a:gd name="T12" fmla="*/ 318220 w 619265"/>
                  <a:gd name="T13" fmla="*/ 0 h 630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9265" h="630260">
                    <a:moveTo>
                      <a:pt x="318220" y="0"/>
                    </a:moveTo>
                    <a:cubicBezTo>
                      <a:pt x="450031" y="0"/>
                      <a:pt x="563124" y="80141"/>
                      <a:pt x="611433" y="194354"/>
                    </a:cubicBezTo>
                    <a:lnTo>
                      <a:pt x="619265" y="219585"/>
                    </a:lnTo>
                    <a:lnTo>
                      <a:pt x="256918" y="630260"/>
                    </a:lnTo>
                    <a:lnTo>
                      <a:pt x="254088" y="629975"/>
                    </a:lnTo>
                    <a:cubicBezTo>
                      <a:pt x="109080" y="600302"/>
                      <a:pt x="0" y="472000"/>
                      <a:pt x="0" y="318220"/>
                    </a:cubicBezTo>
                    <a:cubicBezTo>
                      <a:pt x="0" y="142472"/>
                      <a:pt x="142472" y="0"/>
                      <a:pt x="318220" y="0"/>
                    </a:cubicBezTo>
                    <a:close/>
                  </a:path>
                </a:pathLst>
              </a:custGeom>
              <a:solidFill>
                <a:schemeClr val="bg1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cxnSp>
            <p:nvCxnSpPr>
              <p:cNvPr id="34" name="直接连接符 11"/>
              <p:cNvCxnSpPr>
                <a:cxnSpLocks noChangeShapeType="1"/>
              </p:cNvCxnSpPr>
              <p:nvPr/>
            </p:nvCxnSpPr>
            <p:spPr bwMode="auto">
              <a:xfrm flipH="1">
                <a:off x="6418133" y="1792403"/>
                <a:ext cx="463640" cy="54200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" name="文本框 34"/>
            <p:cNvSpPr txBox="1"/>
            <p:nvPr/>
          </p:nvSpPr>
          <p:spPr>
            <a:xfrm>
              <a:off x="4632635" y="3939021"/>
              <a:ext cx="60525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  <a:defRPr sz="2400" b="1">
                  <a:solidFill>
                    <a:srgbClr val="132F55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76456" y="5026212"/>
            <a:ext cx="923589" cy="927022"/>
            <a:chOff x="4576456" y="5026212"/>
            <a:chExt cx="923589" cy="927022"/>
          </a:xfrm>
        </p:grpSpPr>
        <p:grpSp>
          <p:nvGrpSpPr>
            <p:cNvPr id="36" name="组合 35"/>
            <p:cNvGrpSpPr/>
            <p:nvPr/>
          </p:nvGrpSpPr>
          <p:grpSpPr>
            <a:xfrm>
              <a:off x="4576456" y="5026212"/>
              <a:ext cx="923589" cy="927022"/>
              <a:chOff x="5958184" y="1407381"/>
              <a:chExt cx="923589" cy="927022"/>
            </a:xfrm>
          </p:grpSpPr>
          <p:sp>
            <p:nvSpPr>
              <p:cNvPr id="37" name="任意多边形 9"/>
              <p:cNvSpPr/>
              <p:nvPr/>
            </p:nvSpPr>
            <p:spPr bwMode="auto">
              <a:xfrm>
                <a:off x="5958184" y="1407381"/>
                <a:ext cx="848917" cy="864153"/>
              </a:xfrm>
              <a:custGeom>
                <a:avLst/>
                <a:gdLst>
                  <a:gd name="T0" fmla="*/ 318220 w 619265"/>
                  <a:gd name="T1" fmla="*/ 0 h 630260"/>
                  <a:gd name="T2" fmla="*/ 611433 w 619265"/>
                  <a:gd name="T3" fmla="*/ 194354 h 630260"/>
                  <a:gd name="T4" fmla="*/ 619265 w 619265"/>
                  <a:gd name="T5" fmla="*/ 219585 h 630260"/>
                  <a:gd name="T6" fmla="*/ 256918 w 619265"/>
                  <a:gd name="T7" fmla="*/ 630260 h 630260"/>
                  <a:gd name="T8" fmla="*/ 254088 w 619265"/>
                  <a:gd name="T9" fmla="*/ 629975 h 630260"/>
                  <a:gd name="T10" fmla="*/ 0 w 619265"/>
                  <a:gd name="T11" fmla="*/ 318220 h 630260"/>
                  <a:gd name="T12" fmla="*/ 318220 w 619265"/>
                  <a:gd name="T13" fmla="*/ 0 h 630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9265" h="630260">
                    <a:moveTo>
                      <a:pt x="318220" y="0"/>
                    </a:moveTo>
                    <a:cubicBezTo>
                      <a:pt x="450031" y="0"/>
                      <a:pt x="563124" y="80141"/>
                      <a:pt x="611433" y="194354"/>
                    </a:cubicBezTo>
                    <a:lnTo>
                      <a:pt x="619265" y="219585"/>
                    </a:lnTo>
                    <a:lnTo>
                      <a:pt x="256918" y="630260"/>
                    </a:lnTo>
                    <a:lnTo>
                      <a:pt x="254088" y="629975"/>
                    </a:lnTo>
                    <a:cubicBezTo>
                      <a:pt x="109080" y="600302"/>
                      <a:pt x="0" y="472000"/>
                      <a:pt x="0" y="318220"/>
                    </a:cubicBezTo>
                    <a:cubicBezTo>
                      <a:pt x="0" y="142472"/>
                      <a:pt x="142472" y="0"/>
                      <a:pt x="318220" y="0"/>
                    </a:cubicBezTo>
                    <a:close/>
                  </a:path>
                </a:pathLst>
              </a:custGeom>
              <a:solidFill>
                <a:schemeClr val="bg1">
                  <a:alpha val="46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cxnSp>
            <p:nvCxnSpPr>
              <p:cNvPr id="38" name="直接连接符 11"/>
              <p:cNvCxnSpPr>
                <a:cxnSpLocks noChangeShapeType="1"/>
              </p:cNvCxnSpPr>
              <p:nvPr/>
            </p:nvCxnSpPr>
            <p:spPr bwMode="auto">
              <a:xfrm flipH="1">
                <a:off x="6418133" y="1792403"/>
                <a:ext cx="463640" cy="542000"/>
              </a:xfrm>
              <a:prstGeom prst="line">
                <a:avLst/>
              </a:prstGeom>
              <a:noFill/>
              <a:ln w="6350" cmpd="sng">
                <a:solidFill>
                  <a:schemeClr val="bg1">
                    <a:alpha val="50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9" name="文本框 38"/>
            <p:cNvSpPr txBox="1"/>
            <p:nvPr/>
          </p:nvSpPr>
          <p:spPr>
            <a:xfrm>
              <a:off x="4648096" y="5170903"/>
              <a:ext cx="6071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 typeface="Arial" panose="020B0604020202090204" pitchFamily="34" charset="0"/>
                <a:buNone/>
                <a:defRPr sz="2400" b="1">
                  <a:solidFill>
                    <a:srgbClr val="132F55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sz="2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5834143" y="160264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sz="2800" dirty="0">
              <a:latin typeface="印品黑体" panose="000005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832297" y="2829302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sz="2800" dirty="0">
              <a:latin typeface="印品黑体" panose="00000500000000000000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832297" y="4055960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sz="2800" dirty="0">
              <a:latin typeface="印品黑体" panose="00000500000000000000" pitchFamily="2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832296" y="5349271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zh-CN" altLang="en-US" sz="2800" dirty="0">
              <a:latin typeface="印品黑体" panose="00000500000000000000" pitchFamily="2" charset="-122"/>
            </a:endParaRPr>
          </a:p>
        </p:txBody>
      </p:sp>
      <p:sp>
        <p:nvSpPr>
          <p:cNvPr id="48" name="PA_椭圆 17"/>
          <p:cNvSpPr/>
          <p:nvPr>
            <p:custDataLst>
              <p:tags r:id="rId1"/>
            </p:custDataLst>
          </p:nvPr>
        </p:nvSpPr>
        <p:spPr>
          <a:xfrm>
            <a:off x="-857773" y="-844846"/>
            <a:ext cx="3583709" cy="3583709"/>
          </a:xfrm>
          <a:prstGeom prst="ellipse">
            <a:avLst/>
          </a:pr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9" name="PA_椭圆 19"/>
          <p:cNvSpPr/>
          <p:nvPr>
            <p:custDataLst>
              <p:tags r:id="rId2"/>
            </p:custDataLst>
          </p:nvPr>
        </p:nvSpPr>
        <p:spPr>
          <a:xfrm>
            <a:off x="-1521223" y="-1079259"/>
            <a:ext cx="3583709" cy="3583709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0" name="PA_椭圆 20"/>
          <p:cNvSpPr/>
          <p:nvPr>
            <p:custDataLst>
              <p:tags r:id="rId3"/>
            </p:custDataLst>
          </p:nvPr>
        </p:nvSpPr>
        <p:spPr>
          <a:xfrm>
            <a:off x="-892314" y="-1855898"/>
            <a:ext cx="3583709" cy="358370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pic>
        <p:nvPicPr>
          <p:cNvPr id="13" name="文本框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4" y="88171"/>
            <a:ext cx="177958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文本框 2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61" y="947009"/>
            <a:ext cx="1792287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PA_椭圆 24"/>
          <p:cNvSpPr/>
          <p:nvPr>
            <p:custDataLst>
              <p:tags r:id="rId6"/>
            </p:custDataLst>
          </p:nvPr>
        </p:nvSpPr>
        <p:spPr>
          <a:xfrm>
            <a:off x="10754181" y="4736710"/>
            <a:ext cx="989447" cy="989447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4" name="PA_椭圆 25"/>
          <p:cNvSpPr/>
          <p:nvPr>
            <p:custDataLst>
              <p:tags r:id="rId7"/>
            </p:custDataLst>
          </p:nvPr>
        </p:nvSpPr>
        <p:spPr>
          <a:xfrm>
            <a:off x="10910049" y="5923584"/>
            <a:ext cx="489526" cy="489526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5" name="PA_椭圆 26"/>
          <p:cNvSpPr/>
          <p:nvPr>
            <p:custDataLst>
              <p:tags r:id="rId8"/>
            </p:custDataLst>
          </p:nvPr>
        </p:nvSpPr>
        <p:spPr>
          <a:xfrm>
            <a:off x="10620254" y="5319757"/>
            <a:ext cx="406400" cy="406400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3" grpId="0" animBg="1"/>
      <p:bldP spid="54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A_椭圆 19"/>
          <p:cNvSpPr/>
          <p:nvPr>
            <p:custDataLst>
              <p:tags r:id="rId1"/>
            </p:custDataLst>
          </p:nvPr>
        </p:nvSpPr>
        <p:spPr>
          <a:xfrm>
            <a:off x="4123359" y="619478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0" name="PA_椭圆 20"/>
          <p:cNvSpPr/>
          <p:nvPr>
            <p:custDataLst>
              <p:tags r:id="rId2"/>
            </p:custDataLst>
          </p:nvPr>
        </p:nvSpPr>
        <p:spPr>
          <a:xfrm>
            <a:off x="4848435" y="505530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1" name="PA_椭圆 17"/>
          <p:cNvSpPr/>
          <p:nvPr>
            <p:custDataLst>
              <p:tags r:id="rId3"/>
            </p:custDataLst>
          </p:nvPr>
        </p:nvSpPr>
        <p:spPr>
          <a:xfrm>
            <a:off x="4968509" y="1018148"/>
            <a:ext cx="2729422" cy="2729422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2" name="PA_椭圆 21"/>
          <p:cNvSpPr/>
          <p:nvPr>
            <p:custDataLst>
              <p:tags r:id="rId4"/>
            </p:custDataLst>
          </p:nvPr>
        </p:nvSpPr>
        <p:spPr>
          <a:xfrm>
            <a:off x="4398162" y="1193639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090854" y="2033919"/>
            <a:ext cx="180049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265">
              <a:lnSpc>
                <a:spcPts val="2000"/>
              </a:lnSpc>
              <a:defRPr/>
            </a:pPr>
            <a:r>
              <a:rPr lang="zh-CN" altLang="en-US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b="1" kern="0" dirty="0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611493" y="1357028"/>
            <a:ext cx="711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  <a:defRPr sz="3200" b="1">
                <a:solidFill>
                  <a:srgbClr val="132F5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3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4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5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6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7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8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9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130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31" name="椭圆 130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32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33" name="椭圆 132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36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137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148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153" name="椭圆 15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4" name="椭圆 15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49" name="直接连接符 269"/>
              <p:cNvCxnSpPr>
                <a:stCxn id="153" idx="4"/>
                <a:endCxn id="15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151" name="椭圆 15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2" name="椭圆 15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38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39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143" name="椭圆 14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40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55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156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163" name="图片 162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164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69" name="椭圆 168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65" name="直接连接符 303"/>
              <p:cNvCxnSpPr>
                <a:stCxn id="169" idx="4"/>
                <a:endCxn id="167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67" name="椭圆 166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8" name="椭圆 167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57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161" name="椭圆 16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58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159" name="椭圆 158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71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172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179" name="图片 178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180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85" name="椭圆 184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81" name="直接连接符 317"/>
              <p:cNvCxnSpPr>
                <a:stCxn id="185" idx="4"/>
                <a:endCxn id="183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2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83" name="椭圆 18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4" name="椭圆 18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73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74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87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188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195" name="图片 194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196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201" name="椭圆 200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2" name="椭圆 201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97" name="直接连接符 335"/>
              <p:cNvCxnSpPr>
                <a:stCxn id="201" idx="4"/>
                <a:endCxn id="199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199" name="椭圆 198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0" name="椭圆 199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8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193" name="椭圆 19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4" name="椭圆 19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9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191" name="椭圆 19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03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204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208" name="图片 207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209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214" name="椭圆 21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210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212" name="椭圆 21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11" name="直接连接符 14"/>
              <p:cNvCxnSpPr>
                <a:stCxn id="208" idx="2"/>
                <a:endCxn id="212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206" name="椭圆 205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接连接符 42"/>
          <p:cNvCxnSpPr/>
          <p:nvPr/>
        </p:nvCxnSpPr>
        <p:spPr>
          <a:xfrm flipH="1">
            <a:off x="6338343" y="2075084"/>
            <a:ext cx="482686" cy="769182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V="1">
            <a:off x="1966614" y="3917430"/>
            <a:ext cx="614122" cy="919397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 flipV="1">
            <a:off x="2928769" y="3955800"/>
            <a:ext cx="1252518" cy="613461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4976813" y="3387138"/>
            <a:ext cx="1187744" cy="1110998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 flipV="1">
            <a:off x="6668401" y="3279114"/>
            <a:ext cx="1337795" cy="83668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8616098" y="2836386"/>
            <a:ext cx="673962" cy="81294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endCxn id="20" idx="0"/>
          </p:cNvCxnSpPr>
          <p:nvPr/>
        </p:nvCxnSpPr>
        <p:spPr>
          <a:xfrm>
            <a:off x="4303835" y="2994186"/>
            <a:ext cx="237221" cy="1037183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7542089" y="4232412"/>
            <a:ext cx="345350" cy="954276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10007499" y="2844266"/>
            <a:ext cx="460772" cy="1098371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1636092" y="3167612"/>
            <a:ext cx="1875205" cy="970762"/>
            <a:chOff x="1636092" y="3167612"/>
            <a:chExt cx="1875205" cy="97076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1636092" y="3167612"/>
              <a:ext cx="1875205" cy="970762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2169709" y="350629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79264" y="2732478"/>
            <a:ext cx="1875205" cy="970762"/>
            <a:chOff x="5279264" y="2732478"/>
            <a:chExt cx="1875205" cy="97076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5279264" y="2732478"/>
              <a:ext cx="1875205" cy="970762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5732840" y="308636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03453" y="4031369"/>
            <a:ext cx="1875205" cy="970762"/>
            <a:chOff x="3445509" y="4071015"/>
            <a:chExt cx="1875205" cy="97076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3445509" y="4071015"/>
              <a:ext cx="1875205" cy="970762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3870511" y="441531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066552" y="3404911"/>
            <a:ext cx="1875205" cy="970762"/>
            <a:chOff x="7714764" y="4471558"/>
            <a:chExt cx="1875205" cy="97076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7714764" y="4471558"/>
              <a:ext cx="1875205" cy="970762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8182564" y="4810155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45891" y="2023424"/>
            <a:ext cx="1875205" cy="970762"/>
            <a:chOff x="8445891" y="2023424"/>
            <a:chExt cx="1875205" cy="970762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8445891" y="2023424"/>
              <a:ext cx="1875205" cy="970762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8979134" y="2405499"/>
              <a:ext cx="108616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</a:t>
              </a:r>
              <a:endParaRPr lang="en-US" altLang="zh-CN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05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你需要的内容</a:t>
              </a:r>
              <a:endPara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66784" y="4770575"/>
            <a:ext cx="610108" cy="587300"/>
            <a:chOff x="1466784" y="4770575"/>
            <a:chExt cx="610108" cy="587300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1466784" y="4770575"/>
              <a:ext cx="610108" cy="587300"/>
            </a:xfrm>
            <a:prstGeom prst="ellipse">
              <a:avLst/>
            </a:prstGeom>
            <a:solidFill>
              <a:srgbClr val="3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29219" y="4871653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80605" y="2385263"/>
            <a:ext cx="612008" cy="619611"/>
            <a:chOff x="3880605" y="2385263"/>
            <a:chExt cx="612008" cy="619611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3880605" y="2385263"/>
              <a:ext cx="612008" cy="619611"/>
            </a:xfrm>
            <a:prstGeom prst="ellipse">
              <a:avLst/>
            </a:prstGeom>
            <a:solidFill>
              <a:srgbClr val="E6A57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937831" y="2497097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703064" y="1503363"/>
            <a:ext cx="581598" cy="617711"/>
            <a:chOff x="6703064" y="1503363"/>
            <a:chExt cx="581598" cy="617711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6703064" y="1503363"/>
              <a:ext cx="581598" cy="617711"/>
            </a:xfrm>
            <a:prstGeom prst="ellipse">
              <a:avLst/>
            </a:prstGeom>
            <a:solidFill>
              <a:srgbClr val="8EC89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758087" y="1622770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147138" y="5064225"/>
            <a:ext cx="610108" cy="617711"/>
            <a:chOff x="7140213" y="5183014"/>
            <a:chExt cx="610108" cy="617711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140213" y="5183014"/>
              <a:ext cx="610108" cy="617711"/>
            </a:xfrm>
            <a:prstGeom prst="ellipse">
              <a:avLst/>
            </a:prstGeom>
            <a:solidFill>
              <a:srgbClr val="7FB07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229639" y="5302553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240746" y="3853847"/>
            <a:ext cx="610108" cy="617711"/>
            <a:chOff x="9525525" y="4004614"/>
            <a:chExt cx="610108" cy="617711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9525525" y="4004614"/>
              <a:ext cx="610108" cy="617711"/>
            </a:xfrm>
            <a:prstGeom prst="ellipse">
              <a:avLst/>
            </a:prstGeom>
            <a:solidFill>
              <a:srgbClr val="3F899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575916" y="4128803"/>
              <a:ext cx="471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05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3144838" y="1771650"/>
            <a:ext cx="1797050" cy="2089150"/>
          </a:xfrm>
          <a:custGeom>
            <a:avLst/>
            <a:gdLst>
              <a:gd name="T0" fmla="*/ 65 w 65"/>
              <a:gd name="T1" fmla="*/ 23 h 75"/>
              <a:gd name="T2" fmla="*/ 65 w 65"/>
              <a:gd name="T3" fmla="*/ 0 h 75"/>
              <a:gd name="T4" fmla="*/ 0 w 65"/>
              <a:gd name="T5" fmla="*/ 0 h 75"/>
              <a:gd name="T6" fmla="*/ 0 w 65"/>
              <a:gd name="T7" fmla="*/ 65 h 75"/>
              <a:gd name="T8" fmla="*/ 23 w 65"/>
              <a:gd name="T9" fmla="*/ 65 h 75"/>
              <a:gd name="T10" fmla="*/ 32 w 65"/>
              <a:gd name="T11" fmla="*/ 75 h 75"/>
              <a:gd name="T12" fmla="*/ 42 w 65"/>
              <a:gd name="T13" fmla="*/ 65 h 75"/>
              <a:gd name="T14" fmla="*/ 65 w 65"/>
              <a:gd name="T15" fmla="*/ 65 h 75"/>
              <a:gd name="T16" fmla="*/ 65 w 65"/>
              <a:gd name="T17" fmla="*/ 42 h 75"/>
              <a:gd name="T18" fmla="*/ 55 w 65"/>
              <a:gd name="T19" fmla="*/ 33 h 75"/>
              <a:gd name="T20" fmla="*/ 65 w 65"/>
              <a:gd name="T21" fmla="*/ 2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75"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70"/>
                  <a:pt x="27" y="75"/>
                  <a:pt x="32" y="75"/>
                </a:cubicBezTo>
                <a:cubicBezTo>
                  <a:pt x="37" y="75"/>
                  <a:pt x="42" y="70"/>
                  <a:pt x="42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42"/>
                  <a:pt x="65" y="42"/>
                  <a:pt x="65" y="42"/>
                </a:cubicBezTo>
                <a:cubicBezTo>
                  <a:pt x="60" y="42"/>
                  <a:pt x="55" y="38"/>
                  <a:pt x="55" y="33"/>
                </a:cubicBezTo>
                <a:cubicBezTo>
                  <a:pt x="55" y="28"/>
                  <a:pt x="60" y="23"/>
                  <a:pt x="65" y="2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6765925" y="1771650"/>
            <a:ext cx="1797050" cy="2089150"/>
          </a:xfrm>
          <a:custGeom>
            <a:avLst/>
            <a:gdLst>
              <a:gd name="T0" fmla="*/ 0 w 65"/>
              <a:gd name="T1" fmla="*/ 0 h 75"/>
              <a:gd name="T2" fmla="*/ 0 w 65"/>
              <a:gd name="T3" fmla="*/ 23 h 75"/>
              <a:gd name="T4" fmla="*/ 9 w 65"/>
              <a:gd name="T5" fmla="*/ 33 h 75"/>
              <a:gd name="T6" fmla="*/ 0 w 65"/>
              <a:gd name="T7" fmla="*/ 42 h 75"/>
              <a:gd name="T8" fmla="*/ 0 w 65"/>
              <a:gd name="T9" fmla="*/ 65 h 75"/>
              <a:gd name="T10" fmla="*/ 23 w 65"/>
              <a:gd name="T11" fmla="*/ 65 h 75"/>
              <a:gd name="T12" fmla="*/ 32 w 65"/>
              <a:gd name="T13" fmla="*/ 75 h 75"/>
              <a:gd name="T14" fmla="*/ 42 w 65"/>
              <a:gd name="T15" fmla="*/ 65 h 75"/>
              <a:gd name="T16" fmla="*/ 65 w 65"/>
              <a:gd name="T17" fmla="*/ 65 h 75"/>
              <a:gd name="T18" fmla="*/ 65 w 65"/>
              <a:gd name="T19" fmla="*/ 0 h 75"/>
              <a:gd name="T20" fmla="*/ 0 w 65"/>
              <a:gd name="T2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75">
                <a:moveTo>
                  <a:pt x="0" y="0"/>
                </a:moveTo>
                <a:cubicBezTo>
                  <a:pt x="0" y="23"/>
                  <a:pt x="0" y="23"/>
                  <a:pt x="0" y="23"/>
                </a:cubicBezTo>
                <a:cubicBezTo>
                  <a:pt x="5" y="23"/>
                  <a:pt x="9" y="28"/>
                  <a:pt x="9" y="33"/>
                </a:cubicBezTo>
                <a:cubicBezTo>
                  <a:pt x="9" y="38"/>
                  <a:pt x="5" y="42"/>
                  <a:pt x="0" y="42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70"/>
                  <a:pt x="27" y="75"/>
                  <a:pt x="32" y="75"/>
                </a:cubicBezTo>
                <a:cubicBezTo>
                  <a:pt x="37" y="75"/>
                  <a:pt x="42" y="70"/>
                  <a:pt x="42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0"/>
                  <a:pt x="65" y="0"/>
                  <a:pt x="6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EB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665663" y="1771650"/>
            <a:ext cx="2349500" cy="1809750"/>
          </a:xfrm>
          <a:custGeom>
            <a:avLst/>
            <a:gdLst>
              <a:gd name="T0" fmla="*/ 76 w 85"/>
              <a:gd name="T1" fmla="*/ 23 h 65"/>
              <a:gd name="T2" fmla="*/ 76 w 85"/>
              <a:gd name="T3" fmla="*/ 0 h 65"/>
              <a:gd name="T4" fmla="*/ 10 w 85"/>
              <a:gd name="T5" fmla="*/ 0 h 65"/>
              <a:gd name="T6" fmla="*/ 10 w 85"/>
              <a:gd name="T7" fmla="*/ 23 h 65"/>
              <a:gd name="T8" fmla="*/ 0 w 85"/>
              <a:gd name="T9" fmla="*/ 33 h 65"/>
              <a:gd name="T10" fmla="*/ 10 w 85"/>
              <a:gd name="T11" fmla="*/ 42 h 65"/>
              <a:gd name="T12" fmla="*/ 10 w 85"/>
              <a:gd name="T13" fmla="*/ 65 h 65"/>
              <a:gd name="T14" fmla="*/ 33 w 85"/>
              <a:gd name="T15" fmla="*/ 65 h 65"/>
              <a:gd name="T16" fmla="*/ 43 w 85"/>
              <a:gd name="T17" fmla="*/ 56 h 65"/>
              <a:gd name="T18" fmla="*/ 52 w 85"/>
              <a:gd name="T19" fmla="*/ 65 h 65"/>
              <a:gd name="T20" fmla="*/ 76 w 85"/>
              <a:gd name="T21" fmla="*/ 65 h 65"/>
              <a:gd name="T22" fmla="*/ 76 w 85"/>
              <a:gd name="T23" fmla="*/ 42 h 65"/>
              <a:gd name="T24" fmla="*/ 85 w 85"/>
              <a:gd name="T25" fmla="*/ 33 h 65"/>
              <a:gd name="T26" fmla="*/ 76 w 85"/>
              <a:gd name="T27" fmla="*/ 2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5" h="65">
                <a:moveTo>
                  <a:pt x="76" y="23"/>
                </a:moveTo>
                <a:cubicBezTo>
                  <a:pt x="76" y="0"/>
                  <a:pt x="76" y="0"/>
                  <a:pt x="7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23"/>
                  <a:pt x="10" y="23"/>
                  <a:pt x="10" y="23"/>
                </a:cubicBezTo>
                <a:cubicBezTo>
                  <a:pt x="5" y="23"/>
                  <a:pt x="0" y="28"/>
                  <a:pt x="0" y="33"/>
                </a:cubicBezTo>
                <a:cubicBezTo>
                  <a:pt x="0" y="38"/>
                  <a:pt x="5" y="42"/>
                  <a:pt x="10" y="42"/>
                </a:cubicBezTo>
                <a:cubicBezTo>
                  <a:pt x="10" y="65"/>
                  <a:pt x="10" y="65"/>
                  <a:pt x="10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0"/>
                  <a:pt x="37" y="56"/>
                  <a:pt x="43" y="56"/>
                </a:cubicBezTo>
                <a:cubicBezTo>
                  <a:pt x="48" y="56"/>
                  <a:pt x="52" y="60"/>
                  <a:pt x="52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42"/>
                  <a:pt x="76" y="42"/>
                  <a:pt x="76" y="42"/>
                </a:cubicBezTo>
                <a:cubicBezTo>
                  <a:pt x="81" y="42"/>
                  <a:pt x="85" y="38"/>
                  <a:pt x="85" y="33"/>
                </a:cubicBezTo>
                <a:cubicBezTo>
                  <a:pt x="85" y="28"/>
                  <a:pt x="81" y="23"/>
                  <a:pt x="76" y="23"/>
                </a:cubicBezTo>
                <a:close/>
              </a:path>
            </a:pathLst>
          </a:custGeom>
          <a:solidFill>
            <a:srgbClr val="52C3C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3144838" y="3581400"/>
            <a:ext cx="2046287" cy="1838325"/>
          </a:xfrm>
          <a:custGeom>
            <a:avLst/>
            <a:gdLst>
              <a:gd name="T0" fmla="*/ 65 w 74"/>
              <a:gd name="T1" fmla="*/ 24 h 66"/>
              <a:gd name="T2" fmla="*/ 65 w 74"/>
              <a:gd name="T3" fmla="*/ 0 h 66"/>
              <a:gd name="T4" fmla="*/ 42 w 74"/>
              <a:gd name="T5" fmla="*/ 0 h 66"/>
              <a:gd name="T6" fmla="*/ 32 w 74"/>
              <a:gd name="T7" fmla="*/ 10 h 66"/>
              <a:gd name="T8" fmla="*/ 23 w 74"/>
              <a:gd name="T9" fmla="*/ 0 h 66"/>
              <a:gd name="T10" fmla="*/ 0 w 74"/>
              <a:gd name="T11" fmla="*/ 0 h 66"/>
              <a:gd name="T12" fmla="*/ 0 w 74"/>
              <a:gd name="T13" fmla="*/ 66 h 66"/>
              <a:gd name="T14" fmla="*/ 65 w 74"/>
              <a:gd name="T15" fmla="*/ 66 h 66"/>
              <a:gd name="T16" fmla="*/ 65 w 74"/>
              <a:gd name="T17" fmla="*/ 43 h 66"/>
              <a:gd name="T18" fmla="*/ 74 w 74"/>
              <a:gd name="T19" fmla="*/ 33 h 66"/>
              <a:gd name="T20" fmla="*/ 65 w 74"/>
              <a:gd name="T21" fmla="*/ 2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6">
                <a:moveTo>
                  <a:pt x="65" y="24"/>
                </a:moveTo>
                <a:cubicBezTo>
                  <a:pt x="65" y="0"/>
                  <a:pt x="65" y="0"/>
                  <a:pt x="65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5"/>
                  <a:pt x="37" y="10"/>
                  <a:pt x="32" y="10"/>
                </a:cubicBezTo>
                <a:cubicBezTo>
                  <a:pt x="27" y="10"/>
                  <a:pt x="23" y="5"/>
                  <a:pt x="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43"/>
                  <a:pt x="65" y="43"/>
                  <a:pt x="65" y="43"/>
                </a:cubicBezTo>
                <a:cubicBezTo>
                  <a:pt x="70" y="43"/>
                  <a:pt x="74" y="38"/>
                  <a:pt x="74" y="33"/>
                </a:cubicBezTo>
                <a:cubicBezTo>
                  <a:pt x="74" y="28"/>
                  <a:pt x="70" y="24"/>
                  <a:pt x="65" y="24"/>
                </a:cubicBezTo>
                <a:close/>
              </a:path>
            </a:pathLst>
          </a:custGeom>
          <a:solidFill>
            <a:srgbClr val="00769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6518275" y="3581400"/>
            <a:ext cx="2044700" cy="1838325"/>
          </a:xfrm>
          <a:custGeom>
            <a:avLst/>
            <a:gdLst>
              <a:gd name="T0" fmla="*/ 51 w 74"/>
              <a:gd name="T1" fmla="*/ 0 h 66"/>
              <a:gd name="T2" fmla="*/ 41 w 74"/>
              <a:gd name="T3" fmla="*/ 10 h 66"/>
              <a:gd name="T4" fmla="*/ 32 w 74"/>
              <a:gd name="T5" fmla="*/ 0 h 66"/>
              <a:gd name="T6" fmla="*/ 9 w 74"/>
              <a:gd name="T7" fmla="*/ 0 h 66"/>
              <a:gd name="T8" fmla="*/ 9 w 74"/>
              <a:gd name="T9" fmla="*/ 24 h 66"/>
              <a:gd name="T10" fmla="*/ 0 w 74"/>
              <a:gd name="T11" fmla="*/ 33 h 66"/>
              <a:gd name="T12" fmla="*/ 9 w 74"/>
              <a:gd name="T13" fmla="*/ 43 h 66"/>
              <a:gd name="T14" fmla="*/ 9 w 74"/>
              <a:gd name="T15" fmla="*/ 66 h 66"/>
              <a:gd name="T16" fmla="*/ 74 w 74"/>
              <a:gd name="T17" fmla="*/ 66 h 66"/>
              <a:gd name="T18" fmla="*/ 74 w 74"/>
              <a:gd name="T19" fmla="*/ 0 h 66"/>
              <a:gd name="T20" fmla="*/ 51 w 74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6">
                <a:moveTo>
                  <a:pt x="51" y="0"/>
                </a:moveTo>
                <a:cubicBezTo>
                  <a:pt x="51" y="5"/>
                  <a:pt x="46" y="10"/>
                  <a:pt x="41" y="10"/>
                </a:cubicBezTo>
                <a:cubicBezTo>
                  <a:pt x="36" y="10"/>
                  <a:pt x="32" y="5"/>
                  <a:pt x="32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38"/>
                  <a:pt x="4" y="43"/>
                  <a:pt x="9" y="43"/>
                </a:cubicBezTo>
                <a:cubicBezTo>
                  <a:pt x="9" y="66"/>
                  <a:pt x="9" y="66"/>
                  <a:pt x="9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0"/>
                  <a:pt x="74" y="0"/>
                  <a:pt x="74" y="0"/>
                </a:cubicBezTo>
                <a:lnTo>
                  <a:pt x="51" y="0"/>
                </a:lnTo>
                <a:close/>
              </a:path>
            </a:pathLst>
          </a:custGeom>
          <a:solidFill>
            <a:srgbClr val="299DB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4941888" y="3330575"/>
            <a:ext cx="1824037" cy="2089150"/>
          </a:xfrm>
          <a:custGeom>
            <a:avLst/>
            <a:gdLst>
              <a:gd name="T0" fmla="*/ 66 w 66"/>
              <a:gd name="T1" fmla="*/ 33 h 75"/>
              <a:gd name="T2" fmla="*/ 66 w 66"/>
              <a:gd name="T3" fmla="*/ 9 h 75"/>
              <a:gd name="T4" fmla="*/ 42 w 66"/>
              <a:gd name="T5" fmla="*/ 9 h 75"/>
              <a:gd name="T6" fmla="*/ 33 w 66"/>
              <a:gd name="T7" fmla="*/ 0 h 75"/>
              <a:gd name="T8" fmla="*/ 23 w 66"/>
              <a:gd name="T9" fmla="*/ 9 h 75"/>
              <a:gd name="T10" fmla="*/ 0 w 66"/>
              <a:gd name="T11" fmla="*/ 9 h 75"/>
              <a:gd name="T12" fmla="*/ 0 w 66"/>
              <a:gd name="T13" fmla="*/ 33 h 75"/>
              <a:gd name="T14" fmla="*/ 9 w 66"/>
              <a:gd name="T15" fmla="*/ 42 h 75"/>
              <a:gd name="T16" fmla="*/ 0 w 66"/>
              <a:gd name="T17" fmla="*/ 52 h 75"/>
              <a:gd name="T18" fmla="*/ 0 w 66"/>
              <a:gd name="T19" fmla="*/ 75 h 75"/>
              <a:gd name="T20" fmla="*/ 66 w 66"/>
              <a:gd name="T21" fmla="*/ 75 h 75"/>
              <a:gd name="T22" fmla="*/ 66 w 66"/>
              <a:gd name="T23" fmla="*/ 52 h 75"/>
              <a:gd name="T24" fmla="*/ 57 w 66"/>
              <a:gd name="T25" fmla="*/ 42 h 75"/>
              <a:gd name="T26" fmla="*/ 66 w 66"/>
              <a:gd name="T27" fmla="*/ 3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75">
                <a:moveTo>
                  <a:pt x="66" y="33"/>
                </a:moveTo>
                <a:cubicBezTo>
                  <a:pt x="66" y="9"/>
                  <a:pt x="66" y="9"/>
                  <a:pt x="66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4"/>
                  <a:pt x="38" y="0"/>
                  <a:pt x="33" y="0"/>
                </a:cubicBezTo>
                <a:cubicBezTo>
                  <a:pt x="27" y="0"/>
                  <a:pt x="23" y="4"/>
                  <a:pt x="23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33"/>
                  <a:pt x="0" y="33"/>
                  <a:pt x="0" y="33"/>
                </a:cubicBezTo>
                <a:cubicBezTo>
                  <a:pt x="5" y="33"/>
                  <a:pt x="9" y="37"/>
                  <a:pt x="9" y="42"/>
                </a:cubicBezTo>
                <a:cubicBezTo>
                  <a:pt x="9" y="47"/>
                  <a:pt x="5" y="52"/>
                  <a:pt x="0" y="52"/>
                </a:cubicBezTo>
                <a:cubicBezTo>
                  <a:pt x="0" y="75"/>
                  <a:pt x="0" y="75"/>
                  <a:pt x="0" y="75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52"/>
                  <a:pt x="66" y="52"/>
                  <a:pt x="66" y="52"/>
                </a:cubicBezTo>
                <a:cubicBezTo>
                  <a:pt x="61" y="52"/>
                  <a:pt x="57" y="47"/>
                  <a:pt x="57" y="42"/>
                </a:cubicBezTo>
                <a:cubicBezTo>
                  <a:pt x="57" y="37"/>
                  <a:pt x="61" y="33"/>
                  <a:pt x="66" y="33"/>
                </a:cubicBezTo>
                <a:close/>
              </a:path>
            </a:pathLst>
          </a:custGeom>
          <a:solidFill>
            <a:srgbClr val="1589A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00281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9088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78375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00281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59088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29319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73"/>
          <p:cNvSpPr>
            <a:spLocks noEditPoints="1"/>
          </p:cNvSpPr>
          <p:nvPr/>
        </p:nvSpPr>
        <p:spPr bwMode="auto">
          <a:xfrm>
            <a:off x="1270669" y="1429129"/>
            <a:ext cx="2238374" cy="4184786"/>
          </a:xfrm>
          <a:custGeom>
            <a:avLst/>
            <a:gdLst>
              <a:gd name="T0" fmla="*/ 81 w 96"/>
              <a:gd name="T1" fmla="*/ 0 h 180"/>
              <a:gd name="T2" fmla="*/ 15 w 96"/>
              <a:gd name="T3" fmla="*/ 0 h 180"/>
              <a:gd name="T4" fmla="*/ 0 w 96"/>
              <a:gd name="T5" fmla="*/ 15 h 180"/>
              <a:gd name="T6" fmla="*/ 0 w 96"/>
              <a:gd name="T7" fmla="*/ 165 h 180"/>
              <a:gd name="T8" fmla="*/ 15 w 96"/>
              <a:gd name="T9" fmla="*/ 180 h 180"/>
              <a:gd name="T10" fmla="*/ 81 w 96"/>
              <a:gd name="T11" fmla="*/ 180 h 180"/>
              <a:gd name="T12" fmla="*/ 96 w 96"/>
              <a:gd name="T13" fmla="*/ 165 h 180"/>
              <a:gd name="T14" fmla="*/ 96 w 96"/>
              <a:gd name="T15" fmla="*/ 15 h 180"/>
              <a:gd name="T16" fmla="*/ 81 w 96"/>
              <a:gd name="T17" fmla="*/ 0 h 180"/>
              <a:gd name="T18" fmla="*/ 39 w 96"/>
              <a:gd name="T19" fmla="*/ 12 h 180"/>
              <a:gd name="T20" fmla="*/ 57 w 96"/>
              <a:gd name="T21" fmla="*/ 12 h 180"/>
              <a:gd name="T22" fmla="*/ 60 w 96"/>
              <a:gd name="T23" fmla="*/ 15 h 180"/>
              <a:gd name="T24" fmla="*/ 57 w 96"/>
              <a:gd name="T25" fmla="*/ 18 h 180"/>
              <a:gd name="T26" fmla="*/ 39 w 96"/>
              <a:gd name="T27" fmla="*/ 18 h 180"/>
              <a:gd name="T28" fmla="*/ 36 w 96"/>
              <a:gd name="T29" fmla="*/ 15 h 180"/>
              <a:gd name="T30" fmla="*/ 39 w 96"/>
              <a:gd name="T31" fmla="*/ 12 h 180"/>
              <a:gd name="T32" fmla="*/ 48 w 96"/>
              <a:gd name="T33" fmla="*/ 174 h 180"/>
              <a:gd name="T34" fmla="*/ 39 w 96"/>
              <a:gd name="T35" fmla="*/ 165 h 180"/>
              <a:gd name="T36" fmla="*/ 48 w 96"/>
              <a:gd name="T37" fmla="*/ 156 h 180"/>
              <a:gd name="T38" fmla="*/ 57 w 96"/>
              <a:gd name="T39" fmla="*/ 165 h 180"/>
              <a:gd name="T40" fmla="*/ 48 w 96"/>
              <a:gd name="T41" fmla="*/ 174 h 180"/>
              <a:gd name="T42" fmla="*/ 90 w 96"/>
              <a:gd name="T43" fmla="*/ 150 h 180"/>
              <a:gd name="T44" fmla="*/ 6 w 96"/>
              <a:gd name="T45" fmla="*/ 150 h 180"/>
              <a:gd name="T46" fmla="*/ 6 w 96"/>
              <a:gd name="T47" fmla="*/ 30 h 180"/>
              <a:gd name="T48" fmla="*/ 90 w 96"/>
              <a:gd name="T49" fmla="*/ 30 h 180"/>
              <a:gd name="T50" fmla="*/ 90 w 96"/>
              <a:gd name="T51" fmla="*/ 15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6" h="180">
                <a:moveTo>
                  <a:pt x="81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3"/>
                  <a:pt x="7" y="180"/>
                  <a:pt x="15" y="180"/>
                </a:cubicBezTo>
                <a:cubicBezTo>
                  <a:pt x="81" y="180"/>
                  <a:pt x="81" y="180"/>
                  <a:pt x="81" y="180"/>
                </a:cubicBezTo>
                <a:cubicBezTo>
                  <a:pt x="89" y="180"/>
                  <a:pt x="96" y="173"/>
                  <a:pt x="96" y="165"/>
                </a:cubicBezTo>
                <a:cubicBezTo>
                  <a:pt x="96" y="15"/>
                  <a:pt x="96" y="15"/>
                  <a:pt x="96" y="15"/>
                </a:cubicBezTo>
                <a:cubicBezTo>
                  <a:pt x="96" y="7"/>
                  <a:pt x="89" y="0"/>
                  <a:pt x="81" y="0"/>
                </a:cubicBezTo>
                <a:moveTo>
                  <a:pt x="39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9" y="12"/>
                  <a:pt x="60" y="13"/>
                  <a:pt x="60" y="15"/>
                </a:cubicBezTo>
                <a:cubicBezTo>
                  <a:pt x="60" y="17"/>
                  <a:pt x="59" y="18"/>
                  <a:pt x="57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8"/>
                  <a:pt x="36" y="17"/>
                  <a:pt x="36" y="15"/>
                </a:cubicBezTo>
                <a:cubicBezTo>
                  <a:pt x="36" y="13"/>
                  <a:pt x="37" y="12"/>
                  <a:pt x="39" y="12"/>
                </a:cubicBezTo>
                <a:moveTo>
                  <a:pt x="48" y="174"/>
                </a:moveTo>
                <a:cubicBezTo>
                  <a:pt x="43" y="174"/>
                  <a:pt x="39" y="170"/>
                  <a:pt x="39" y="165"/>
                </a:cubicBezTo>
                <a:cubicBezTo>
                  <a:pt x="39" y="160"/>
                  <a:pt x="43" y="156"/>
                  <a:pt x="48" y="156"/>
                </a:cubicBezTo>
                <a:cubicBezTo>
                  <a:pt x="53" y="156"/>
                  <a:pt x="57" y="160"/>
                  <a:pt x="57" y="165"/>
                </a:cubicBezTo>
                <a:cubicBezTo>
                  <a:pt x="57" y="170"/>
                  <a:pt x="53" y="174"/>
                  <a:pt x="48" y="174"/>
                </a:cubicBezTo>
                <a:moveTo>
                  <a:pt x="90" y="150"/>
                </a:moveTo>
                <a:cubicBezTo>
                  <a:pt x="6" y="150"/>
                  <a:pt x="6" y="150"/>
                  <a:pt x="6" y="150"/>
                </a:cubicBezTo>
                <a:cubicBezTo>
                  <a:pt x="6" y="30"/>
                  <a:pt x="6" y="30"/>
                  <a:pt x="6" y="30"/>
                </a:cubicBezTo>
                <a:cubicBezTo>
                  <a:pt x="90" y="30"/>
                  <a:pt x="90" y="30"/>
                  <a:pt x="90" y="30"/>
                </a:cubicBezTo>
                <a:lnTo>
                  <a:pt x="90" y="1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>
              <a:defRPr lang="zh-CN"/>
            </a:defPPr>
            <a:lvl1pPr algn="l" defTabSz="683895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1pPr>
            <a:lvl2pPr marL="341630" indent="116205" algn="l" defTabSz="683895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2pPr>
            <a:lvl3pPr marL="684530" indent="230505" algn="l" defTabSz="683895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3pPr>
            <a:lvl4pPr marL="1027430" indent="344805" algn="l" defTabSz="683895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4pPr>
            <a:lvl5pPr marL="1370330" indent="459105" algn="l" defTabSz="683895" rtl="0" eaLnBrk="0" fontAlgn="base" hangingPunct="0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kern="120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lvl9pPr>
          </a:lstStyle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latin typeface="印品黑体" panose="00000500000000000000" pitchFamily="2" charset="-122"/>
              <a:ea typeface="+mn-ea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7679819" y="2177191"/>
            <a:ext cx="845483" cy="3606100"/>
          </a:xfrm>
          <a:custGeom>
            <a:avLst/>
            <a:gdLst>
              <a:gd name="T0" fmla="*/ 32 w 58"/>
              <a:gd name="T1" fmla="*/ 1 h 247"/>
              <a:gd name="T2" fmla="*/ 32 w 58"/>
              <a:gd name="T3" fmla="*/ 1 h 247"/>
              <a:gd name="T4" fmla="*/ 31 w 58"/>
              <a:gd name="T5" fmla="*/ 1 h 247"/>
              <a:gd name="T6" fmla="*/ 31 w 58"/>
              <a:gd name="T7" fmla="*/ 1 h 247"/>
              <a:gd name="T8" fmla="*/ 31 w 58"/>
              <a:gd name="T9" fmla="*/ 0 h 247"/>
              <a:gd name="T10" fmla="*/ 30 w 58"/>
              <a:gd name="T11" fmla="*/ 0 h 247"/>
              <a:gd name="T12" fmla="*/ 30 w 58"/>
              <a:gd name="T13" fmla="*/ 0 h 247"/>
              <a:gd name="T14" fmla="*/ 29 w 58"/>
              <a:gd name="T15" fmla="*/ 0 h 247"/>
              <a:gd name="T16" fmla="*/ 28 w 58"/>
              <a:gd name="T17" fmla="*/ 0 h 247"/>
              <a:gd name="T18" fmla="*/ 28 w 58"/>
              <a:gd name="T19" fmla="*/ 0 h 247"/>
              <a:gd name="T20" fmla="*/ 27 w 58"/>
              <a:gd name="T21" fmla="*/ 1 h 247"/>
              <a:gd name="T22" fmla="*/ 27 w 58"/>
              <a:gd name="T23" fmla="*/ 1 h 247"/>
              <a:gd name="T24" fmla="*/ 26 w 58"/>
              <a:gd name="T25" fmla="*/ 1 h 247"/>
              <a:gd name="T26" fmla="*/ 26 w 58"/>
              <a:gd name="T27" fmla="*/ 1 h 247"/>
              <a:gd name="T28" fmla="*/ 26 w 58"/>
              <a:gd name="T29" fmla="*/ 2 h 247"/>
              <a:gd name="T30" fmla="*/ 1 w 58"/>
              <a:gd name="T31" fmla="*/ 26 h 247"/>
              <a:gd name="T32" fmla="*/ 1 w 58"/>
              <a:gd name="T33" fmla="*/ 33 h 247"/>
              <a:gd name="T34" fmla="*/ 8 w 58"/>
              <a:gd name="T35" fmla="*/ 33 h 247"/>
              <a:gd name="T36" fmla="*/ 24 w 58"/>
              <a:gd name="T37" fmla="*/ 16 h 247"/>
              <a:gd name="T38" fmla="*/ 24 w 58"/>
              <a:gd name="T39" fmla="*/ 242 h 247"/>
              <a:gd name="T40" fmla="*/ 29 w 58"/>
              <a:gd name="T41" fmla="*/ 247 h 247"/>
              <a:gd name="T42" fmla="*/ 34 w 58"/>
              <a:gd name="T43" fmla="*/ 242 h 247"/>
              <a:gd name="T44" fmla="*/ 34 w 58"/>
              <a:gd name="T45" fmla="*/ 16 h 247"/>
              <a:gd name="T46" fmla="*/ 50 w 58"/>
              <a:gd name="T47" fmla="*/ 33 h 247"/>
              <a:gd name="T48" fmla="*/ 57 w 58"/>
              <a:gd name="T49" fmla="*/ 33 h 247"/>
              <a:gd name="T50" fmla="*/ 58 w 58"/>
              <a:gd name="T51" fmla="*/ 29 h 247"/>
              <a:gd name="T52" fmla="*/ 57 w 58"/>
              <a:gd name="T53" fmla="*/ 26 h 247"/>
              <a:gd name="T54" fmla="*/ 33 w 58"/>
              <a:gd name="T55" fmla="*/ 2 h 247"/>
              <a:gd name="T56" fmla="*/ 32 w 58"/>
              <a:gd name="T57" fmla="*/ 1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" h="247">
                <a:moveTo>
                  <a:pt x="32" y="1"/>
                </a:moveTo>
                <a:cubicBezTo>
                  <a:pt x="32" y="1"/>
                  <a:pt x="32" y="1"/>
                  <a:pt x="32" y="1"/>
                </a:cubicBezTo>
                <a:cubicBezTo>
                  <a:pt x="32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1"/>
                  <a:pt x="26" y="2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31"/>
                  <a:pt x="1" y="33"/>
                </a:cubicBezTo>
                <a:cubicBezTo>
                  <a:pt x="3" y="35"/>
                  <a:pt x="6" y="35"/>
                  <a:pt x="8" y="33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242"/>
                  <a:pt x="24" y="242"/>
                  <a:pt x="24" y="242"/>
                </a:cubicBezTo>
                <a:cubicBezTo>
                  <a:pt x="24" y="244"/>
                  <a:pt x="26" y="247"/>
                  <a:pt x="29" y="247"/>
                </a:cubicBezTo>
                <a:cubicBezTo>
                  <a:pt x="31" y="247"/>
                  <a:pt x="34" y="244"/>
                  <a:pt x="34" y="242"/>
                </a:cubicBezTo>
                <a:cubicBezTo>
                  <a:pt x="34" y="16"/>
                  <a:pt x="34" y="16"/>
                  <a:pt x="34" y="16"/>
                </a:cubicBezTo>
                <a:cubicBezTo>
                  <a:pt x="50" y="33"/>
                  <a:pt x="50" y="33"/>
                  <a:pt x="50" y="33"/>
                </a:cubicBezTo>
                <a:cubicBezTo>
                  <a:pt x="52" y="35"/>
                  <a:pt x="55" y="35"/>
                  <a:pt x="57" y="33"/>
                </a:cubicBezTo>
                <a:cubicBezTo>
                  <a:pt x="58" y="32"/>
                  <a:pt x="58" y="30"/>
                  <a:pt x="58" y="29"/>
                </a:cubicBezTo>
                <a:cubicBezTo>
                  <a:pt x="58" y="28"/>
                  <a:pt x="58" y="27"/>
                  <a:pt x="57" y="26"/>
                </a:cubicBezTo>
                <a:cubicBezTo>
                  <a:pt x="33" y="2"/>
                  <a:pt x="33" y="2"/>
                  <a:pt x="33" y="2"/>
                </a:cubicBezTo>
                <a:cubicBezTo>
                  <a:pt x="32" y="1"/>
                  <a:pt x="32" y="1"/>
                  <a:pt x="32" y="1"/>
                </a:cubicBezTo>
                <a:close/>
              </a:path>
            </a:pathLst>
          </a:custGeom>
          <a:solidFill>
            <a:srgbClr val="299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8321887" y="3973322"/>
            <a:ext cx="1151295" cy="1809969"/>
          </a:xfrm>
          <a:custGeom>
            <a:avLst/>
            <a:gdLst>
              <a:gd name="T0" fmla="*/ 78 w 79"/>
              <a:gd name="T1" fmla="*/ 33 h 124"/>
              <a:gd name="T2" fmla="*/ 78 w 79"/>
              <a:gd name="T3" fmla="*/ 33 h 124"/>
              <a:gd name="T4" fmla="*/ 79 w 79"/>
              <a:gd name="T5" fmla="*/ 32 h 124"/>
              <a:gd name="T6" fmla="*/ 79 w 79"/>
              <a:gd name="T7" fmla="*/ 32 h 124"/>
              <a:gd name="T8" fmla="*/ 79 w 79"/>
              <a:gd name="T9" fmla="*/ 31 h 124"/>
              <a:gd name="T10" fmla="*/ 79 w 79"/>
              <a:gd name="T11" fmla="*/ 31 h 124"/>
              <a:gd name="T12" fmla="*/ 79 w 79"/>
              <a:gd name="T13" fmla="*/ 30 h 124"/>
              <a:gd name="T14" fmla="*/ 79 w 79"/>
              <a:gd name="T15" fmla="*/ 29 h 124"/>
              <a:gd name="T16" fmla="*/ 79 w 79"/>
              <a:gd name="T17" fmla="*/ 29 h 124"/>
              <a:gd name="T18" fmla="*/ 79 w 79"/>
              <a:gd name="T19" fmla="*/ 28 h 124"/>
              <a:gd name="T20" fmla="*/ 79 w 79"/>
              <a:gd name="T21" fmla="*/ 28 h 124"/>
              <a:gd name="T22" fmla="*/ 78 w 79"/>
              <a:gd name="T23" fmla="*/ 27 h 124"/>
              <a:gd name="T24" fmla="*/ 78 w 79"/>
              <a:gd name="T25" fmla="*/ 27 h 124"/>
              <a:gd name="T26" fmla="*/ 78 w 79"/>
              <a:gd name="T27" fmla="*/ 27 h 124"/>
              <a:gd name="T28" fmla="*/ 53 w 79"/>
              <a:gd name="T29" fmla="*/ 2 h 124"/>
              <a:gd name="T30" fmla="*/ 47 w 79"/>
              <a:gd name="T31" fmla="*/ 2 h 124"/>
              <a:gd name="T32" fmla="*/ 47 w 79"/>
              <a:gd name="T33" fmla="*/ 9 h 124"/>
              <a:gd name="T34" fmla="*/ 63 w 79"/>
              <a:gd name="T35" fmla="*/ 25 h 124"/>
              <a:gd name="T36" fmla="*/ 32 w 79"/>
              <a:gd name="T37" fmla="*/ 25 h 124"/>
              <a:gd name="T38" fmla="*/ 32 w 79"/>
              <a:gd name="T39" fmla="*/ 25 h 124"/>
              <a:gd name="T40" fmla="*/ 0 w 79"/>
              <a:gd name="T41" fmla="*/ 57 h 124"/>
              <a:gd name="T42" fmla="*/ 0 w 79"/>
              <a:gd name="T43" fmla="*/ 58 h 124"/>
              <a:gd name="T44" fmla="*/ 0 w 79"/>
              <a:gd name="T45" fmla="*/ 119 h 124"/>
              <a:gd name="T46" fmla="*/ 5 w 79"/>
              <a:gd name="T47" fmla="*/ 124 h 124"/>
              <a:gd name="T48" fmla="*/ 9 w 79"/>
              <a:gd name="T49" fmla="*/ 119 h 124"/>
              <a:gd name="T50" fmla="*/ 9 w 79"/>
              <a:gd name="T51" fmla="*/ 58 h 124"/>
              <a:gd name="T52" fmla="*/ 32 w 79"/>
              <a:gd name="T53" fmla="*/ 34 h 124"/>
              <a:gd name="T54" fmla="*/ 63 w 79"/>
              <a:gd name="T55" fmla="*/ 34 h 124"/>
              <a:gd name="T56" fmla="*/ 47 w 79"/>
              <a:gd name="T57" fmla="*/ 51 h 124"/>
              <a:gd name="T58" fmla="*/ 47 w 79"/>
              <a:gd name="T59" fmla="*/ 57 h 124"/>
              <a:gd name="T60" fmla="*/ 50 w 79"/>
              <a:gd name="T61" fmla="*/ 59 h 124"/>
              <a:gd name="T62" fmla="*/ 53 w 79"/>
              <a:gd name="T63" fmla="*/ 58 h 124"/>
              <a:gd name="T64" fmla="*/ 78 w 79"/>
              <a:gd name="T65" fmla="*/ 33 h 124"/>
              <a:gd name="T66" fmla="*/ 78 w 79"/>
              <a:gd name="T67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9" h="124">
                <a:moveTo>
                  <a:pt x="78" y="33"/>
                </a:move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9" y="32"/>
                  <a:pt x="79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32"/>
                  <a:pt x="79" y="31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0"/>
                  <a:pt x="79" y="30"/>
                </a:cubicBezTo>
                <a:cubicBezTo>
                  <a:pt x="79" y="30"/>
                  <a:pt x="79" y="29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9" y="28"/>
                  <a:pt x="79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79" y="28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53" y="2"/>
                  <a:pt x="53" y="2"/>
                  <a:pt x="53" y="2"/>
                </a:cubicBezTo>
                <a:cubicBezTo>
                  <a:pt x="52" y="0"/>
                  <a:pt x="49" y="0"/>
                  <a:pt x="47" y="2"/>
                </a:cubicBezTo>
                <a:cubicBezTo>
                  <a:pt x="45" y="4"/>
                  <a:pt x="45" y="7"/>
                  <a:pt x="47" y="9"/>
                </a:cubicBezTo>
                <a:cubicBezTo>
                  <a:pt x="63" y="25"/>
                  <a:pt x="63" y="25"/>
                  <a:pt x="63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14" y="25"/>
                  <a:pt x="0" y="40"/>
                  <a:pt x="0" y="57"/>
                </a:cubicBezTo>
                <a:cubicBezTo>
                  <a:pt x="0" y="57"/>
                  <a:pt x="0" y="58"/>
                  <a:pt x="0" y="58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1"/>
                  <a:pt x="2" y="124"/>
                  <a:pt x="5" y="124"/>
                </a:cubicBezTo>
                <a:cubicBezTo>
                  <a:pt x="7" y="124"/>
                  <a:pt x="9" y="121"/>
                  <a:pt x="9" y="119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45"/>
                  <a:pt x="20" y="34"/>
                  <a:pt x="3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47" y="51"/>
                  <a:pt x="47" y="51"/>
                  <a:pt x="47" y="51"/>
                </a:cubicBezTo>
                <a:cubicBezTo>
                  <a:pt x="45" y="52"/>
                  <a:pt x="45" y="56"/>
                  <a:pt x="47" y="57"/>
                </a:cubicBezTo>
                <a:cubicBezTo>
                  <a:pt x="48" y="58"/>
                  <a:pt x="49" y="59"/>
                  <a:pt x="50" y="59"/>
                </a:cubicBezTo>
                <a:cubicBezTo>
                  <a:pt x="51" y="59"/>
                  <a:pt x="53" y="59"/>
                  <a:pt x="53" y="58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lose/>
              </a:path>
            </a:pathLst>
          </a:custGeom>
          <a:solidFill>
            <a:srgbClr val="0076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6965794" y="3360313"/>
            <a:ext cx="1793364" cy="2422979"/>
          </a:xfrm>
          <a:custGeom>
            <a:avLst/>
            <a:gdLst>
              <a:gd name="T0" fmla="*/ 1 w 123"/>
              <a:gd name="T1" fmla="*/ 33 h 166"/>
              <a:gd name="T2" fmla="*/ 1 w 123"/>
              <a:gd name="T3" fmla="*/ 33 h 166"/>
              <a:gd name="T4" fmla="*/ 0 w 123"/>
              <a:gd name="T5" fmla="*/ 32 h 166"/>
              <a:gd name="T6" fmla="*/ 0 w 123"/>
              <a:gd name="T7" fmla="*/ 32 h 166"/>
              <a:gd name="T8" fmla="*/ 0 w 123"/>
              <a:gd name="T9" fmla="*/ 31 h 166"/>
              <a:gd name="T10" fmla="*/ 0 w 123"/>
              <a:gd name="T11" fmla="*/ 31 h 166"/>
              <a:gd name="T12" fmla="*/ 0 w 123"/>
              <a:gd name="T13" fmla="*/ 30 h 166"/>
              <a:gd name="T14" fmla="*/ 0 w 123"/>
              <a:gd name="T15" fmla="*/ 29 h 166"/>
              <a:gd name="T16" fmla="*/ 0 w 123"/>
              <a:gd name="T17" fmla="*/ 29 h 166"/>
              <a:gd name="T18" fmla="*/ 0 w 123"/>
              <a:gd name="T19" fmla="*/ 28 h 166"/>
              <a:gd name="T20" fmla="*/ 0 w 123"/>
              <a:gd name="T21" fmla="*/ 28 h 166"/>
              <a:gd name="T22" fmla="*/ 1 w 123"/>
              <a:gd name="T23" fmla="*/ 27 h 166"/>
              <a:gd name="T24" fmla="*/ 1 w 123"/>
              <a:gd name="T25" fmla="*/ 27 h 166"/>
              <a:gd name="T26" fmla="*/ 1 w 123"/>
              <a:gd name="T27" fmla="*/ 27 h 166"/>
              <a:gd name="T28" fmla="*/ 26 w 123"/>
              <a:gd name="T29" fmla="*/ 2 h 166"/>
              <a:gd name="T30" fmla="*/ 32 w 123"/>
              <a:gd name="T31" fmla="*/ 2 h 166"/>
              <a:gd name="T32" fmla="*/ 32 w 123"/>
              <a:gd name="T33" fmla="*/ 9 h 166"/>
              <a:gd name="T34" fmla="*/ 16 w 123"/>
              <a:gd name="T35" fmla="*/ 25 h 166"/>
              <a:gd name="T36" fmla="*/ 91 w 123"/>
              <a:gd name="T37" fmla="*/ 25 h 166"/>
              <a:gd name="T38" fmla="*/ 91 w 123"/>
              <a:gd name="T39" fmla="*/ 25 h 166"/>
              <a:gd name="T40" fmla="*/ 123 w 123"/>
              <a:gd name="T41" fmla="*/ 58 h 166"/>
              <a:gd name="T42" fmla="*/ 123 w 123"/>
              <a:gd name="T43" fmla="*/ 58 h 166"/>
              <a:gd name="T44" fmla="*/ 123 w 123"/>
              <a:gd name="T45" fmla="*/ 161 h 166"/>
              <a:gd name="T46" fmla="*/ 119 w 123"/>
              <a:gd name="T47" fmla="*/ 166 h 166"/>
              <a:gd name="T48" fmla="*/ 114 w 123"/>
              <a:gd name="T49" fmla="*/ 161 h 166"/>
              <a:gd name="T50" fmla="*/ 114 w 123"/>
              <a:gd name="T51" fmla="*/ 58 h 166"/>
              <a:gd name="T52" fmla="*/ 91 w 123"/>
              <a:gd name="T53" fmla="*/ 35 h 166"/>
              <a:gd name="T54" fmla="*/ 16 w 123"/>
              <a:gd name="T55" fmla="*/ 35 h 166"/>
              <a:gd name="T56" fmla="*/ 32 w 123"/>
              <a:gd name="T57" fmla="*/ 51 h 166"/>
              <a:gd name="T58" fmla="*/ 32 w 123"/>
              <a:gd name="T59" fmla="*/ 58 h 166"/>
              <a:gd name="T60" fmla="*/ 29 w 123"/>
              <a:gd name="T61" fmla="*/ 59 h 166"/>
              <a:gd name="T62" fmla="*/ 26 w 123"/>
              <a:gd name="T63" fmla="*/ 58 h 166"/>
              <a:gd name="T64" fmla="*/ 1 w 123"/>
              <a:gd name="T65" fmla="*/ 33 h 166"/>
              <a:gd name="T66" fmla="*/ 1 w 123"/>
              <a:gd name="T67" fmla="*/ 3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3" h="166">
                <a:moveTo>
                  <a:pt x="1" y="33"/>
                </a:move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1" y="27"/>
                  <a:pt x="1" y="27"/>
                  <a:pt x="1" y="27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0"/>
                  <a:pt x="30" y="0"/>
                  <a:pt x="32" y="2"/>
                </a:cubicBezTo>
                <a:cubicBezTo>
                  <a:pt x="34" y="4"/>
                  <a:pt x="34" y="7"/>
                  <a:pt x="32" y="9"/>
                </a:cubicBezTo>
                <a:cubicBezTo>
                  <a:pt x="16" y="25"/>
                  <a:pt x="16" y="25"/>
                  <a:pt x="16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109" y="25"/>
                  <a:pt x="123" y="40"/>
                  <a:pt x="123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3" y="163"/>
                  <a:pt x="121" y="166"/>
                  <a:pt x="119" y="166"/>
                </a:cubicBezTo>
                <a:cubicBezTo>
                  <a:pt x="116" y="166"/>
                  <a:pt x="114" y="163"/>
                  <a:pt x="114" y="161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45"/>
                  <a:pt x="104" y="35"/>
                  <a:pt x="91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32" y="51"/>
                  <a:pt x="32" y="51"/>
                  <a:pt x="32" y="51"/>
                </a:cubicBezTo>
                <a:cubicBezTo>
                  <a:pt x="34" y="53"/>
                  <a:pt x="34" y="56"/>
                  <a:pt x="32" y="58"/>
                </a:cubicBezTo>
                <a:cubicBezTo>
                  <a:pt x="31" y="59"/>
                  <a:pt x="30" y="59"/>
                  <a:pt x="29" y="59"/>
                </a:cubicBezTo>
                <a:cubicBezTo>
                  <a:pt x="28" y="59"/>
                  <a:pt x="26" y="59"/>
                  <a:pt x="26" y="58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lose/>
              </a:path>
            </a:pathLst>
          </a:custGeom>
          <a:solidFill>
            <a:srgbClr val="3EB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6527140" y="4483933"/>
            <a:ext cx="1065502" cy="1299359"/>
          </a:xfrm>
          <a:custGeom>
            <a:avLst/>
            <a:gdLst>
              <a:gd name="T0" fmla="*/ 1 w 73"/>
              <a:gd name="T1" fmla="*/ 32 h 89"/>
              <a:gd name="T2" fmla="*/ 1 w 73"/>
              <a:gd name="T3" fmla="*/ 32 h 89"/>
              <a:gd name="T4" fmla="*/ 1 w 73"/>
              <a:gd name="T5" fmla="*/ 31 h 89"/>
              <a:gd name="T6" fmla="*/ 0 w 73"/>
              <a:gd name="T7" fmla="*/ 31 h 89"/>
              <a:gd name="T8" fmla="*/ 0 w 73"/>
              <a:gd name="T9" fmla="*/ 31 h 89"/>
              <a:gd name="T10" fmla="*/ 0 w 73"/>
              <a:gd name="T11" fmla="*/ 30 h 89"/>
              <a:gd name="T12" fmla="*/ 0 w 73"/>
              <a:gd name="T13" fmla="*/ 30 h 89"/>
              <a:gd name="T14" fmla="*/ 0 w 73"/>
              <a:gd name="T15" fmla="*/ 29 h 89"/>
              <a:gd name="T16" fmla="*/ 0 w 73"/>
              <a:gd name="T17" fmla="*/ 28 h 89"/>
              <a:gd name="T18" fmla="*/ 0 w 73"/>
              <a:gd name="T19" fmla="*/ 28 h 89"/>
              <a:gd name="T20" fmla="*/ 0 w 73"/>
              <a:gd name="T21" fmla="*/ 27 h 89"/>
              <a:gd name="T22" fmla="*/ 1 w 73"/>
              <a:gd name="T23" fmla="*/ 27 h 89"/>
              <a:gd name="T24" fmla="*/ 1 w 73"/>
              <a:gd name="T25" fmla="*/ 26 h 89"/>
              <a:gd name="T26" fmla="*/ 1 w 73"/>
              <a:gd name="T27" fmla="*/ 26 h 89"/>
              <a:gd name="T28" fmla="*/ 26 w 73"/>
              <a:gd name="T29" fmla="*/ 2 h 89"/>
              <a:gd name="T30" fmla="*/ 32 w 73"/>
              <a:gd name="T31" fmla="*/ 2 h 89"/>
              <a:gd name="T32" fmla="*/ 32 w 73"/>
              <a:gd name="T33" fmla="*/ 9 h 89"/>
              <a:gd name="T34" fmla="*/ 16 w 73"/>
              <a:gd name="T35" fmla="*/ 25 h 89"/>
              <a:gd name="T36" fmla="*/ 40 w 73"/>
              <a:gd name="T37" fmla="*/ 25 h 89"/>
              <a:gd name="T38" fmla="*/ 41 w 73"/>
              <a:gd name="T39" fmla="*/ 25 h 89"/>
              <a:gd name="T40" fmla="*/ 73 w 73"/>
              <a:gd name="T41" fmla="*/ 57 h 89"/>
              <a:gd name="T42" fmla="*/ 73 w 73"/>
              <a:gd name="T43" fmla="*/ 57 h 89"/>
              <a:gd name="T44" fmla="*/ 73 w 73"/>
              <a:gd name="T45" fmla="*/ 84 h 89"/>
              <a:gd name="T46" fmla="*/ 68 w 73"/>
              <a:gd name="T47" fmla="*/ 89 h 89"/>
              <a:gd name="T48" fmla="*/ 64 w 73"/>
              <a:gd name="T49" fmla="*/ 84 h 89"/>
              <a:gd name="T50" fmla="*/ 64 w 73"/>
              <a:gd name="T51" fmla="*/ 57 h 89"/>
              <a:gd name="T52" fmla="*/ 40 w 73"/>
              <a:gd name="T53" fmla="*/ 33 h 89"/>
              <a:gd name="T54" fmla="*/ 16 w 73"/>
              <a:gd name="T55" fmla="*/ 33 h 89"/>
              <a:gd name="T56" fmla="*/ 32 w 73"/>
              <a:gd name="T57" fmla="*/ 49 h 89"/>
              <a:gd name="T58" fmla="*/ 32 w 73"/>
              <a:gd name="T59" fmla="*/ 57 h 89"/>
              <a:gd name="T60" fmla="*/ 29 w 73"/>
              <a:gd name="T61" fmla="*/ 58 h 89"/>
              <a:gd name="T62" fmla="*/ 26 w 73"/>
              <a:gd name="T63" fmla="*/ 57 h 89"/>
              <a:gd name="T64" fmla="*/ 1 w 73"/>
              <a:gd name="T65" fmla="*/ 33 h 89"/>
              <a:gd name="T66" fmla="*/ 1 w 73"/>
              <a:gd name="T67" fmla="*/ 3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3" h="89">
                <a:moveTo>
                  <a:pt x="1" y="32"/>
                </a:move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2"/>
                  <a:pt x="1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7"/>
                  <a:pt x="0" y="27"/>
                </a:cubicBezTo>
                <a:cubicBezTo>
                  <a:pt x="0" y="27"/>
                  <a:pt x="1" y="27"/>
                  <a:pt x="1" y="27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6" y="2"/>
                  <a:pt x="26" y="2"/>
                  <a:pt x="26" y="2"/>
                </a:cubicBezTo>
                <a:cubicBezTo>
                  <a:pt x="28" y="0"/>
                  <a:pt x="31" y="0"/>
                  <a:pt x="32" y="2"/>
                </a:cubicBezTo>
                <a:cubicBezTo>
                  <a:pt x="34" y="3"/>
                  <a:pt x="34" y="7"/>
                  <a:pt x="32" y="9"/>
                </a:cubicBezTo>
                <a:cubicBezTo>
                  <a:pt x="16" y="25"/>
                  <a:pt x="16" y="25"/>
                  <a:pt x="16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58" y="25"/>
                  <a:pt x="73" y="39"/>
                  <a:pt x="73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6"/>
                  <a:pt x="71" y="89"/>
                  <a:pt x="68" y="89"/>
                </a:cubicBezTo>
                <a:cubicBezTo>
                  <a:pt x="66" y="89"/>
                  <a:pt x="64" y="86"/>
                  <a:pt x="64" y="84"/>
                </a:cubicBezTo>
                <a:cubicBezTo>
                  <a:pt x="64" y="57"/>
                  <a:pt x="64" y="57"/>
                  <a:pt x="64" y="57"/>
                </a:cubicBezTo>
                <a:cubicBezTo>
                  <a:pt x="64" y="44"/>
                  <a:pt x="53" y="33"/>
                  <a:pt x="40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32" y="49"/>
                  <a:pt x="32" y="49"/>
                  <a:pt x="32" y="49"/>
                </a:cubicBezTo>
                <a:cubicBezTo>
                  <a:pt x="34" y="51"/>
                  <a:pt x="34" y="55"/>
                  <a:pt x="32" y="57"/>
                </a:cubicBezTo>
                <a:cubicBezTo>
                  <a:pt x="31" y="57"/>
                  <a:pt x="30" y="58"/>
                  <a:pt x="29" y="58"/>
                </a:cubicBezTo>
                <a:cubicBezTo>
                  <a:pt x="28" y="58"/>
                  <a:pt x="27" y="58"/>
                  <a:pt x="26" y="57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2"/>
                  <a:pt x="1" y="32"/>
                  <a:pt x="1" y="32"/>
                </a:cubicBezTo>
                <a:close/>
              </a:path>
            </a:pathLst>
          </a:custGeom>
          <a:solidFill>
            <a:srgbClr val="52C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4" name="Freeform 14"/>
          <p:cNvSpPr/>
          <p:nvPr/>
        </p:nvSpPr>
        <p:spPr bwMode="auto">
          <a:xfrm>
            <a:off x="7737937" y="2936880"/>
            <a:ext cx="1400373" cy="2846412"/>
          </a:xfrm>
          <a:custGeom>
            <a:avLst/>
            <a:gdLst>
              <a:gd name="T0" fmla="*/ 95 w 96"/>
              <a:gd name="T1" fmla="*/ 32 h 195"/>
              <a:gd name="T2" fmla="*/ 95 w 96"/>
              <a:gd name="T3" fmla="*/ 32 h 195"/>
              <a:gd name="T4" fmla="*/ 95 w 96"/>
              <a:gd name="T5" fmla="*/ 31 h 195"/>
              <a:gd name="T6" fmla="*/ 96 w 96"/>
              <a:gd name="T7" fmla="*/ 31 h 195"/>
              <a:gd name="T8" fmla="*/ 96 w 96"/>
              <a:gd name="T9" fmla="*/ 31 h 195"/>
              <a:gd name="T10" fmla="*/ 96 w 96"/>
              <a:gd name="T11" fmla="*/ 30 h 195"/>
              <a:gd name="T12" fmla="*/ 96 w 96"/>
              <a:gd name="T13" fmla="*/ 30 h 195"/>
              <a:gd name="T14" fmla="*/ 96 w 96"/>
              <a:gd name="T15" fmla="*/ 28 h 195"/>
              <a:gd name="T16" fmla="*/ 96 w 96"/>
              <a:gd name="T17" fmla="*/ 28 h 195"/>
              <a:gd name="T18" fmla="*/ 96 w 96"/>
              <a:gd name="T19" fmla="*/ 28 h 195"/>
              <a:gd name="T20" fmla="*/ 96 w 96"/>
              <a:gd name="T21" fmla="*/ 27 h 195"/>
              <a:gd name="T22" fmla="*/ 95 w 96"/>
              <a:gd name="T23" fmla="*/ 26 h 195"/>
              <a:gd name="T24" fmla="*/ 95 w 96"/>
              <a:gd name="T25" fmla="*/ 26 h 195"/>
              <a:gd name="T26" fmla="*/ 95 w 96"/>
              <a:gd name="T27" fmla="*/ 26 h 195"/>
              <a:gd name="T28" fmla="*/ 70 w 96"/>
              <a:gd name="T29" fmla="*/ 1 h 195"/>
              <a:gd name="T30" fmla="*/ 64 w 96"/>
              <a:gd name="T31" fmla="*/ 1 h 195"/>
              <a:gd name="T32" fmla="*/ 64 w 96"/>
              <a:gd name="T33" fmla="*/ 8 h 195"/>
              <a:gd name="T34" fmla="*/ 80 w 96"/>
              <a:gd name="T35" fmla="*/ 25 h 195"/>
              <a:gd name="T36" fmla="*/ 32 w 96"/>
              <a:gd name="T37" fmla="*/ 25 h 195"/>
              <a:gd name="T38" fmla="*/ 32 w 96"/>
              <a:gd name="T39" fmla="*/ 25 h 195"/>
              <a:gd name="T40" fmla="*/ 0 w 96"/>
              <a:gd name="T41" fmla="*/ 57 h 195"/>
              <a:gd name="T42" fmla="*/ 0 w 96"/>
              <a:gd name="T43" fmla="*/ 57 h 195"/>
              <a:gd name="T44" fmla="*/ 0 w 96"/>
              <a:gd name="T45" fmla="*/ 190 h 195"/>
              <a:gd name="T46" fmla="*/ 5 w 96"/>
              <a:gd name="T47" fmla="*/ 195 h 195"/>
              <a:gd name="T48" fmla="*/ 10 w 96"/>
              <a:gd name="T49" fmla="*/ 190 h 195"/>
              <a:gd name="T50" fmla="*/ 10 w 96"/>
              <a:gd name="T51" fmla="*/ 57 h 195"/>
              <a:gd name="T52" fmla="*/ 32 w 96"/>
              <a:gd name="T53" fmla="*/ 34 h 195"/>
              <a:gd name="T54" fmla="*/ 80 w 96"/>
              <a:gd name="T55" fmla="*/ 34 h 195"/>
              <a:gd name="T56" fmla="*/ 64 w 96"/>
              <a:gd name="T57" fmla="*/ 50 h 195"/>
              <a:gd name="T58" fmla="*/ 64 w 96"/>
              <a:gd name="T59" fmla="*/ 57 h 195"/>
              <a:gd name="T60" fmla="*/ 67 w 96"/>
              <a:gd name="T61" fmla="*/ 58 h 195"/>
              <a:gd name="T62" fmla="*/ 70 w 96"/>
              <a:gd name="T63" fmla="*/ 57 h 195"/>
              <a:gd name="T64" fmla="*/ 95 w 96"/>
              <a:gd name="T65" fmla="*/ 32 h 195"/>
              <a:gd name="T66" fmla="*/ 95 w 96"/>
              <a:gd name="T67" fmla="*/ 32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6" h="195">
                <a:moveTo>
                  <a:pt x="95" y="32"/>
                </a:moveTo>
                <a:cubicBezTo>
                  <a:pt x="95" y="32"/>
                  <a:pt x="95" y="32"/>
                  <a:pt x="95" y="32"/>
                </a:cubicBezTo>
                <a:cubicBezTo>
                  <a:pt x="95" y="32"/>
                  <a:pt x="95" y="31"/>
                  <a:pt x="95" y="31"/>
                </a:cubicBezTo>
                <a:cubicBezTo>
                  <a:pt x="95" y="31"/>
                  <a:pt x="96" y="31"/>
                  <a:pt x="96" y="31"/>
                </a:cubicBezTo>
                <a:cubicBezTo>
                  <a:pt x="96" y="31"/>
                  <a:pt x="96" y="31"/>
                  <a:pt x="96" y="31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30"/>
                  <a:pt x="96" y="30"/>
                  <a:pt x="96" y="30"/>
                </a:cubicBezTo>
                <a:cubicBezTo>
                  <a:pt x="96" y="29"/>
                  <a:pt x="96" y="29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7"/>
                  <a:pt x="95" y="27"/>
                  <a:pt x="95" y="26"/>
                </a:cubicBezTo>
                <a:cubicBezTo>
                  <a:pt x="95" y="26"/>
                  <a:pt x="95" y="26"/>
                  <a:pt x="95" y="26"/>
                </a:cubicBezTo>
                <a:cubicBezTo>
                  <a:pt x="95" y="26"/>
                  <a:pt x="95" y="26"/>
                  <a:pt x="95" y="26"/>
                </a:cubicBezTo>
                <a:cubicBezTo>
                  <a:pt x="70" y="1"/>
                  <a:pt x="70" y="1"/>
                  <a:pt x="70" y="1"/>
                </a:cubicBezTo>
                <a:cubicBezTo>
                  <a:pt x="68" y="0"/>
                  <a:pt x="65" y="0"/>
                  <a:pt x="64" y="1"/>
                </a:cubicBezTo>
                <a:cubicBezTo>
                  <a:pt x="62" y="3"/>
                  <a:pt x="62" y="6"/>
                  <a:pt x="64" y="8"/>
                </a:cubicBezTo>
                <a:cubicBezTo>
                  <a:pt x="80" y="25"/>
                  <a:pt x="80" y="25"/>
                  <a:pt x="80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4"/>
                  <a:pt x="32" y="25"/>
                </a:cubicBezTo>
                <a:cubicBezTo>
                  <a:pt x="14" y="25"/>
                  <a:pt x="0" y="39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90"/>
                  <a:pt x="0" y="190"/>
                  <a:pt x="0" y="190"/>
                </a:cubicBezTo>
                <a:cubicBezTo>
                  <a:pt x="0" y="192"/>
                  <a:pt x="3" y="195"/>
                  <a:pt x="5" y="195"/>
                </a:cubicBezTo>
                <a:cubicBezTo>
                  <a:pt x="8" y="195"/>
                  <a:pt x="10" y="192"/>
                  <a:pt x="10" y="190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44"/>
                  <a:pt x="20" y="34"/>
                  <a:pt x="32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64" y="50"/>
                  <a:pt x="64" y="50"/>
                  <a:pt x="64" y="50"/>
                </a:cubicBezTo>
                <a:cubicBezTo>
                  <a:pt x="62" y="52"/>
                  <a:pt x="62" y="55"/>
                  <a:pt x="64" y="57"/>
                </a:cubicBezTo>
                <a:cubicBezTo>
                  <a:pt x="64" y="58"/>
                  <a:pt x="66" y="58"/>
                  <a:pt x="67" y="58"/>
                </a:cubicBezTo>
                <a:cubicBezTo>
                  <a:pt x="68" y="58"/>
                  <a:pt x="69" y="58"/>
                  <a:pt x="70" y="57"/>
                </a:cubicBezTo>
                <a:cubicBezTo>
                  <a:pt x="95" y="32"/>
                  <a:pt x="95" y="32"/>
                  <a:pt x="95" y="32"/>
                </a:cubicBezTo>
                <a:cubicBezTo>
                  <a:pt x="95" y="32"/>
                  <a:pt x="95" y="32"/>
                  <a:pt x="95" y="32"/>
                </a:cubicBezTo>
                <a:close/>
              </a:path>
            </a:pathLst>
          </a:custGeom>
          <a:solidFill>
            <a:srgbClr val="158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37937" y="1330325"/>
            <a:ext cx="744467" cy="744467"/>
            <a:chOff x="7737937" y="1330325"/>
            <a:chExt cx="744467" cy="744467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7737937" y="1330325"/>
              <a:ext cx="744467" cy="744467"/>
            </a:xfrm>
            <a:prstGeom prst="ellipse">
              <a:avLst/>
            </a:pr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041674" y="1526128"/>
              <a:ext cx="136993" cy="352860"/>
              <a:chOff x="6017419" y="3226594"/>
              <a:chExt cx="157162" cy="404812"/>
            </a:xfrm>
          </p:grpSpPr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6061869" y="3226594"/>
                <a:ext cx="68262" cy="650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6096794" y="3258344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6096794" y="3258344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18" name="Freeform 15"/>
              <p:cNvSpPr/>
              <p:nvPr/>
            </p:nvSpPr>
            <p:spPr bwMode="auto">
              <a:xfrm>
                <a:off x="6017419" y="3299619"/>
                <a:ext cx="157162" cy="331787"/>
              </a:xfrm>
              <a:custGeom>
                <a:avLst/>
                <a:gdLst>
                  <a:gd name="T0" fmla="*/ 51 w 70"/>
                  <a:gd name="T1" fmla="*/ 0 h 147"/>
                  <a:gd name="T2" fmla="*/ 35 w 70"/>
                  <a:gd name="T3" fmla="*/ 0 h 147"/>
                  <a:gd name="T4" fmla="*/ 19 w 70"/>
                  <a:gd name="T5" fmla="*/ 0 h 147"/>
                  <a:gd name="T6" fmla="*/ 0 w 70"/>
                  <a:gd name="T7" fmla="*/ 19 h 147"/>
                  <a:gd name="T8" fmla="*/ 0 w 70"/>
                  <a:gd name="T9" fmla="*/ 64 h 147"/>
                  <a:gd name="T10" fmla="*/ 12 w 70"/>
                  <a:gd name="T11" fmla="*/ 64 h 147"/>
                  <a:gd name="T12" fmla="*/ 13 w 70"/>
                  <a:gd name="T13" fmla="*/ 23 h 147"/>
                  <a:gd name="T14" fmla="*/ 16 w 70"/>
                  <a:gd name="T15" fmla="*/ 23 h 147"/>
                  <a:gd name="T16" fmla="*/ 16 w 70"/>
                  <a:gd name="T17" fmla="*/ 136 h 147"/>
                  <a:gd name="T18" fmla="*/ 32 w 70"/>
                  <a:gd name="T19" fmla="*/ 136 h 147"/>
                  <a:gd name="T20" fmla="*/ 33 w 70"/>
                  <a:gd name="T21" fmla="*/ 70 h 147"/>
                  <a:gd name="T22" fmla="*/ 37 w 70"/>
                  <a:gd name="T23" fmla="*/ 70 h 147"/>
                  <a:gd name="T24" fmla="*/ 38 w 70"/>
                  <a:gd name="T25" fmla="*/ 136 h 147"/>
                  <a:gd name="T26" fmla="*/ 54 w 70"/>
                  <a:gd name="T27" fmla="*/ 136 h 147"/>
                  <a:gd name="T28" fmla="*/ 54 w 70"/>
                  <a:gd name="T29" fmla="*/ 23 h 147"/>
                  <a:gd name="T30" fmla="*/ 57 w 70"/>
                  <a:gd name="T31" fmla="*/ 23 h 147"/>
                  <a:gd name="T32" fmla="*/ 58 w 70"/>
                  <a:gd name="T33" fmla="*/ 64 h 147"/>
                  <a:gd name="T34" fmla="*/ 70 w 70"/>
                  <a:gd name="T35" fmla="*/ 64 h 147"/>
                  <a:gd name="T36" fmla="*/ 70 w 70"/>
                  <a:gd name="T37" fmla="*/ 19 h 147"/>
                  <a:gd name="T38" fmla="*/ 51 w 70"/>
                  <a:gd name="T3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0" h="147">
                    <a:moveTo>
                      <a:pt x="51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5" y="0"/>
                      <a:pt x="0" y="4"/>
                      <a:pt x="0" y="19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73"/>
                      <a:pt x="12" y="73"/>
                      <a:pt x="12" y="64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136"/>
                      <a:pt x="16" y="136"/>
                      <a:pt x="16" y="136"/>
                    </a:cubicBezTo>
                    <a:cubicBezTo>
                      <a:pt x="16" y="147"/>
                      <a:pt x="32" y="147"/>
                      <a:pt x="32" y="136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8" y="136"/>
                      <a:pt x="38" y="136"/>
                      <a:pt x="38" y="136"/>
                    </a:cubicBezTo>
                    <a:cubicBezTo>
                      <a:pt x="38" y="147"/>
                      <a:pt x="54" y="147"/>
                      <a:pt x="54" y="136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8" y="64"/>
                      <a:pt x="58" y="64"/>
                      <a:pt x="58" y="64"/>
                    </a:cubicBezTo>
                    <a:cubicBezTo>
                      <a:pt x="58" y="73"/>
                      <a:pt x="70" y="73"/>
                      <a:pt x="70" y="64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4"/>
                      <a:pt x="65" y="0"/>
                      <a:pt x="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089870" y="3418432"/>
            <a:ext cx="744467" cy="744467"/>
            <a:chOff x="6089870" y="3418432"/>
            <a:chExt cx="744467" cy="744467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6089870" y="3418432"/>
              <a:ext cx="744467" cy="744467"/>
            </a:xfrm>
            <a:prstGeom prst="ellipse">
              <a:avLst/>
            </a:pr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379769" y="3614926"/>
              <a:ext cx="164668" cy="351477"/>
              <a:chOff x="6001544" y="3227387"/>
              <a:chExt cx="188912" cy="403225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auto">
              <a:xfrm>
                <a:off x="6061869" y="3227387"/>
                <a:ext cx="68262" cy="6508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6096794" y="3259137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6096794" y="3259137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  <p:sp>
            <p:nvSpPr>
              <p:cNvPr id="23" name="Freeform 19"/>
              <p:cNvSpPr/>
              <p:nvPr/>
            </p:nvSpPr>
            <p:spPr bwMode="auto">
              <a:xfrm>
                <a:off x="6001544" y="3298824"/>
                <a:ext cx="188912" cy="331788"/>
              </a:xfrm>
              <a:custGeom>
                <a:avLst/>
                <a:gdLst>
                  <a:gd name="T0" fmla="*/ 82 w 84"/>
                  <a:gd name="T1" fmla="*/ 54 h 147"/>
                  <a:gd name="T2" fmla="*/ 69 w 84"/>
                  <a:gd name="T3" fmla="*/ 13 h 147"/>
                  <a:gd name="T4" fmla="*/ 49 w 84"/>
                  <a:gd name="T5" fmla="*/ 0 h 147"/>
                  <a:gd name="T6" fmla="*/ 35 w 84"/>
                  <a:gd name="T7" fmla="*/ 0 h 147"/>
                  <a:gd name="T8" fmla="*/ 15 w 84"/>
                  <a:gd name="T9" fmla="*/ 13 h 147"/>
                  <a:gd name="T10" fmla="*/ 2 w 84"/>
                  <a:gd name="T11" fmla="*/ 54 h 147"/>
                  <a:gd name="T12" fmla="*/ 13 w 84"/>
                  <a:gd name="T13" fmla="*/ 58 h 147"/>
                  <a:gd name="T14" fmla="*/ 26 w 84"/>
                  <a:gd name="T15" fmla="*/ 20 h 147"/>
                  <a:gd name="T16" fmla="*/ 27 w 84"/>
                  <a:gd name="T17" fmla="*/ 20 h 147"/>
                  <a:gd name="T18" fmla="*/ 9 w 84"/>
                  <a:gd name="T19" fmla="*/ 91 h 147"/>
                  <a:gd name="T20" fmla="*/ 11 w 84"/>
                  <a:gd name="T21" fmla="*/ 93 h 147"/>
                  <a:gd name="T22" fmla="*/ 26 w 84"/>
                  <a:gd name="T23" fmla="*/ 93 h 147"/>
                  <a:gd name="T24" fmla="*/ 26 w 84"/>
                  <a:gd name="T25" fmla="*/ 137 h 147"/>
                  <a:gd name="T26" fmla="*/ 39 w 84"/>
                  <a:gd name="T27" fmla="*/ 137 h 147"/>
                  <a:gd name="T28" fmla="*/ 39 w 84"/>
                  <a:gd name="T29" fmla="*/ 93 h 147"/>
                  <a:gd name="T30" fmla="*/ 45 w 84"/>
                  <a:gd name="T31" fmla="*/ 93 h 147"/>
                  <a:gd name="T32" fmla="*/ 45 w 84"/>
                  <a:gd name="T33" fmla="*/ 137 h 147"/>
                  <a:gd name="T34" fmla="*/ 58 w 84"/>
                  <a:gd name="T35" fmla="*/ 137 h 147"/>
                  <a:gd name="T36" fmla="*/ 58 w 84"/>
                  <a:gd name="T37" fmla="*/ 93 h 147"/>
                  <a:gd name="T38" fmla="*/ 73 w 84"/>
                  <a:gd name="T39" fmla="*/ 93 h 147"/>
                  <a:gd name="T40" fmla="*/ 75 w 84"/>
                  <a:gd name="T41" fmla="*/ 91 h 147"/>
                  <a:gd name="T42" fmla="*/ 57 w 84"/>
                  <a:gd name="T43" fmla="*/ 20 h 147"/>
                  <a:gd name="T44" fmla="*/ 58 w 84"/>
                  <a:gd name="T45" fmla="*/ 20 h 147"/>
                  <a:gd name="T46" fmla="*/ 71 w 84"/>
                  <a:gd name="T47" fmla="*/ 58 h 147"/>
                  <a:gd name="T48" fmla="*/ 82 w 84"/>
                  <a:gd name="T49" fmla="*/ 5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4" h="147">
                    <a:moveTo>
                      <a:pt x="82" y="54"/>
                    </a:moveTo>
                    <a:cubicBezTo>
                      <a:pt x="69" y="13"/>
                      <a:pt x="69" y="13"/>
                      <a:pt x="69" y="13"/>
                    </a:cubicBezTo>
                    <a:cubicBezTo>
                      <a:pt x="67" y="6"/>
                      <a:pt x="59" y="0"/>
                      <a:pt x="4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5" y="0"/>
                      <a:pt x="17" y="6"/>
                      <a:pt x="15" y="13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0" y="63"/>
                      <a:pt x="10" y="67"/>
                      <a:pt x="13" y="58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7" y="20"/>
                      <a:pt x="10" y="88"/>
                      <a:pt x="9" y="91"/>
                    </a:cubicBezTo>
                    <a:cubicBezTo>
                      <a:pt x="9" y="92"/>
                      <a:pt x="9" y="93"/>
                      <a:pt x="11" y="93"/>
                    </a:cubicBezTo>
                    <a:cubicBezTo>
                      <a:pt x="12" y="93"/>
                      <a:pt x="26" y="93"/>
                      <a:pt x="26" y="93"/>
                    </a:cubicBezTo>
                    <a:cubicBezTo>
                      <a:pt x="26" y="137"/>
                      <a:pt x="26" y="137"/>
                      <a:pt x="26" y="137"/>
                    </a:cubicBezTo>
                    <a:cubicBezTo>
                      <a:pt x="26" y="147"/>
                      <a:pt x="39" y="147"/>
                      <a:pt x="39" y="137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45" y="137"/>
                      <a:pt x="45" y="137"/>
                      <a:pt x="45" y="137"/>
                    </a:cubicBezTo>
                    <a:cubicBezTo>
                      <a:pt x="45" y="147"/>
                      <a:pt x="58" y="147"/>
                      <a:pt x="58" y="137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72" y="93"/>
                      <a:pt x="73" y="93"/>
                    </a:cubicBezTo>
                    <a:cubicBezTo>
                      <a:pt x="75" y="93"/>
                      <a:pt x="75" y="92"/>
                      <a:pt x="75" y="91"/>
                    </a:cubicBezTo>
                    <a:cubicBezTo>
                      <a:pt x="74" y="88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4" y="67"/>
                      <a:pt x="84" y="63"/>
                      <a:pt x="82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1pPr>
                <a:lvl2pPr marL="341630" indent="1162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2pPr>
                <a:lvl3pPr marL="684530" indent="2305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3pPr>
                <a:lvl4pPr marL="1027430" indent="3448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4pPr>
                <a:lvl5pPr marL="1370330" indent="459105" algn="l" defTabSz="683895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kern="1200">
                    <a:solidFill>
                      <a:schemeClr val="tx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lvl9pPr>
              </a:lstStyle>
              <a:p>
                <a:pPr defTabSz="685165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 dirty="0">
                  <a:latin typeface="印品黑体" panose="00000500000000000000" pitchFamily="2" charset="-122"/>
                  <a:ea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240709" y="2994999"/>
            <a:ext cx="729246" cy="744467"/>
            <a:chOff x="9240709" y="2994999"/>
            <a:chExt cx="729246" cy="744467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9240709" y="2994999"/>
              <a:ext cx="729246" cy="744467"/>
            </a:xfrm>
            <a:prstGeom prst="ellipse">
              <a:avLst/>
            </a:pr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9509852" y="3212942"/>
              <a:ext cx="190960" cy="308580"/>
            </a:xfrm>
            <a:custGeom>
              <a:avLst/>
              <a:gdLst>
                <a:gd name="T0" fmla="*/ 96 w 96"/>
                <a:gd name="T1" fmla="*/ 48 h 156"/>
                <a:gd name="T2" fmla="*/ 48 w 96"/>
                <a:gd name="T3" fmla="*/ 0 h 156"/>
                <a:gd name="T4" fmla="*/ 0 w 96"/>
                <a:gd name="T5" fmla="*/ 48 h 156"/>
                <a:gd name="T6" fmla="*/ 6 w 96"/>
                <a:gd name="T7" fmla="*/ 72 h 156"/>
                <a:gd name="T8" fmla="*/ 6 w 96"/>
                <a:gd name="T9" fmla="*/ 72 h 156"/>
                <a:gd name="T10" fmla="*/ 48 w 96"/>
                <a:gd name="T11" fmla="*/ 156 h 156"/>
                <a:gd name="T12" fmla="*/ 90 w 96"/>
                <a:gd name="T13" fmla="*/ 72 h 156"/>
                <a:gd name="T14" fmla="*/ 90 w 96"/>
                <a:gd name="T15" fmla="*/ 72 h 156"/>
                <a:gd name="T16" fmla="*/ 96 w 96"/>
                <a:gd name="T17" fmla="*/ 48 h 156"/>
                <a:gd name="T18" fmla="*/ 48 w 96"/>
                <a:gd name="T19" fmla="*/ 72 h 156"/>
                <a:gd name="T20" fmla="*/ 24 w 96"/>
                <a:gd name="T21" fmla="*/ 48 h 156"/>
                <a:gd name="T22" fmla="*/ 48 w 96"/>
                <a:gd name="T23" fmla="*/ 24 h 156"/>
                <a:gd name="T24" fmla="*/ 72 w 96"/>
                <a:gd name="T25" fmla="*/ 48 h 156"/>
                <a:gd name="T26" fmla="*/ 48 w 96"/>
                <a:gd name="T27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156">
                  <a:moveTo>
                    <a:pt x="96" y="48"/>
                  </a:moveTo>
                  <a:cubicBezTo>
                    <a:pt x="96" y="21"/>
                    <a:pt x="75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57"/>
                    <a:pt x="2" y="65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4" y="65"/>
                    <a:pt x="96" y="57"/>
                    <a:pt x="96" y="48"/>
                  </a:cubicBezTo>
                  <a:moveTo>
                    <a:pt x="48" y="72"/>
                  </a:moveTo>
                  <a:cubicBezTo>
                    <a:pt x="35" y="72"/>
                    <a:pt x="24" y="61"/>
                    <a:pt x="24" y="48"/>
                  </a:cubicBezTo>
                  <a:cubicBezTo>
                    <a:pt x="24" y="35"/>
                    <a:pt x="35" y="24"/>
                    <a:pt x="48" y="24"/>
                  </a:cubicBezTo>
                  <a:cubicBezTo>
                    <a:pt x="61" y="24"/>
                    <a:pt x="72" y="35"/>
                    <a:pt x="72" y="48"/>
                  </a:cubicBezTo>
                  <a:cubicBezTo>
                    <a:pt x="72" y="61"/>
                    <a:pt x="61" y="72"/>
                    <a:pt x="48" y="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67820" y="4528214"/>
            <a:ext cx="727862" cy="744467"/>
            <a:chOff x="5667820" y="4528214"/>
            <a:chExt cx="727862" cy="744467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5667820" y="4528214"/>
              <a:ext cx="727862" cy="744467"/>
            </a:xfrm>
            <a:prstGeom prst="ellipse">
              <a:avLst/>
            </a:pr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6" name="Freeform 145"/>
            <p:cNvSpPr/>
            <p:nvPr/>
          </p:nvSpPr>
          <p:spPr bwMode="auto">
            <a:xfrm>
              <a:off x="5853244" y="4751000"/>
              <a:ext cx="357012" cy="298894"/>
            </a:xfrm>
            <a:custGeom>
              <a:avLst/>
              <a:gdLst>
                <a:gd name="T0" fmla="*/ 108 w 179"/>
                <a:gd name="T1" fmla="*/ 0 h 150"/>
                <a:gd name="T2" fmla="*/ 132 w 179"/>
                <a:gd name="T3" fmla="*/ 36 h 150"/>
                <a:gd name="T4" fmla="*/ 135 w 179"/>
                <a:gd name="T5" fmla="*/ 34 h 150"/>
                <a:gd name="T6" fmla="*/ 173 w 179"/>
                <a:gd name="T7" fmla="*/ 33 h 150"/>
                <a:gd name="T8" fmla="*/ 142 w 179"/>
                <a:gd name="T9" fmla="*/ 58 h 150"/>
                <a:gd name="T10" fmla="*/ 161 w 179"/>
                <a:gd name="T11" fmla="*/ 97 h 150"/>
                <a:gd name="T12" fmla="*/ 127 w 179"/>
                <a:gd name="T13" fmla="*/ 116 h 150"/>
                <a:gd name="T14" fmla="*/ 124 w 179"/>
                <a:gd name="T15" fmla="*/ 113 h 150"/>
                <a:gd name="T16" fmla="*/ 90 w 179"/>
                <a:gd name="T17" fmla="*/ 96 h 150"/>
                <a:gd name="T18" fmla="*/ 107 w 179"/>
                <a:gd name="T19" fmla="*/ 130 h 150"/>
                <a:gd name="T20" fmla="*/ 74 w 179"/>
                <a:gd name="T21" fmla="*/ 150 h 150"/>
                <a:gd name="T22" fmla="*/ 51 w 179"/>
                <a:gd name="T23" fmla="*/ 113 h 150"/>
                <a:gd name="T24" fmla="*/ 47 w 179"/>
                <a:gd name="T25" fmla="*/ 115 h 150"/>
                <a:gd name="T26" fmla="*/ 8 w 179"/>
                <a:gd name="T27" fmla="*/ 119 h 150"/>
                <a:gd name="T28" fmla="*/ 36 w 179"/>
                <a:gd name="T29" fmla="*/ 94 h 150"/>
                <a:gd name="T30" fmla="*/ 38 w 179"/>
                <a:gd name="T31" fmla="*/ 92 h 150"/>
                <a:gd name="T32" fmla="*/ 18 w 179"/>
                <a:gd name="T33" fmla="*/ 53 h 150"/>
                <a:gd name="T34" fmla="*/ 53 w 179"/>
                <a:gd name="T35" fmla="*/ 33 h 150"/>
                <a:gd name="T36" fmla="*/ 72 w 179"/>
                <a:gd name="T37" fmla="*/ 65 h 150"/>
                <a:gd name="T38" fmla="*/ 90 w 179"/>
                <a:gd name="T39" fmla="*/ 31 h 150"/>
                <a:gd name="T40" fmla="*/ 74 w 179"/>
                <a:gd name="T41" fmla="*/ 24 h 150"/>
                <a:gd name="T42" fmla="*/ 75 w 179"/>
                <a:gd name="T43" fmla="*/ 19 h 150"/>
                <a:gd name="T44" fmla="*/ 108 w 17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50">
                  <a:moveTo>
                    <a:pt x="108" y="0"/>
                  </a:moveTo>
                  <a:cubicBezTo>
                    <a:pt x="114" y="11"/>
                    <a:pt x="124" y="33"/>
                    <a:pt x="132" y="36"/>
                  </a:cubicBezTo>
                  <a:cubicBezTo>
                    <a:pt x="133" y="36"/>
                    <a:pt x="134" y="35"/>
                    <a:pt x="135" y="34"/>
                  </a:cubicBezTo>
                  <a:cubicBezTo>
                    <a:pt x="137" y="14"/>
                    <a:pt x="168" y="6"/>
                    <a:pt x="173" y="33"/>
                  </a:cubicBezTo>
                  <a:cubicBezTo>
                    <a:pt x="179" y="61"/>
                    <a:pt x="154" y="50"/>
                    <a:pt x="142" y="58"/>
                  </a:cubicBezTo>
                  <a:cubicBezTo>
                    <a:pt x="148" y="71"/>
                    <a:pt x="155" y="84"/>
                    <a:pt x="161" y="97"/>
                  </a:cubicBezTo>
                  <a:cubicBezTo>
                    <a:pt x="152" y="102"/>
                    <a:pt x="137" y="114"/>
                    <a:pt x="127" y="116"/>
                  </a:cubicBezTo>
                  <a:cubicBezTo>
                    <a:pt x="125" y="116"/>
                    <a:pt x="125" y="114"/>
                    <a:pt x="124" y="113"/>
                  </a:cubicBezTo>
                  <a:cubicBezTo>
                    <a:pt x="128" y="90"/>
                    <a:pt x="112" y="72"/>
                    <a:pt x="90" y="96"/>
                  </a:cubicBezTo>
                  <a:cubicBezTo>
                    <a:pt x="72" y="115"/>
                    <a:pt x="109" y="125"/>
                    <a:pt x="107" y="130"/>
                  </a:cubicBezTo>
                  <a:cubicBezTo>
                    <a:pt x="96" y="137"/>
                    <a:pt x="85" y="143"/>
                    <a:pt x="74" y="150"/>
                  </a:cubicBezTo>
                  <a:cubicBezTo>
                    <a:pt x="66" y="138"/>
                    <a:pt x="59" y="125"/>
                    <a:pt x="51" y="113"/>
                  </a:cubicBezTo>
                  <a:cubicBezTo>
                    <a:pt x="50" y="114"/>
                    <a:pt x="48" y="115"/>
                    <a:pt x="47" y="115"/>
                  </a:cubicBezTo>
                  <a:cubicBezTo>
                    <a:pt x="42" y="132"/>
                    <a:pt x="18" y="149"/>
                    <a:pt x="8" y="119"/>
                  </a:cubicBezTo>
                  <a:cubicBezTo>
                    <a:pt x="0" y="94"/>
                    <a:pt x="22" y="96"/>
                    <a:pt x="36" y="94"/>
                  </a:cubicBezTo>
                  <a:cubicBezTo>
                    <a:pt x="37" y="93"/>
                    <a:pt x="38" y="93"/>
                    <a:pt x="38" y="92"/>
                  </a:cubicBezTo>
                  <a:cubicBezTo>
                    <a:pt x="32" y="79"/>
                    <a:pt x="24" y="66"/>
                    <a:pt x="18" y="53"/>
                  </a:cubicBezTo>
                  <a:cubicBezTo>
                    <a:pt x="29" y="47"/>
                    <a:pt x="41" y="40"/>
                    <a:pt x="53" y="33"/>
                  </a:cubicBezTo>
                  <a:cubicBezTo>
                    <a:pt x="62" y="42"/>
                    <a:pt x="48" y="65"/>
                    <a:pt x="72" y="65"/>
                  </a:cubicBezTo>
                  <a:cubicBezTo>
                    <a:pt x="87" y="64"/>
                    <a:pt x="100" y="45"/>
                    <a:pt x="90" y="31"/>
                  </a:cubicBezTo>
                  <a:cubicBezTo>
                    <a:pt x="84" y="28"/>
                    <a:pt x="76" y="28"/>
                    <a:pt x="74" y="24"/>
                  </a:cubicBezTo>
                  <a:cubicBezTo>
                    <a:pt x="72" y="19"/>
                    <a:pt x="74" y="21"/>
                    <a:pt x="75" y="19"/>
                  </a:cubicBezTo>
                  <a:cubicBezTo>
                    <a:pt x="86" y="13"/>
                    <a:pt x="97" y="6"/>
                    <a:pt x="10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575581" y="4045278"/>
            <a:ext cx="744467" cy="730630"/>
            <a:chOff x="9575581" y="4045278"/>
            <a:chExt cx="744467" cy="730630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9575581" y="4045278"/>
              <a:ext cx="744467" cy="730630"/>
            </a:xfrm>
            <a:prstGeom prst="ellipse">
              <a:avLst/>
            </a:prstGeom>
            <a:solidFill>
              <a:srgbClr val="007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Freeform 133"/>
            <p:cNvSpPr/>
            <p:nvPr/>
          </p:nvSpPr>
          <p:spPr bwMode="auto">
            <a:xfrm>
              <a:off x="9808055" y="4256995"/>
              <a:ext cx="308581" cy="271219"/>
            </a:xfrm>
            <a:custGeom>
              <a:avLst/>
              <a:gdLst>
                <a:gd name="T0" fmla="*/ 144 w 156"/>
                <a:gd name="T1" fmla="*/ 80 h 136"/>
                <a:gd name="T2" fmla="*/ 134 w 156"/>
                <a:gd name="T3" fmla="*/ 86 h 136"/>
                <a:gd name="T4" fmla="*/ 112 w 156"/>
                <a:gd name="T5" fmla="*/ 86 h 136"/>
                <a:gd name="T6" fmla="*/ 94 w 156"/>
                <a:gd name="T7" fmla="*/ 51 h 136"/>
                <a:gd name="T8" fmla="*/ 81 w 156"/>
                <a:gd name="T9" fmla="*/ 100 h 136"/>
                <a:gd name="T10" fmla="*/ 72 w 156"/>
                <a:gd name="T11" fmla="*/ 1 h 136"/>
                <a:gd name="T12" fmla="*/ 60 w 156"/>
                <a:gd name="T13" fmla="*/ 0 h 136"/>
                <a:gd name="T14" fmla="*/ 37 w 156"/>
                <a:gd name="T15" fmla="*/ 86 h 136"/>
                <a:gd name="T16" fmla="*/ 0 w 156"/>
                <a:gd name="T17" fmla="*/ 86 h 136"/>
                <a:gd name="T18" fmla="*/ 0 w 156"/>
                <a:gd name="T19" fmla="*/ 98 h 136"/>
                <a:gd name="T20" fmla="*/ 47 w 156"/>
                <a:gd name="T21" fmla="*/ 98 h 136"/>
                <a:gd name="T22" fmla="*/ 63 w 156"/>
                <a:gd name="T23" fmla="*/ 36 h 136"/>
                <a:gd name="T24" fmla="*/ 72 w 156"/>
                <a:gd name="T25" fmla="*/ 135 h 136"/>
                <a:gd name="T26" fmla="*/ 84 w 156"/>
                <a:gd name="T27" fmla="*/ 136 h 136"/>
                <a:gd name="T28" fmla="*/ 98 w 156"/>
                <a:gd name="T29" fmla="*/ 85 h 136"/>
                <a:gd name="T30" fmla="*/ 104 w 156"/>
                <a:gd name="T31" fmla="*/ 98 h 136"/>
                <a:gd name="T32" fmla="*/ 134 w 156"/>
                <a:gd name="T33" fmla="*/ 98 h 136"/>
                <a:gd name="T34" fmla="*/ 144 w 156"/>
                <a:gd name="T35" fmla="*/ 104 h 136"/>
                <a:gd name="T36" fmla="*/ 156 w 156"/>
                <a:gd name="T37" fmla="*/ 92 h 136"/>
                <a:gd name="T38" fmla="*/ 144 w 156"/>
                <a:gd name="T39" fmla="*/ 8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6" h="136">
                  <a:moveTo>
                    <a:pt x="144" y="80"/>
                  </a:moveTo>
                  <a:cubicBezTo>
                    <a:pt x="140" y="80"/>
                    <a:pt x="136" y="82"/>
                    <a:pt x="13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72" y="135"/>
                    <a:pt x="72" y="135"/>
                    <a:pt x="72" y="135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98" y="85"/>
                    <a:pt x="98" y="85"/>
                    <a:pt x="98" y="85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36" y="102"/>
                    <a:pt x="140" y="104"/>
                    <a:pt x="144" y="104"/>
                  </a:cubicBezTo>
                  <a:cubicBezTo>
                    <a:pt x="151" y="104"/>
                    <a:pt x="156" y="99"/>
                    <a:pt x="156" y="92"/>
                  </a:cubicBezTo>
                  <a:cubicBezTo>
                    <a:pt x="156" y="85"/>
                    <a:pt x="151" y="80"/>
                    <a:pt x="144" y="8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1pPr>
              <a:lvl2pPr marL="341630" indent="1162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2pPr>
              <a:lvl3pPr marL="684530" indent="2305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3pPr>
              <a:lvl4pPr marL="1027430" indent="3448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4pPr>
              <a:lvl5pPr marL="1370330" indent="459105" algn="l" defTabSz="683895" rtl="0" eaLnBrk="0" fontAlgn="base" hangingPunct="0">
                <a:spcBef>
                  <a:spcPct val="0"/>
                </a:spcBef>
                <a:spcAft>
                  <a:spcPct val="0"/>
                </a:spcAft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kern="1200">
                  <a:solidFill>
                    <a:schemeClr val="tx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+mn-cs"/>
                </a:defRPr>
              </a:lvl9pPr>
            </a:lstStyle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latin typeface="印品黑体" panose="00000500000000000000" pitchFamily="2" charset="-122"/>
                <a:ea typeface="+mn-ea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699998" y="1350441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zh-CN" altLang="en-US" sz="1000" dirty="0">
              <a:latin typeface="印品黑体" panose="000005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072354" y="2979827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zh-CN" altLang="en-US" sz="1000" dirty="0">
              <a:latin typeface="印品黑体" panose="000005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349110" y="4048417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zh-CN" altLang="en-US" sz="1000" dirty="0">
              <a:latin typeface="印品黑体" panose="000005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072878" y="3438548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zh-CN" altLang="en-US" sz="1000" dirty="0">
              <a:latin typeface="印品黑体" panose="000005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57289" y="4483933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你需要的内容。</a:t>
            </a:r>
            <a:endParaRPr lang="zh-CN" altLang="en-US" sz="1000" dirty="0"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  <p:bldP spid="14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3144838" y="1771650"/>
            <a:ext cx="1797050" cy="2089150"/>
          </a:xfrm>
          <a:custGeom>
            <a:avLst/>
            <a:gdLst>
              <a:gd name="T0" fmla="*/ 65 w 65"/>
              <a:gd name="T1" fmla="*/ 23 h 75"/>
              <a:gd name="T2" fmla="*/ 65 w 65"/>
              <a:gd name="T3" fmla="*/ 0 h 75"/>
              <a:gd name="T4" fmla="*/ 0 w 65"/>
              <a:gd name="T5" fmla="*/ 0 h 75"/>
              <a:gd name="T6" fmla="*/ 0 w 65"/>
              <a:gd name="T7" fmla="*/ 65 h 75"/>
              <a:gd name="T8" fmla="*/ 23 w 65"/>
              <a:gd name="T9" fmla="*/ 65 h 75"/>
              <a:gd name="T10" fmla="*/ 32 w 65"/>
              <a:gd name="T11" fmla="*/ 75 h 75"/>
              <a:gd name="T12" fmla="*/ 42 w 65"/>
              <a:gd name="T13" fmla="*/ 65 h 75"/>
              <a:gd name="T14" fmla="*/ 65 w 65"/>
              <a:gd name="T15" fmla="*/ 65 h 75"/>
              <a:gd name="T16" fmla="*/ 65 w 65"/>
              <a:gd name="T17" fmla="*/ 42 h 75"/>
              <a:gd name="T18" fmla="*/ 55 w 65"/>
              <a:gd name="T19" fmla="*/ 33 h 75"/>
              <a:gd name="T20" fmla="*/ 65 w 65"/>
              <a:gd name="T21" fmla="*/ 2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75"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70"/>
                  <a:pt x="27" y="75"/>
                  <a:pt x="32" y="75"/>
                </a:cubicBezTo>
                <a:cubicBezTo>
                  <a:pt x="37" y="75"/>
                  <a:pt x="42" y="70"/>
                  <a:pt x="42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42"/>
                  <a:pt x="65" y="42"/>
                  <a:pt x="65" y="42"/>
                </a:cubicBezTo>
                <a:cubicBezTo>
                  <a:pt x="60" y="42"/>
                  <a:pt x="55" y="38"/>
                  <a:pt x="55" y="33"/>
                </a:cubicBezTo>
                <a:cubicBezTo>
                  <a:pt x="55" y="28"/>
                  <a:pt x="60" y="23"/>
                  <a:pt x="65" y="2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6765925" y="1771650"/>
            <a:ext cx="1797050" cy="2089150"/>
          </a:xfrm>
          <a:custGeom>
            <a:avLst/>
            <a:gdLst>
              <a:gd name="T0" fmla="*/ 0 w 65"/>
              <a:gd name="T1" fmla="*/ 0 h 75"/>
              <a:gd name="T2" fmla="*/ 0 w 65"/>
              <a:gd name="T3" fmla="*/ 23 h 75"/>
              <a:gd name="T4" fmla="*/ 9 w 65"/>
              <a:gd name="T5" fmla="*/ 33 h 75"/>
              <a:gd name="T6" fmla="*/ 0 w 65"/>
              <a:gd name="T7" fmla="*/ 42 h 75"/>
              <a:gd name="T8" fmla="*/ 0 w 65"/>
              <a:gd name="T9" fmla="*/ 65 h 75"/>
              <a:gd name="T10" fmla="*/ 23 w 65"/>
              <a:gd name="T11" fmla="*/ 65 h 75"/>
              <a:gd name="T12" fmla="*/ 32 w 65"/>
              <a:gd name="T13" fmla="*/ 75 h 75"/>
              <a:gd name="T14" fmla="*/ 42 w 65"/>
              <a:gd name="T15" fmla="*/ 65 h 75"/>
              <a:gd name="T16" fmla="*/ 65 w 65"/>
              <a:gd name="T17" fmla="*/ 65 h 75"/>
              <a:gd name="T18" fmla="*/ 65 w 65"/>
              <a:gd name="T19" fmla="*/ 0 h 75"/>
              <a:gd name="T20" fmla="*/ 0 w 65"/>
              <a:gd name="T2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75">
                <a:moveTo>
                  <a:pt x="0" y="0"/>
                </a:moveTo>
                <a:cubicBezTo>
                  <a:pt x="0" y="23"/>
                  <a:pt x="0" y="23"/>
                  <a:pt x="0" y="23"/>
                </a:cubicBezTo>
                <a:cubicBezTo>
                  <a:pt x="5" y="23"/>
                  <a:pt x="9" y="28"/>
                  <a:pt x="9" y="33"/>
                </a:cubicBezTo>
                <a:cubicBezTo>
                  <a:pt x="9" y="38"/>
                  <a:pt x="5" y="42"/>
                  <a:pt x="0" y="42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23" y="70"/>
                  <a:pt x="27" y="75"/>
                  <a:pt x="32" y="75"/>
                </a:cubicBezTo>
                <a:cubicBezTo>
                  <a:pt x="37" y="75"/>
                  <a:pt x="42" y="70"/>
                  <a:pt x="42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0"/>
                  <a:pt x="65" y="0"/>
                  <a:pt x="6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3EB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4665663" y="1771650"/>
            <a:ext cx="2349500" cy="1809750"/>
          </a:xfrm>
          <a:custGeom>
            <a:avLst/>
            <a:gdLst>
              <a:gd name="T0" fmla="*/ 76 w 85"/>
              <a:gd name="T1" fmla="*/ 23 h 65"/>
              <a:gd name="T2" fmla="*/ 76 w 85"/>
              <a:gd name="T3" fmla="*/ 0 h 65"/>
              <a:gd name="T4" fmla="*/ 10 w 85"/>
              <a:gd name="T5" fmla="*/ 0 h 65"/>
              <a:gd name="T6" fmla="*/ 10 w 85"/>
              <a:gd name="T7" fmla="*/ 23 h 65"/>
              <a:gd name="T8" fmla="*/ 0 w 85"/>
              <a:gd name="T9" fmla="*/ 33 h 65"/>
              <a:gd name="T10" fmla="*/ 10 w 85"/>
              <a:gd name="T11" fmla="*/ 42 h 65"/>
              <a:gd name="T12" fmla="*/ 10 w 85"/>
              <a:gd name="T13" fmla="*/ 65 h 65"/>
              <a:gd name="T14" fmla="*/ 33 w 85"/>
              <a:gd name="T15" fmla="*/ 65 h 65"/>
              <a:gd name="T16" fmla="*/ 43 w 85"/>
              <a:gd name="T17" fmla="*/ 56 h 65"/>
              <a:gd name="T18" fmla="*/ 52 w 85"/>
              <a:gd name="T19" fmla="*/ 65 h 65"/>
              <a:gd name="T20" fmla="*/ 76 w 85"/>
              <a:gd name="T21" fmla="*/ 65 h 65"/>
              <a:gd name="T22" fmla="*/ 76 w 85"/>
              <a:gd name="T23" fmla="*/ 42 h 65"/>
              <a:gd name="T24" fmla="*/ 85 w 85"/>
              <a:gd name="T25" fmla="*/ 33 h 65"/>
              <a:gd name="T26" fmla="*/ 76 w 85"/>
              <a:gd name="T27" fmla="*/ 2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5" h="65">
                <a:moveTo>
                  <a:pt x="76" y="23"/>
                </a:moveTo>
                <a:cubicBezTo>
                  <a:pt x="76" y="0"/>
                  <a:pt x="76" y="0"/>
                  <a:pt x="76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23"/>
                  <a:pt x="10" y="23"/>
                  <a:pt x="10" y="23"/>
                </a:cubicBezTo>
                <a:cubicBezTo>
                  <a:pt x="5" y="23"/>
                  <a:pt x="0" y="28"/>
                  <a:pt x="0" y="33"/>
                </a:cubicBezTo>
                <a:cubicBezTo>
                  <a:pt x="0" y="38"/>
                  <a:pt x="5" y="42"/>
                  <a:pt x="10" y="42"/>
                </a:cubicBezTo>
                <a:cubicBezTo>
                  <a:pt x="10" y="65"/>
                  <a:pt x="10" y="65"/>
                  <a:pt x="10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33" y="60"/>
                  <a:pt x="37" y="56"/>
                  <a:pt x="43" y="56"/>
                </a:cubicBezTo>
                <a:cubicBezTo>
                  <a:pt x="48" y="56"/>
                  <a:pt x="52" y="60"/>
                  <a:pt x="52" y="65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42"/>
                  <a:pt x="76" y="42"/>
                  <a:pt x="76" y="42"/>
                </a:cubicBezTo>
                <a:cubicBezTo>
                  <a:pt x="81" y="42"/>
                  <a:pt x="85" y="38"/>
                  <a:pt x="85" y="33"/>
                </a:cubicBezTo>
                <a:cubicBezTo>
                  <a:pt x="85" y="28"/>
                  <a:pt x="81" y="23"/>
                  <a:pt x="76" y="23"/>
                </a:cubicBezTo>
                <a:close/>
              </a:path>
            </a:pathLst>
          </a:custGeom>
          <a:solidFill>
            <a:srgbClr val="52C3C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3144838" y="3581400"/>
            <a:ext cx="2046287" cy="1838325"/>
          </a:xfrm>
          <a:custGeom>
            <a:avLst/>
            <a:gdLst>
              <a:gd name="T0" fmla="*/ 65 w 74"/>
              <a:gd name="T1" fmla="*/ 24 h 66"/>
              <a:gd name="T2" fmla="*/ 65 w 74"/>
              <a:gd name="T3" fmla="*/ 0 h 66"/>
              <a:gd name="T4" fmla="*/ 42 w 74"/>
              <a:gd name="T5" fmla="*/ 0 h 66"/>
              <a:gd name="T6" fmla="*/ 32 w 74"/>
              <a:gd name="T7" fmla="*/ 10 h 66"/>
              <a:gd name="T8" fmla="*/ 23 w 74"/>
              <a:gd name="T9" fmla="*/ 0 h 66"/>
              <a:gd name="T10" fmla="*/ 0 w 74"/>
              <a:gd name="T11" fmla="*/ 0 h 66"/>
              <a:gd name="T12" fmla="*/ 0 w 74"/>
              <a:gd name="T13" fmla="*/ 66 h 66"/>
              <a:gd name="T14" fmla="*/ 65 w 74"/>
              <a:gd name="T15" fmla="*/ 66 h 66"/>
              <a:gd name="T16" fmla="*/ 65 w 74"/>
              <a:gd name="T17" fmla="*/ 43 h 66"/>
              <a:gd name="T18" fmla="*/ 74 w 74"/>
              <a:gd name="T19" fmla="*/ 33 h 66"/>
              <a:gd name="T20" fmla="*/ 65 w 74"/>
              <a:gd name="T21" fmla="*/ 2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6">
                <a:moveTo>
                  <a:pt x="65" y="24"/>
                </a:moveTo>
                <a:cubicBezTo>
                  <a:pt x="65" y="0"/>
                  <a:pt x="65" y="0"/>
                  <a:pt x="65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5"/>
                  <a:pt x="37" y="10"/>
                  <a:pt x="32" y="10"/>
                </a:cubicBezTo>
                <a:cubicBezTo>
                  <a:pt x="27" y="10"/>
                  <a:pt x="23" y="5"/>
                  <a:pt x="2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6"/>
                  <a:pt x="0" y="66"/>
                  <a:pt x="0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65" y="43"/>
                  <a:pt x="65" y="43"/>
                  <a:pt x="65" y="43"/>
                </a:cubicBezTo>
                <a:cubicBezTo>
                  <a:pt x="70" y="43"/>
                  <a:pt x="74" y="38"/>
                  <a:pt x="74" y="33"/>
                </a:cubicBezTo>
                <a:cubicBezTo>
                  <a:pt x="74" y="28"/>
                  <a:pt x="70" y="24"/>
                  <a:pt x="65" y="24"/>
                </a:cubicBezTo>
                <a:close/>
              </a:path>
            </a:pathLst>
          </a:custGeom>
          <a:solidFill>
            <a:srgbClr val="00769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6518275" y="3581400"/>
            <a:ext cx="2044700" cy="1838325"/>
          </a:xfrm>
          <a:custGeom>
            <a:avLst/>
            <a:gdLst>
              <a:gd name="T0" fmla="*/ 51 w 74"/>
              <a:gd name="T1" fmla="*/ 0 h 66"/>
              <a:gd name="T2" fmla="*/ 41 w 74"/>
              <a:gd name="T3" fmla="*/ 10 h 66"/>
              <a:gd name="T4" fmla="*/ 32 w 74"/>
              <a:gd name="T5" fmla="*/ 0 h 66"/>
              <a:gd name="T6" fmla="*/ 9 w 74"/>
              <a:gd name="T7" fmla="*/ 0 h 66"/>
              <a:gd name="T8" fmla="*/ 9 w 74"/>
              <a:gd name="T9" fmla="*/ 24 h 66"/>
              <a:gd name="T10" fmla="*/ 0 w 74"/>
              <a:gd name="T11" fmla="*/ 33 h 66"/>
              <a:gd name="T12" fmla="*/ 9 w 74"/>
              <a:gd name="T13" fmla="*/ 43 h 66"/>
              <a:gd name="T14" fmla="*/ 9 w 74"/>
              <a:gd name="T15" fmla="*/ 66 h 66"/>
              <a:gd name="T16" fmla="*/ 74 w 74"/>
              <a:gd name="T17" fmla="*/ 66 h 66"/>
              <a:gd name="T18" fmla="*/ 74 w 74"/>
              <a:gd name="T19" fmla="*/ 0 h 66"/>
              <a:gd name="T20" fmla="*/ 51 w 74"/>
              <a:gd name="T21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4" h="66">
                <a:moveTo>
                  <a:pt x="51" y="0"/>
                </a:moveTo>
                <a:cubicBezTo>
                  <a:pt x="51" y="5"/>
                  <a:pt x="46" y="10"/>
                  <a:pt x="41" y="10"/>
                </a:cubicBezTo>
                <a:cubicBezTo>
                  <a:pt x="36" y="10"/>
                  <a:pt x="32" y="5"/>
                  <a:pt x="32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24"/>
                  <a:pt x="9" y="24"/>
                  <a:pt x="9" y="24"/>
                </a:cubicBezTo>
                <a:cubicBezTo>
                  <a:pt x="4" y="24"/>
                  <a:pt x="0" y="28"/>
                  <a:pt x="0" y="33"/>
                </a:cubicBezTo>
                <a:cubicBezTo>
                  <a:pt x="0" y="38"/>
                  <a:pt x="4" y="43"/>
                  <a:pt x="9" y="43"/>
                </a:cubicBezTo>
                <a:cubicBezTo>
                  <a:pt x="9" y="66"/>
                  <a:pt x="9" y="66"/>
                  <a:pt x="9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0"/>
                  <a:pt x="74" y="0"/>
                  <a:pt x="74" y="0"/>
                </a:cubicBezTo>
                <a:lnTo>
                  <a:pt x="51" y="0"/>
                </a:lnTo>
                <a:close/>
              </a:path>
            </a:pathLst>
          </a:custGeom>
          <a:solidFill>
            <a:srgbClr val="299DB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4941888" y="3330575"/>
            <a:ext cx="1824037" cy="2089150"/>
          </a:xfrm>
          <a:custGeom>
            <a:avLst/>
            <a:gdLst>
              <a:gd name="T0" fmla="*/ 66 w 66"/>
              <a:gd name="T1" fmla="*/ 33 h 75"/>
              <a:gd name="T2" fmla="*/ 66 w 66"/>
              <a:gd name="T3" fmla="*/ 9 h 75"/>
              <a:gd name="T4" fmla="*/ 42 w 66"/>
              <a:gd name="T5" fmla="*/ 9 h 75"/>
              <a:gd name="T6" fmla="*/ 33 w 66"/>
              <a:gd name="T7" fmla="*/ 0 h 75"/>
              <a:gd name="T8" fmla="*/ 23 w 66"/>
              <a:gd name="T9" fmla="*/ 9 h 75"/>
              <a:gd name="T10" fmla="*/ 0 w 66"/>
              <a:gd name="T11" fmla="*/ 9 h 75"/>
              <a:gd name="T12" fmla="*/ 0 w 66"/>
              <a:gd name="T13" fmla="*/ 33 h 75"/>
              <a:gd name="T14" fmla="*/ 9 w 66"/>
              <a:gd name="T15" fmla="*/ 42 h 75"/>
              <a:gd name="T16" fmla="*/ 0 w 66"/>
              <a:gd name="T17" fmla="*/ 52 h 75"/>
              <a:gd name="T18" fmla="*/ 0 w 66"/>
              <a:gd name="T19" fmla="*/ 75 h 75"/>
              <a:gd name="T20" fmla="*/ 66 w 66"/>
              <a:gd name="T21" fmla="*/ 75 h 75"/>
              <a:gd name="T22" fmla="*/ 66 w 66"/>
              <a:gd name="T23" fmla="*/ 52 h 75"/>
              <a:gd name="T24" fmla="*/ 57 w 66"/>
              <a:gd name="T25" fmla="*/ 42 h 75"/>
              <a:gd name="T26" fmla="*/ 66 w 66"/>
              <a:gd name="T27" fmla="*/ 33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6" h="75">
                <a:moveTo>
                  <a:pt x="66" y="33"/>
                </a:moveTo>
                <a:cubicBezTo>
                  <a:pt x="66" y="9"/>
                  <a:pt x="66" y="9"/>
                  <a:pt x="66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4"/>
                  <a:pt x="38" y="0"/>
                  <a:pt x="33" y="0"/>
                </a:cubicBezTo>
                <a:cubicBezTo>
                  <a:pt x="27" y="0"/>
                  <a:pt x="23" y="4"/>
                  <a:pt x="23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33"/>
                  <a:pt x="0" y="33"/>
                  <a:pt x="0" y="33"/>
                </a:cubicBezTo>
                <a:cubicBezTo>
                  <a:pt x="5" y="33"/>
                  <a:pt x="9" y="37"/>
                  <a:pt x="9" y="42"/>
                </a:cubicBezTo>
                <a:cubicBezTo>
                  <a:pt x="9" y="47"/>
                  <a:pt x="5" y="52"/>
                  <a:pt x="0" y="52"/>
                </a:cubicBezTo>
                <a:cubicBezTo>
                  <a:pt x="0" y="75"/>
                  <a:pt x="0" y="75"/>
                  <a:pt x="0" y="75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52"/>
                  <a:pt x="66" y="52"/>
                  <a:pt x="66" y="52"/>
                </a:cubicBezTo>
                <a:cubicBezTo>
                  <a:pt x="61" y="52"/>
                  <a:pt x="57" y="47"/>
                  <a:pt x="57" y="42"/>
                </a:cubicBezTo>
                <a:cubicBezTo>
                  <a:pt x="57" y="37"/>
                  <a:pt x="61" y="33"/>
                  <a:pt x="66" y="33"/>
                </a:cubicBezTo>
                <a:close/>
              </a:path>
            </a:pathLst>
          </a:custGeom>
          <a:solidFill>
            <a:srgbClr val="1589A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00281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9088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78375" y="2461081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rgbClr val="14546D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00281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59088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29319" y="4334787"/>
            <a:ext cx="10861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</a:t>
            </a:r>
            <a:endParaRPr lang="en-US" altLang="zh-CN" sz="105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05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你需要的内容</a:t>
            </a:r>
            <a:endParaRPr lang="zh-CN" altLang="en-US" sz="1050" dirty="0">
              <a:solidFill>
                <a:schemeClr val="bg1"/>
              </a:solidFill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78"/>
          <p:cNvSpPr/>
          <p:nvPr/>
        </p:nvSpPr>
        <p:spPr>
          <a:xfrm>
            <a:off x="4785481" y="3291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54" name="圆角矩形 79"/>
          <p:cNvSpPr/>
          <p:nvPr/>
        </p:nvSpPr>
        <p:spPr>
          <a:xfrm>
            <a:off x="4785481" y="3802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123956" y="2962807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123955" y="3439998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35471" y="2287272"/>
            <a:ext cx="2774589" cy="2509735"/>
            <a:chOff x="4735471" y="2287272"/>
            <a:chExt cx="2774589" cy="2509735"/>
          </a:xfrm>
        </p:grpSpPr>
        <p:grpSp>
          <p:nvGrpSpPr>
            <p:cNvPr id="3" name="组合 2"/>
            <p:cNvGrpSpPr/>
            <p:nvPr/>
          </p:nvGrpSpPr>
          <p:grpSpPr>
            <a:xfrm>
              <a:off x="4735471" y="2287272"/>
              <a:ext cx="2774589" cy="2509735"/>
              <a:chOff x="4735471" y="2287272"/>
              <a:chExt cx="2774589" cy="2509735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4735471" y="2287272"/>
                <a:ext cx="2774589" cy="2509735"/>
                <a:chOff x="8068674" y="2295638"/>
                <a:chExt cx="2774589" cy="2509735"/>
              </a:xfrm>
            </p:grpSpPr>
            <p:sp>
              <p:nvSpPr>
                <p:cNvPr id="50" name="圆角矩形 152"/>
                <p:cNvSpPr/>
                <p:nvPr/>
              </p:nvSpPr>
              <p:spPr>
                <a:xfrm>
                  <a:off x="8087175" y="2855672"/>
                  <a:ext cx="2743795" cy="1684364"/>
                </a:xfrm>
                <a:prstGeom prst="roundRect">
                  <a:avLst>
                    <a:gd name="adj" fmla="val 3042"/>
                  </a:avLst>
                </a:prstGeom>
                <a:solidFill>
                  <a:srgbClr val="FFFFFF">
                    <a:alpha val="1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i="1"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51" name="圆角矩形 153"/>
                <p:cNvSpPr/>
                <p:nvPr/>
              </p:nvSpPr>
              <p:spPr>
                <a:xfrm rot="10800000" flipH="1" flipV="1">
                  <a:off x="8086603" y="2295638"/>
                  <a:ext cx="2744367" cy="531772"/>
                </a:xfrm>
                <a:prstGeom prst="roundRect">
                  <a:avLst>
                    <a:gd name="adj" fmla="val 6518"/>
                  </a:avLst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 dirty="0">
                    <a:solidFill>
                      <a:srgbClr val="0B3B57"/>
                    </a:solidFill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52" name="圆角矩形 156"/>
                <p:cNvSpPr/>
                <p:nvPr/>
              </p:nvSpPr>
              <p:spPr>
                <a:xfrm rot="10800000" flipH="1" flipV="1">
                  <a:off x="8068674" y="4304234"/>
                  <a:ext cx="2774589" cy="501139"/>
                </a:xfrm>
                <a:prstGeom prst="roundRect">
                  <a:avLst>
                    <a:gd name="adj" fmla="val 6518"/>
                  </a:avLst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415977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sp>
            <p:nvSpPr>
              <p:cNvPr id="56" name="矩形 55"/>
              <p:cNvSpPr/>
              <p:nvPr/>
            </p:nvSpPr>
            <p:spPr>
              <a:xfrm>
                <a:off x="5225336" y="2387116"/>
                <a:ext cx="1800494" cy="348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265">
                  <a:lnSpc>
                    <a:spcPts val="2000"/>
                  </a:lnSpc>
                  <a:defRPr/>
                </a:pPr>
                <a:r>
                  <a:rPr lang="zh-CN" altLang="en-US" b="1" kern="0" dirty="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添加您要的题目</a:t>
                </a:r>
                <a:endParaRPr lang="en-US" altLang="zh-CN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5997795" y="4426116"/>
              <a:ext cx="239371" cy="239371"/>
              <a:chOff x="692720" y="2438979"/>
              <a:chExt cx="108000" cy="1080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322674" y="2295638"/>
            <a:ext cx="2774589" cy="2509735"/>
            <a:chOff x="8322674" y="2295638"/>
            <a:chExt cx="2774589" cy="2509735"/>
          </a:xfrm>
        </p:grpSpPr>
        <p:sp>
          <p:nvSpPr>
            <p:cNvPr id="43" name="圆角矩形 153"/>
            <p:cNvSpPr/>
            <p:nvPr/>
          </p:nvSpPr>
          <p:spPr>
            <a:xfrm rot="10800000" flipH="1" flipV="1">
              <a:off x="8340603" y="2295638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46" name="圆角矩形 156"/>
            <p:cNvSpPr/>
            <p:nvPr/>
          </p:nvSpPr>
          <p:spPr>
            <a:xfrm rot="10800000" flipH="1" flipV="1">
              <a:off x="8322674" y="4295868"/>
              <a:ext cx="2774589" cy="50950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i="1">
                <a:solidFill>
                  <a:srgbClr val="41597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809721" y="2414557"/>
              <a:ext cx="1800494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9590282" y="4433333"/>
              <a:ext cx="239371" cy="239371"/>
              <a:chOff x="692720" y="2438979"/>
              <a:chExt cx="108000" cy="108000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sp>
        <p:nvSpPr>
          <p:cNvPr id="23" name="圆角矩形 78"/>
          <p:cNvSpPr/>
          <p:nvPr/>
        </p:nvSpPr>
        <p:spPr>
          <a:xfrm>
            <a:off x="1128710" y="3282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24" name="圆角矩形 79"/>
          <p:cNvSpPr/>
          <p:nvPr/>
        </p:nvSpPr>
        <p:spPr>
          <a:xfrm>
            <a:off x="1128710" y="3793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437400" y="2991069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431671" y="3510301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35992" y="2295637"/>
            <a:ext cx="2891500" cy="2531272"/>
            <a:chOff x="1013999" y="2287272"/>
            <a:chExt cx="2891500" cy="2531272"/>
          </a:xfrm>
        </p:grpSpPr>
        <p:sp>
          <p:nvSpPr>
            <p:cNvPr id="26" name="圆角矩形 81"/>
            <p:cNvSpPr/>
            <p:nvPr/>
          </p:nvSpPr>
          <p:spPr>
            <a:xfrm>
              <a:off x="1014000" y="2806504"/>
              <a:ext cx="2880360" cy="1708720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圆角矩形 86"/>
            <p:cNvSpPr/>
            <p:nvPr/>
          </p:nvSpPr>
          <p:spPr>
            <a:xfrm rot="10800000" flipH="1" flipV="1">
              <a:off x="1013999" y="4295868"/>
              <a:ext cx="2891500" cy="522676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i="1">
                <a:solidFill>
                  <a:srgbClr val="41597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圆角矩形 84"/>
            <p:cNvSpPr/>
            <p:nvPr/>
          </p:nvSpPr>
          <p:spPr>
            <a:xfrm rot="10800000" flipH="1" flipV="1">
              <a:off x="1014000" y="2287272"/>
              <a:ext cx="2880360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553932" y="2407763"/>
              <a:ext cx="1800494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2334493" y="4437520"/>
              <a:ext cx="239371" cy="239371"/>
              <a:chOff x="692720" y="2438979"/>
              <a:chExt cx="108000" cy="108000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8" grpId="0"/>
      <p:bldP spid="59" grpId="0"/>
      <p:bldP spid="23" grpId="0" animBg="1"/>
      <p:bldP spid="24" grpId="0" animBg="1"/>
      <p:bldP spid="60" grpId="0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A_椭圆 19"/>
          <p:cNvSpPr/>
          <p:nvPr>
            <p:custDataLst>
              <p:tags r:id="rId1"/>
            </p:custDataLst>
          </p:nvPr>
        </p:nvSpPr>
        <p:spPr>
          <a:xfrm>
            <a:off x="4123359" y="619478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0" name="PA_椭圆 20"/>
          <p:cNvSpPr/>
          <p:nvPr>
            <p:custDataLst>
              <p:tags r:id="rId2"/>
            </p:custDataLst>
          </p:nvPr>
        </p:nvSpPr>
        <p:spPr>
          <a:xfrm>
            <a:off x="4848435" y="505530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1" name="PA_椭圆 17"/>
          <p:cNvSpPr/>
          <p:nvPr>
            <p:custDataLst>
              <p:tags r:id="rId3"/>
            </p:custDataLst>
          </p:nvPr>
        </p:nvSpPr>
        <p:spPr>
          <a:xfrm>
            <a:off x="4968509" y="1018148"/>
            <a:ext cx="2729422" cy="2729422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2" name="PA_椭圆 21"/>
          <p:cNvSpPr/>
          <p:nvPr>
            <p:custDataLst>
              <p:tags r:id="rId4"/>
            </p:custDataLst>
          </p:nvPr>
        </p:nvSpPr>
        <p:spPr>
          <a:xfrm>
            <a:off x="4398162" y="1193639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090854" y="2033919"/>
            <a:ext cx="180049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265">
              <a:lnSpc>
                <a:spcPts val="2000"/>
              </a:lnSpc>
              <a:defRPr/>
            </a:pPr>
            <a:r>
              <a:rPr lang="zh-CN" altLang="en-US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b="1" kern="0" dirty="0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611493" y="1357028"/>
            <a:ext cx="711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  <a:defRPr sz="3200" b="1">
                <a:solidFill>
                  <a:srgbClr val="132F5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19" name="椭圆 118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0" name="椭圆 119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3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4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5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6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7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8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9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130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31" name="椭圆 130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32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34" name="椭圆 133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35" name="椭圆 134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33" name="椭圆 132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36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137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147" name="图片 146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148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153" name="椭圆 15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4" name="椭圆 15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49" name="直接连接符 269"/>
              <p:cNvCxnSpPr>
                <a:stCxn id="153" idx="4"/>
                <a:endCxn id="15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151" name="椭圆 15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52" name="椭圆 15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38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145" name="椭圆 14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6" name="椭圆 14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39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143" name="椭圆 14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4" name="椭圆 14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40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141" name="椭圆 14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55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156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163" name="图片 162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164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69" name="椭圆 168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70" name="椭圆 169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65" name="直接连接符 303"/>
              <p:cNvCxnSpPr>
                <a:stCxn id="169" idx="4"/>
                <a:endCxn id="167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67" name="椭圆 166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68" name="椭圆 167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57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161" name="椭圆 16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2" name="椭圆 16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58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159" name="椭圆 158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60" name="椭圆 159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71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172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179" name="图片 178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180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185" name="椭圆 184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6" name="椭圆 185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81" name="直接连接符 317"/>
              <p:cNvCxnSpPr>
                <a:stCxn id="185" idx="4"/>
                <a:endCxn id="183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2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183" name="椭圆 18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84" name="椭圆 18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73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74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87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188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195" name="图片 194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196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201" name="椭圆 200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2" name="椭圆 201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97" name="直接连接符 335"/>
              <p:cNvCxnSpPr>
                <a:stCxn id="201" idx="4"/>
                <a:endCxn id="199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8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199" name="椭圆 198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00" name="椭圆 199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18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193" name="椭圆 19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4" name="椭圆 19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19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191" name="椭圆 19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92" name="椭圆 19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03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204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208" name="图片 207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209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214" name="椭圆 21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5" name="椭圆 21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210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212" name="椭圆 21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13" name="椭圆 21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11" name="直接连接符 14"/>
              <p:cNvCxnSpPr>
                <a:stCxn id="208" idx="2"/>
                <a:endCxn id="212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206" name="椭圆 205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/>
      <p:bldP spid="114" grpId="0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1320800" y="2335213"/>
            <a:ext cx="3643313" cy="382587"/>
          </a:xfrm>
          <a:custGeom>
            <a:avLst/>
            <a:gdLst>
              <a:gd name="T0" fmla="*/ 199 w 210"/>
              <a:gd name="T1" fmla="*/ 22 h 22"/>
              <a:gd name="T2" fmla="*/ 12 w 210"/>
              <a:gd name="T3" fmla="*/ 22 h 22"/>
              <a:gd name="T4" fmla="*/ 0 w 210"/>
              <a:gd name="T5" fmla="*/ 11 h 22"/>
              <a:gd name="T6" fmla="*/ 12 w 210"/>
              <a:gd name="T7" fmla="*/ 0 h 22"/>
              <a:gd name="T8" fmla="*/ 199 w 210"/>
              <a:gd name="T9" fmla="*/ 0 h 22"/>
              <a:gd name="T10" fmla="*/ 210 w 210"/>
              <a:gd name="T11" fmla="*/ 11 h 22"/>
              <a:gd name="T12" fmla="*/ 199 w 210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2">
                <a:moveTo>
                  <a:pt x="199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5"/>
                  <a:pt x="210" y="11"/>
                </a:cubicBezTo>
                <a:cubicBezTo>
                  <a:pt x="210" y="17"/>
                  <a:pt x="205" y="22"/>
                  <a:pt x="199" y="22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1320800" y="3670300"/>
            <a:ext cx="3643313" cy="382587"/>
          </a:xfrm>
          <a:custGeom>
            <a:avLst/>
            <a:gdLst>
              <a:gd name="T0" fmla="*/ 199 w 210"/>
              <a:gd name="T1" fmla="*/ 22 h 22"/>
              <a:gd name="T2" fmla="*/ 12 w 210"/>
              <a:gd name="T3" fmla="*/ 22 h 22"/>
              <a:gd name="T4" fmla="*/ 0 w 210"/>
              <a:gd name="T5" fmla="*/ 11 h 22"/>
              <a:gd name="T6" fmla="*/ 12 w 210"/>
              <a:gd name="T7" fmla="*/ 0 h 22"/>
              <a:gd name="T8" fmla="*/ 199 w 210"/>
              <a:gd name="T9" fmla="*/ 0 h 22"/>
              <a:gd name="T10" fmla="*/ 210 w 210"/>
              <a:gd name="T11" fmla="*/ 11 h 22"/>
              <a:gd name="T12" fmla="*/ 199 w 210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2">
                <a:moveTo>
                  <a:pt x="199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4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4"/>
                  <a:pt x="210" y="11"/>
                </a:cubicBezTo>
                <a:cubicBezTo>
                  <a:pt x="210" y="17"/>
                  <a:pt x="205" y="22"/>
                  <a:pt x="199" y="22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1320800" y="4970463"/>
            <a:ext cx="3643313" cy="400050"/>
          </a:xfrm>
          <a:custGeom>
            <a:avLst/>
            <a:gdLst>
              <a:gd name="T0" fmla="*/ 199 w 210"/>
              <a:gd name="T1" fmla="*/ 23 h 23"/>
              <a:gd name="T2" fmla="*/ 12 w 210"/>
              <a:gd name="T3" fmla="*/ 23 h 23"/>
              <a:gd name="T4" fmla="*/ 0 w 210"/>
              <a:gd name="T5" fmla="*/ 11 h 23"/>
              <a:gd name="T6" fmla="*/ 12 w 210"/>
              <a:gd name="T7" fmla="*/ 0 h 23"/>
              <a:gd name="T8" fmla="*/ 199 w 210"/>
              <a:gd name="T9" fmla="*/ 0 h 23"/>
              <a:gd name="T10" fmla="*/ 210 w 210"/>
              <a:gd name="T11" fmla="*/ 11 h 23"/>
              <a:gd name="T12" fmla="*/ 199 w 210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3">
                <a:moveTo>
                  <a:pt x="199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5" y="23"/>
                  <a:pt x="0" y="18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205" y="0"/>
                  <a:pt x="210" y="5"/>
                  <a:pt x="210" y="11"/>
                </a:cubicBezTo>
                <a:cubicBezTo>
                  <a:pt x="210" y="18"/>
                  <a:pt x="205" y="23"/>
                  <a:pt x="199" y="23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1320800" y="2335213"/>
            <a:ext cx="2879725" cy="382587"/>
          </a:xfrm>
          <a:custGeom>
            <a:avLst/>
            <a:gdLst>
              <a:gd name="T0" fmla="*/ 154 w 166"/>
              <a:gd name="T1" fmla="*/ 22 h 22"/>
              <a:gd name="T2" fmla="*/ 12 w 166"/>
              <a:gd name="T3" fmla="*/ 22 h 22"/>
              <a:gd name="T4" fmla="*/ 0 w 166"/>
              <a:gd name="T5" fmla="*/ 11 h 22"/>
              <a:gd name="T6" fmla="*/ 12 w 166"/>
              <a:gd name="T7" fmla="*/ 0 h 22"/>
              <a:gd name="T8" fmla="*/ 154 w 166"/>
              <a:gd name="T9" fmla="*/ 0 h 22"/>
              <a:gd name="T10" fmla="*/ 166 w 166"/>
              <a:gd name="T11" fmla="*/ 11 h 22"/>
              <a:gd name="T12" fmla="*/ 154 w 166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22">
                <a:moveTo>
                  <a:pt x="154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61" y="0"/>
                  <a:pt x="166" y="5"/>
                  <a:pt x="166" y="11"/>
                </a:cubicBezTo>
                <a:cubicBezTo>
                  <a:pt x="166" y="17"/>
                  <a:pt x="161" y="22"/>
                  <a:pt x="154" y="22"/>
                </a:cubicBezTo>
                <a:close/>
              </a:path>
            </a:pathLst>
          </a:custGeom>
          <a:solidFill>
            <a:srgbClr val="1589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1320800" y="3670300"/>
            <a:ext cx="2654300" cy="382587"/>
          </a:xfrm>
          <a:custGeom>
            <a:avLst/>
            <a:gdLst>
              <a:gd name="T0" fmla="*/ 141 w 153"/>
              <a:gd name="T1" fmla="*/ 22 h 22"/>
              <a:gd name="T2" fmla="*/ 12 w 153"/>
              <a:gd name="T3" fmla="*/ 22 h 22"/>
              <a:gd name="T4" fmla="*/ 0 w 153"/>
              <a:gd name="T5" fmla="*/ 11 h 22"/>
              <a:gd name="T6" fmla="*/ 12 w 153"/>
              <a:gd name="T7" fmla="*/ 0 h 22"/>
              <a:gd name="T8" fmla="*/ 141 w 153"/>
              <a:gd name="T9" fmla="*/ 0 h 22"/>
              <a:gd name="T10" fmla="*/ 153 w 153"/>
              <a:gd name="T11" fmla="*/ 11 h 22"/>
              <a:gd name="T12" fmla="*/ 141 w 153"/>
              <a:gd name="T13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" h="22">
                <a:moveTo>
                  <a:pt x="141" y="22"/>
                </a:moveTo>
                <a:cubicBezTo>
                  <a:pt x="12" y="22"/>
                  <a:pt x="12" y="22"/>
                  <a:pt x="12" y="22"/>
                </a:cubicBezTo>
                <a:cubicBezTo>
                  <a:pt x="5" y="22"/>
                  <a:pt x="0" y="17"/>
                  <a:pt x="0" y="11"/>
                </a:cubicBezTo>
                <a:cubicBezTo>
                  <a:pt x="0" y="4"/>
                  <a:pt x="5" y="0"/>
                  <a:pt x="1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8" y="0"/>
                  <a:pt x="153" y="4"/>
                  <a:pt x="153" y="11"/>
                </a:cubicBezTo>
                <a:cubicBezTo>
                  <a:pt x="153" y="17"/>
                  <a:pt x="148" y="22"/>
                  <a:pt x="141" y="22"/>
                </a:cubicBezTo>
                <a:close/>
              </a:path>
            </a:pathLst>
          </a:custGeom>
          <a:solidFill>
            <a:srgbClr val="52C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1320800" y="4970463"/>
            <a:ext cx="2151063" cy="400050"/>
          </a:xfrm>
          <a:custGeom>
            <a:avLst/>
            <a:gdLst>
              <a:gd name="T0" fmla="*/ 113 w 124"/>
              <a:gd name="T1" fmla="*/ 23 h 23"/>
              <a:gd name="T2" fmla="*/ 12 w 124"/>
              <a:gd name="T3" fmla="*/ 23 h 23"/>
              <a:gd name="T4" fmla="*/ 0 w 124"/>
              <a:gd name="T5" fmla="*/ 11 h 23"/>
              <a:gd name="T6" fmla="*/ 12 w 124"/>
              <a:gd name="T7" fmla="*/ 0 h 23"/>
              <a:gd name="T8" fmla="*/ 113 w 124"/>
              <a:gd name="T9" fmla="*/ 0 h 23"/>
              <a:gd name="T10" fmla="*/ 124 w 124"/>
              <a:gd name="T11" fmla="*/ 11 h 23"/>
              <a:gd name="T12" fmla="*/ 113 w 124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" h="23">
                <a:moveTo>
                  <a:pt x="113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5" y="23"/>
                  <a:pt x="0" y="18"/>
                  <a:pt x="0" y="11"/>
                </a:cubicBezTo>
                <a:cubicBezTo>
                  <a:pt x="0" y="5"/>
                  <a:pt x="5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9" y="0"/>
                  <a:pt x="124" y="5"/>
                  <a:pt x="124" y="11"/>
                </a:cubicBezTo>
                <a:cubicBezTo>
                  <a:pt x="124" y="18"/>
                  <a:pt x="119" y="23"/>
                  <a:pt x="113" y="23"/>
                </a:cubicBezTo>
                <a:close/>
              </a:path>
            </a:pathLst>
          </a:custGeom>
          <a:solidFill>
            <a:srgbClr val="299D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89775" y="2376053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89774" y="3714242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20800" y="5020035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87788" y="1555750"/>
            <a:ext cx="1041400" cy="676275"/>
            <a:chOff x="3887788" y="1555750"/>
            <a:chExt cx="1041400" cy="676275"/>
          </a:xfrm>
        </p:grpSpPr>
        <p:sp>
          <p:nvSpPr>
            <p:cNvPr id="11" name="Freeform 11"/>
            <p:cNvSpPr/>
            <p:nvPr/>
          </p:nvSpPr>
          <p:spPr bwMode="auto">
            <a:xfrm>
              <a:off x="3887788" y="1555750"/>
              <a:ext cx="1041400" cy="676275"/>
            </a:xfrm>
            <a:custGeom>
              <a:avLst/>
              <a:gdLst>
                <a:gd name="T0" fmla="*/ 0 w 656"/>
                <a:gd name="T1" fmla="*/ 0 h 426"/>
                <a:gd name="T2" fmla="*/ 0 w 656"/>
                <a:gd name="T3" fmla="*/ 328 h 426"/>
                <a:gd name="T4" fmla="*/ 88 w 656"/>
                <a:gd name="T5" fmla="*/ 328 h 426"/>
                <a:gd name="T6" fmla="*/ 88 w 656"/>
                <a:gd name="T7" fmla="*/ 426 h 426"/>
                <a:gd name="T8" fmla="*/ 208 w 656"/>
                <a:gd name="T9" fmla="*/ 328 h 426"/>
                <a:gd name="T10" fmla="*/ 656 w 656"/>
                <a:gd name="T11" fmla="*/ 328 h 426"/>
                <a:gd name="T12" fmla="*/ 656 w 656"/>
                <a:gd name="T13" fmla="*/ 0 h 426"/>
                <a:gd name="T14" fmla="*/ 0 w 656"/>
                <a:gd name="T1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6" h="426">
                  <a:moveTo>
                    <a:pt x="0" y="0"/>
                  </a:moveTo>
                  <a:lnTo>
                    <a:pt x="0" y="328"/>
                  </a:lnTo>
                  <a:lnTo>
                    <a:pt x="88" y="328"/>
                  </a:lnTo>
                  <a:lnTo>
                    <a:pt x="88" y="426"/>
                  </a:lnTo>
                  <a:lnTo>
                    <a:pt x="208" y="328"/>
                  </a:lnTo>
                  <a:lnTo>
                    <a:pt x="656" y="328"/>
                  </a:lnTo>
                  <a:lnTo>
                    <a:pt x="6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106119" y="1611867"/>
              <a:ext cx="738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80%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27438" y="2908300"/>
            <a:ext cx="1023938" cy="676275"/>
            <a:chOff x="3627438" y="2908300"/>
            <a:chExt cx="1023938" cy="676275"/>
          </a:xfrm>
        </p:grpSpPr>
        <p:sp>
          <p:nvSpPr>
            <p:cNvPr id="12" name="Freeform 12"/>
            <p:cNvSpPr/>
            <p:nvPr/>
          </p:nvSpPr>
          <p:spPr bwMode="auto">
            <a:xfrm>
              <a:off x="3627438" y="2908300"/>
              <a:ext cx="1023938" cy="676275"/>
            </a:xfrm>
            <a:custGeom>
              <a:avLst/>
              <a:gdLst>
                <a:gd name="T0" fmla="*/ 0 w 645"/>
                <a:gd name="T1" fmla="*/ 0 h 426"/>
                <a:gd name="T2" fmla="*/ 0 w 645"/>
                <a:gd name="T3" fmla="*/ 316 h 426"/>
                <a:gd name="T4" fmla="*/ 77 w 645"/>
                <a:gd name="T5" fmla="*/ 316 h 426"/>
                <a:gd name="T6" fmla="*/ 77 w 645"/>
                <a:gd name="T7" fmla="*/ 426 h 426"/>
                <a:gd name="T8" fmla="*/ 197 w 645"/>
                <a:gd name="T9" fmla="*/ 316 h 426"/>
                <a:gd name="T10" fmla="*/ 645 w 645"/>
                <a:gd name="T11" fmla="*/ 316 h 426"/>
                <a:gd name="T12" fmla="*/ 645 w 645"/>
                <a:gd name="T13" fmla="*/ 0 h 426"/>
                <a:gd name="T14" fmla="*/ 0 w 645"/>
                <a:gd name="T1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5" h="426">
                  <a:moveTo>
                    <a:pt x="0" y="0"/>
                  </a:moveTo>
                  <a:lnTo>
                    <a:pt x="0" y="316"/>
                  </a:lnTo>
                  <a:lnTo>
                    <a:pt x="77" y="316"/>
                  </a:lnTo>
                  <a:lnTo>
                    <a:pt x="77" y="426"/>
                  </a:lnTo>
                  <a:lnTo>
                    <a:pt x="197" y="316"/>
                  </a:lnTo>
                  <a:lnTo>
                    <a:pt x="645" y="316"/>
                  </a:lnTo>
                  <a:lnTo>
                    <a:pt x="6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14019" y="2933699"/>
              <a:ext cx="738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70%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43250" y="4208463"/>
            <a:ext cx="1039813" cy="676275"/>
            <a:chOff x="3143250" y="4208463"/>
            <a:chExt cx="1039813" cy="676275"/>
          </a:xfrm>
        </p:grpSpPr>
        <p:sp>
          <p:nvSpPr>
            <p:cNvPr id="13" name="Freeform 13"/>
            <p:cNvSpPr/>
            <p:nvPr/>
          </p:nvSpPr>
          <p:spPr bwMode="auto">
            <a:xfrm>
              <a:off x="3143250" y="4208463"/>
              <a:ext cx="1039813" cy="676275"/>
            </a:xfrm>
            <a:custGeom>
              <a:avLst/>
              <a:gdLst>
                <a:gd name="T0" fmla="*/ 0 w 655"/>
                <a:gd name="T1" fmla="*/ 0 h 426"/>
                <a:gd name="T2" fmla="*/ 0 w 655"/>
                <a:gd name="T3" fmla="*/ 317 h 426"/>
                <a:gd name="T4" fmla="*/ 87 w 655"/>
                <a:gd name="T5" fmla="*/ 317 h 426"/>
                <a:gd name="T6" fmla="*/ 87 w 655"/>
                <a:gd name="T7" fmla="*/ 426 h 426"/>
                <a:gd name="T8" fmla="*/ 207 w 655"/>
                <a:gd name="T9" fmla="*/ 317 h 426"/>
                <a:gd name="T10" fmla="*/ 655 w 655"/>
                <a:gd name="T11" fmla="*/ 317 h 426"/>
                <a:gd name="T12" fmla="*/ 655 w 655"/>
                <a:gd name="T13" fmla="*/ 0 h 426"/>
                <a:gd name="T14" fmla="*/ 0 w 655"/>
                <a:gd name="T1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5" h="426">
                  <a:moveTo>
                    <a:pt x="0" y="0"/>
                  </a:moveTo>
                  <a:lnTo>
                    <a:pt x="0" y="317"/>
                  </a:lnTo>
                  <a:lnTo>
                    <a:pt x="87" y="317"/>
                  </a:lnTo>
                  <a:lnTo>
                    <a:pt x="87" y="426"/>
                  </a:lnTo>
                  <a:lnTo>
                    <a:pt x="207" y="317"/>
                  </a:lnTo>
                  <a:lnTo>
                    <a:pt x="655" y="317"/>
                  </a:lnTo>
                  <a:lnTo>
                    <a:pt x="6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325567" y="4255531"/>
              <a:ext cx="738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60%</a:t>
              </a:r>
              <a:endParaRPr lang="zh-CN" altLang="en-US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38875" y="1680406"/>
            <a:ext cx="4162425" cy="3490082"/>
            <a:chOff x="6029325" y="1490663"/>
            <a:chExt cx="5199063" cy="4359275"/>
          </a:xfrm>
        </p:grpSpPr>
        <p:sp>
          <p:nvSpPr>
            <p:cNvPr id="23" name="Freeform 17"/>
            <p:cNvSpPr/>
            <p:nvPr/>
          </p:nvSpPr>
          <p:spPr bwMode="auto">
            <a:xfrm>
              <a:off x="6973888" y="1490663"/>
              <a:ext cx="3776663" cy="2498725"/>
            </a:xfrm>
            <a:custGeom>
              <a:avLst/>
              <a:gdLst>
                <a:gd name="T0" fmla="*/ 2379 w 2379"/>
                <a:gd name="T1" fmla="*/ 0 h 1574"/>
                <a:gd name="T2" fmla="*/ 0 w 2379"/>
                <a:gd name="T3" fmla="*/ 0 h 1574"/>
                <a:gd name="T4" fmla="*/ 0 w 2379"/>
                <a:gd name="T5" fmla="*/ 322 h 1574"/>
                <a:gd name="T6" fmla="*/ 42 w 2379"/>
                <a:gd name="T7" fmla="*/ 322 h 1574"/>
                <a:gd name="T8" fmla="*/ 42 w 2379"/>
                <a:gd name="T9" fmla="*/ 42 h 1574"/>
                <a:gd name="T10" fmla="*/ 2337 w 2379"/>
                <a:gd name="T11" fmla="*/ 42 h 1574"/>
                <a:gd name="T12" fmla="*/ 2337 w 2379"/>
                <a:gd name="T13" fmla="*/ 1532 h 1574"/>
                <a:gd name="T14" fmla="*/ 425 w 2379"/>
                <a:gd name="T15" fmla="*/ 1532 h 1574"/>
                <a:gd name="T16" fmla="*/ 425 w 2379"/>
                <a:gd name="T17" fmla="*/ 1574 h 1574"/>
                <a:gd name="T18" fmla="*/ 2379 w 2379"/>
                <a:gd name="T19" fmla="*/ 1574 h 1574"/>
                <a:gd name="T20" fmla="*/ 2379 w 2379"/>
                <a:gd name="T21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9" h="1574">
                  <a:moveTo>
                    <a:pt x="2379" y="0"/>
                  </a:moveTo>
                  <a:lnTo>
                    <a:pt x="0" y="0"/>
                  </a:lnTo>
                  <a:lnTo>
                    <a:pt x="0" y="322"/>
                  </a:lnTo>
                  <a:lnTo>
                    <a:pt x="42" y="322"/>
                  </a:lnTo>
                  <a:lnTo>
                    <a:pt x="42" y="42"/>
                  </a:lnTo>
                  <a:lnTo>
                    <a:pt x="2337" y="42"/>
                  </a:lnTo>
                  <a:lnTo>
                    <a:pt x="2337" y="1532"/>
                  </a:lnTo>
                  <a:lnTo>
                    <a:pt x="425" y="1532"/>
                  </a:lnTo>
                  <a:lnTo>
                    <a:pt x="425" y="1574"/>
                  </a:lnTo>
                  <a:lnTo>
                    <a:pt x="2379" y="1574"/>
                  </a:lnTo>
                  <a:lnTo>
                    <a:pt x="2379" y="0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8878888" y="1887538"/>
              <a:ext cx="790575" cy="806450"/>
            </a:xfrm>
            <a:custGeom>
              <a:avLst/>
              <a:gdLst>
                <a:gd name="T0" fmla="*/ 237 w 237"/>
                <a:gd name="T1" fmla="*/ 123 h 241"/>
                <a:gd name="T2" fmla="*/ 19 w 237"/>
                <a:gd name="T3" fmla="*/ 0 h 241"/>
                <a:gd name="T4" fmla="*/ 0 w 237"/>
                <a:gd name="T5" fmla="*/ 1 h 241"/>
                <a:gd name="T6" fmla="*/ 26 w 237"/>
                <a:gd name="T7" fmla="*/ 241 h 241"/>
                <a:gd name="T8" fmla="*/ 237 w 237"/>
                <a:gd name="T9" fmla="*/ 123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41">
                  <a:moveTo>
                    <a:pt x="237" y="123"/>
                  </a:moveTo>
                  <a:cubicBezTo>
                    <a:pt x="192" y="49"/>
                    <a:pt x="111" y="0"/>
                    <a:pt x="19" y="0"/>
                  </a:cubicBezTo>
                  <a:cubicBezTo>
                    <a:pt x="12" y="0"/>
                    <a:pt x="6" y="0"/>
                    <a:pt x="0" y="1"/>
                  </a:cubicBezTo>
                  <a:cubicBezTo>
                    <a:pt x="26" y="241"/>
                    <a:pt x="26" y="241"/>
                    <a:pt x="26" y="241"/>
                  </a:cubicBezTo>
                  <a:lnTo>
                    <a:pt x="237" y="123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8094663" y="1895476"/>
              <a:ext cx="1695450" cy="1689100"/>
            </a:xfrm>
            <a:custGeom>
              <a:avLst/>
              <a:gdLst>
                <a:gd name="T0" fmla="*/ 0 w 508"/>
                <a:gd name="T1" fmla="*/ 252 h 506"/>
                <a:gd name="T2" fmla="*/ 254 w 508"/>
                <a:gd name="T3" fmla="*/ 506 h 506"/>
                <a:gd name="T4" fmla="*/ 508 w 508"/>
                <a:gd name="T5" fmla="*/ 252 h 506"/>
                <a:gd name="T6" fmla="*/ 479 w 508"/>
                <a:gd name="T7" fmla="*/ 135 h 506"/>
                <a:gd name="T8" fmla="*/ 258 w 508"/>
                <a:gd name="T9" fmla="*/ 259 h 506"/>
                <a:gd name="T10" fmla="*/ 254 w 508"/>
                <a:gd name="T11" fmla="*/ 260 h 506"/>
                <a:gd name="T12" fmla="*/ 250 w 508"/>
                <a:gd name="T13" fmla="*/ 259 h 506"/>
                <a:gd name="T14" fmla="*/ 246 w 508"/>
                <a:gd name="T15" fmla="*/ 253 h 506"/>
                <a:gd name="T16" fmla="*/ 219 w 508"/>
                <a:gd name="T17" fmla="*/ 0 h 506"/>
                <a:gd name="T18" fmla="*/ 0 w 508"/>
                <a:gd name="T19" fmla="*/ 252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506">
                  <a:moveTo>
                    <a:pt x="0" y="252"/>
                  </a:moveTo>
                  <a:cubicBezTo>
                    <a:pt x="0" y="392"/>
                    <a:pt x="113" y="506"/>
                    <a:pt x="254" y="506"/>
                  </a:cubicBezTo>
                  <a:cubicBezTo>
                    <a:pt x="394" y="506"/>
                    <a:pt x="508" y="392"/>
                    <a:pt x="508" y="252"/>
                  </a:cubicBezTo>
                  <a:cubicBezTo>
                    <a:pt x="508" y="210"/>
                    <a:pt x="498" y="170"/>
                    <a:pt x="479" y="135"/>
                  </a:cubicBezTo>
                  <a:cubicBezTo>
                    <a:pt x="258" y="259"/>
                    <a:pt x="258" y="259"/>
                    <a:pt x="258" y="259"/>
                  </a:cubicBezTo>
                  <a:cubicBezTo>
                    <a:pt x="257" y="260"/>
                    <a:pt x="255" y="260"/>
                    <a:pt x="254" y="260"/>
                  </a:cubicBezTo>
                  <a:cubicBezTo>
                    <a:pt x="253" y="260"/>
                    <a:pt x="251" y="260"/>
                    <a:pt x="250" y="259"/>
                  </a:cubicBezTo>
                  <a:cubicBezTo>
                    <a:pt x="248" y="258"/>
                    <a:pt x="246" y="256"/>
                    <a:pt x="246" y="253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95" y="17"/>
                    <a:pt x="0" y="123"/>
                    <a:pt x="0" y="252"/>
                  </a:cubicBez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7588250" y="1935163"/>
              <a:ext cx="412750" cy="73025"/>
            </a:xfrm>
            <a:prstGeom prst="rect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9763125" y="1741488"/>
              <a:ext cx="411163" cy="73025"/>
            </a:xfrm>
            <a:prstGeom prst="rect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9763125" y="3481388"/>
              <a:ext cx="744538" cy="73025"/>
            </a:xfrm>
            <a:prstGeom prst="rect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9763125" y="3651251"/>
              <a:ext cx="744538" cy="74613"/>
            </a:xfrm>
            <a:prstGeom prst="rect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7773988" y="2047876"/>
              <a:ext cx="350838" cy="287338"/>
            </a:xfrm>
            <a:custGeom>
              <a:avLst/>
              <a:gdLst>
                <a:gd name="T0" fmla="*/ 15 w 221"/>
                <a:gd name="T1" fmla="*/ 0 h 181"/>
                <a:gd name="T2" fmla="*/ 0 w 221"/>
                <a:gd name="T3" fmla="*/ 9 h 181"/>
                <a:gd name="T4" fmla="*/ 0 w 221"/>
                <a:gd name="T5" fmla="*/ 9 h 181"/>
                <a:gd name="T6" fmla="*/ 78 w 221"/>
                <a:gd name="T7" fmla="*/ 181 h 181"/>
                <a:gd name="T8" fmla="*/ 221 w 221"/>
                <a:gd name="T9" fmla="*/ 181 h 181"/>
                <a:gd name="T10" fmla="*/ 221 w 221"/>
                <a:gd name="T11" fmla="*/ 165 h 181"/>
                <a:gd name="T12" fmla="*/ 89 w 221"/>
                <a:gd name="T13" fmla="*/ 165 h 181"/>
                <a:gd name="T14" fmla="*/ 15 w 221"/>
                <a:gd name="T1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181">
                  <a:moveTo>
                    <a:pt x="15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8" y="181"/>
                  </a:lnTo>
                  <a:lnTo>
                    <a:pt x="221" y="181"/>
                  </a:lnTo>
                  <a:lnTo>
                    <a:pt x="221" y="165"/>
                  </a:lnTo>
                  <a:lnTo>
                    <a:pt x="89" y="165"/>
                  </a:lnTo>
                  <a:lnTo>
                    <a:pt x="15" y="0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9596438" y="1858963"/>
              <a:ext cx="387350" cy="206375"/>
            </a:xfrm>
            <a:custGeom>
              <a:avLst/>
              <a:gdLst>
                <a:gd name="T0" fmla="*/ 0 w 244"/>
                <a:gd name="T1" fmla="*/ 130 h 130"/>
                <a:gd name="T2" fmla="*/ 170 w 244"/>
                <a:gd name="T3" fmla="*/ 130 h 130"/>
                <a:gd name="T4" fmla="*/ 244 w 244"/>
                <a:gd name="T5" fmla="*/ 8 h 130"/>
                <a:gd name="T6" fmla="*/ 229 w 244"/>
                <a:gd name="T7" fmla="*/ 0 h 130"/>
                <a:gd name="T8" fmla="*/ 229 w 244"/>
                <a:gd name="T9" fmla="*/ 0 h 130"/>
                <a:gd name="T10" fmla="*/ 162 w 244"/>
                <a:gd name="T11" fmla="*/ 113 h 130"/>
                <a:gd name="T12" fmla="*/ 0 w 244"/>
                <a:gd name="T13" fmla="*/ 113 h 130"/>
                <a:gd name="T14" fmla="*/ 0 w 244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30">
                  <a:moveTo>
                    <a:pt x="0" y="130"/>
                  </a:moveTo>
                  <a:lnTo>
                    <a:pt x="170" y="130"/>
                  </a:lnTo>
                  <a:lnTo>
                    <a:pt x="244" y="8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162" y="113"/>
                  </a:lnTo>
                  <a:lnTo>
                    <a:pt x="0" y="113"/>
                  </a:lnTo>
                  <a:lnTo>
                    <a:pt x="0" y="130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8008938" y="4413251"/>
              <a:ext cx="600075" cy="598488"/>
            </a:xfrm>
            <a:custGeom>
              <a:avLst/>
              <a:gdLst>
                <a:gd name="T0" fmla="*/ 180 w 180"/>
                <a:gd name="T1" fmla="*/ 90 h 179"/>
                <a:gd name="T2" fmla="*/ 90 w 180"/>
                <a:gd name="T3" fmla="*/ 0 h 179"/>
                <a:gd name="T4" fmla="*/ 0 w 180"/>
                <a:gd name="T5" fmla="*/ 90 h 179"/>
                <a:gd name="T6" fmla="*/ 76 w 180"/>
                <a:gd name="T7" fmla="*/ 179 h 179"/>
                <a:gd name="T8" fmla="*/ 105 w 180"/>
                <a:gd name="T9" fmla="*/ 179 h 179"/>
                <a:gd name="T10" fmla="*/ 180 w 180"/>
                <a:gd name="T11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79">
                  <a:moveTo>
                    <a:pt x="180" y="90"/>
                  </a:moveTo>
                  <a:cubicBezTo>
                    <a:pt x="180" y="40"/>
                    <a:pt x="140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35"/>
                    <a:pt x="33" y="172"/>
                    <a:pt x="76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48" y="172"/>
                    <a:pt x="180" y="135"/>
                    <a:pt x="180" y="90"/>
                  </a:cubicBez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9136063" y="4413251"/>
              <a:ext cx="600075" cy="598488"/>
            </a:xfrm>
            <a:custGeom>
              <a:avLst/>
              <a:gdLst>
                <a:gd name="T0" fmla="*/ 180 w 180"/>
                <a:gd name="T1" fmla="*/ 90 h 179"/>
                <a:gd name="T2" fmla="*/ 90 w 180"/>
                <a:gd name="T3" fmla="*/ 0 h 179"/>
                <a:gd name="T4" fmla="*/ 0 w 180"/>
                <a:gd name="T5" fmla="*/ 90 h 179"/>
                <a:gd name="T6" fmla="*/ 76 w 180"/>
                <a:gd name="T7" fmla="*/ 179 h 179"/>
                <a:gd name="T8" fmla="*/ 105 w 180"/>
                <a:gd name="T9" fmla="*/ 179 h 179"/>
                <a:gd name="T10" fmla="*/ 180 w 180"/>
                <a:gd name="T11" fmla="*/ 9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79">
                  <a:moveTo>
                    <a:pt x="180" y="90"/>
                  </a:moveTo>
                  <a:cubicBezTo>
                    <a:pt x="180" y="40"/>
                    <a:pt x="140" y="0"/>
                    <a:pt x="90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135"/>
                    <a:pt x="33" y="172"/>
                    <a:pt x="76" y="17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48" y="172"/>
                    <a:pt x="180" y="135"/>
                    <a:pt x="180" y="90"/>
                  </a:cubicBez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7643813" y="5091113"/>
              <a:ext cx="3584575" cy="758825"/>
            </a:xfrm>
            <a:custGeom>
              <a:avLst/>
              <a:gdLst>
                <a:gd name="T0" fmla="*/ 91 w 1074"/>
                <a:gd name="T1" fmla="*/ 96 h 227"/>
                <a:gd name="T2" fmla="*/ 91 w 1074"/>
                <a:gd name="T3" fmla="*/ 227 h 227"/>
                <a:gd name="T4" fmla="*/ 307 w 1074"/>
                <a:gd name="T5" fmla="*/ 227 h 227"/>
                <a:gd name="T6" fmla="*/ 307 w 1074"/>
                <a:gd name="T7" fmla="*/ 96 h 227"/>
                <a:gd name="T8" fmla="*/ 314 w 1074"/>
                <a:gd name="T9" fmla="*/ 113 h 227"/>
                <a:gd name="T10" fmla="*/ 334 w 1074"/>
                <a:gd name="T11" fmla="*/ 227 h 227"/>
                <a:gd name="T12" fmla="*/ 402 w 1074"/>
                <a:gd name="T13" fmla="*/ 227 h 227"/>
                <a:gd name="T14" fmla="*/ 429 w 1074"/>
                <a:gd name="T15" fmla="*/ 96 h 227"/>
                <a:gd name="T16" fmla="*/ 429 w 1074"/>
                <a:gd name="T17" fmla="*/ 227 h 227"/>
                <a:gd name="T18" fmla="*/ 645 w 1074"/>
                <a:gd name="T19" fmla="*/ 227 h 227"/>
                <a:gd name="T20" fmla="*/ 645 w 1074"/>
                <a:gd name="T21" fmla="*/ 96 h 227"/>
                <a:gd name="T22" fmla="*/ 652 w 1074"/>
                <a:gd name="T23" fmla="*/ 113 h 227"/>
                <a:gd name="T24" fmla="*/ 672 w 1074"/>
                <a:gd name="T25" fmla="*/ 227 h 227"/>
                <a:gd name="T26" fmla="*/ 740 w 1074"/>
                <a:gd name="T27" fmla="*/ 227 h 227"/>
                <a:gd name="T28" fmla="*/ 767 w 1074"/>
                <a:gd name="T29" fmla="*/ 96 h 227"/>
                <a:gd name="T30" fmla="*/ 767 w 1074"/>
                <a:gd name="T31" fmla="*/ 227 h 227"/>
                <a:gd name="T32" fmla="*/ 983 w 1074"/>
                <a:gd name="T33" fmla="*/ 227 h 227"/>
                <a:gd name="T34" fmla="*/ 983 w 1074"/>
                <a:gd name="T35" fmla="*/ 96 h 227"/>
                <a:gd name="T36" fmla="*/ 990 w 1074"/>
                <a:gd name="T37" fmla="*/ 113 h 227"/>
                <a:gd name="T38" fmla="*/ 1010 w 1074"/>
                <a:gd name="T39" fmla="*/ 227 h 227"/>
                <a:gd name="T40" fmla="*/ 1074 w 1074"/>
                <a:gd name="T41" fmla="*/ 227 h 227"/>
                <a:gd name="T42" fmla="*/ 1029 w 1074"/>
                <a:gd name="T43" fmla="*/ 48 h 227"/>
                <a:gd name="T44" fmla="*/ 987 w 1074"/>
                <a:gd name="T45" fmla="*/ 8 h 227"/>
                <a:gd name="T46" fmla="*/ 954 w 1074"/>
                <a:gd name="T47" fmla="*/ 0 h 227"/>
                <a:gd name="T48" fmla="*/ 952 w 1074"/>
                <a:gd name="T49" fmla="*/ 0 h 227"/>
                <a:gd name="T50" fmla="*/ 892 w 1074"/>
                <a:gd name="T51" fmla="*/ 0 h 227"/>
                <a:gd name="T52" fmla="*/ 875 w 1074"/>
                <a:gd name="T53" fmla="*/ 1 h 227"/>
                <a:gd name="T54" fmla="*/ 859 w 1074"/>
                <a:gd name="T55" fmla="*/ 0 h 227"/>
                <a:gd name="T56" fmla="*/ 798 w 1074"/>
                <a:gd name="T57" fmla="*/ 0 h 227"/>
                <a:gd name="T58" fmla="*/ 796 w 1074"/>
                <a:gd name="T59" fmla="*/ 0 h 227"/>
                <a:gd name="T60" fmla="*/ 764 w 1074"/>
                <a:gd name="T61" fmla="*/ 8 h 227"/>
                <a:gd name="T62" fmla="*/ 706 w 1074"/>
                <a:gd name="T63" fmla="*/ 75 h 227"/>
                <a:gd name="T64" fmla="*/ 691 w 1074"/>
                <a:gd name="T65" fmla="*/ 48 h 227"/>
                <a:gd name="T66" fmla="*/ 649 w 1074"/>
                <a:gd name="T67" fmla="*/ 8 h 227"/>
                <a:gd name="T68" fmla="*/ 616 w 1074"/>
                <a:gd name="T69" fmla="*/ 0 h 227"/>
                <a:gd name="T70" fmla="*/ 614 w 1074"/>
                <a:gd name="T71" fmla="*/ 0 h 227"/>
                <a:gd name="T72" fmla="*/ 460 w 1074"/>
                <a:gd name="T73" fmla="*/ 0 h 227"/>
                <a:gd name="T74" fmla="*/ 458 w 1074"/>
                <a:gd name="T75" fmla="*/ 0 h 227"/>
                <a:gd name="T76" fmla="*/ 426 w 1074"/>
                <a:gd name="T77" fmla="*/ 8 h 227"/>
                <a:gd name="T78" fmla="*/ 368 w 1074"/>
                <a:gd name="T79" fmla="*/ 75 h 227"/>
                <a:gd name="T80" fmla="*/ 353 w 1074"/>
                <a:gd name="T81" fmla="*/ 48 h 227"/>
                <a:gd name="T82" fmla="*/ 311 w 1074"/>
                <a:gd name="T83" fmla="*/ 8 h 227"/>
                <a:gd name="T84" fmla="*/ 278 w 1074"/>
                <a:gd name="T85" fmla="*/ 0 h 227"/>
                <a:gd name="T86" fmla="*/ 276 w 1074"/>
                <a:gd name="T87" fmla="*/ 0 h 227"/>
                <a:gd name="T88" fmla="*/ 122 w 1074"/>
                <a:gd name="T89" fmla="*/ 0 h 227"/>
                <a:gd name="T90" fmla="*/ 120 w 1074"/>
                <a:gd name="T91" fmla="*/ 0 h 227"/>
                <a:gd name="T92" fmla="*/ 88 w 1074"/>
                <a:gd name="T93" fmla="*/ 8 h 227"/>
                <a:gd name="T94" fmla="*/ 27 w 1074"/>
                <a:gd name="T95" fmla="*/ 84 h 227"/>
                <a:gd name="T96" fmla="*/ 0 w 1074"/>
                <a:gd name="T97" fmla="*/ 227 h 227"/>
                <a:gd name="T98" fmla="*/ 64 w 1074"/>
                <a:gd name="T99" fmla="*/ 227 h 227"/>
                <a:gd name="T100" fmla="*/ 91 w 1074"/>
                <a:gd name="T101" fmla="*/ 9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4" h="227">
                  <a:moveTo>
                    <a:pt x="91" y="96"/>
                  </a:moveTo>
                  <a:cubicBezTo>
                    <a:pt x="91" y="227"/>
                    <a:pt x="91" y="227"/>
                    <a:pt x="91" y="227"/>
                  </a:cubicBezTo>
                  <a:cubicBezTo>
                    <a:pt x="307" y="227"/>
                    <a:pt x="307" y="227"/>
                    <a:pt x="307" y="227"/>
                  </a:cubicBezTo>
                  <a:cubicBezTo>
                    <a:pt x="307" y="96"/>
                    <a:pt x="307" y="96"/>
                    <a:pt x="307" y="96"/>
                  </a:cubicBezTo>
                  <a:cubicBezTo>
                    <a:pt x="310" y="101"/>
                    <a:pt x="312" y="107"/>
                    <a:pt x="314" y="113"/>
                  </a:cubicBezTo>
                  <a:cubicBezTo>
                    <a:pt x="323" y="138"/>
                    <a:pt x="331" y="174"/>
                    <a:pt x="334" y="227"/>
                  </a:cubicBezTo>
                  <a:cubicBezTo>
                    <a:pt x="402" y="227"/>
                    <a:pt x="402" y="227"/>
                    <a:pt x="402" y="227"/>
                  </a:cubicBezTo>
                  <a:cubicBezTo>
                    <a:pt x="406" y="160"/>
                    <a:pt x="418" y="119"/>
                    <a:pt x="429" y="96"/>
                  </a:cubicBezTo>
                  <a:cubicBezTo>
                    <a:pt x="429" y="227"/>
                    <a:pt x="429" y="227"/>
                    <a:pt x="429" y="227"/>
                  </a:cubicBezTo>
                  <a:cubicBezTo>
                    <a:pt x="645" y="227"/>
                    <a:pt x="645" y="227"/>
                    <a:pt x="645" y="227"/>
                  </a:cubicBezTo>
                  <a:cubicBezTo>
                    <a:pt x="645" y="96"/>
                    <a:pt x="645" y="96"/>
                    <a:pt x="645" y="96"/>
                  </a:cubicBezTo>
                  <a:cubicBezTo>
                    <a:pt x="648" y="101"/>
                    <a:pt x="650" y="107"/>
                    <a:pt x="652" y="113"/>
                  </a:cubicBezTo>
                  <a:cubicBezTo>
                    <a:pt x="661" y="138"/>
                    <a:pt x="669" y="174"/>
                    <a:pt x="672" y="227"/>
                  </a:cubicBezTo>
                  <a:cubicBezTo>
                    <a:pt x="740" y="227"/>
                    <a:pt x="740" y="227"/>
                    <a:pt x="740" y="227"/>
                  </a:cubicBezTo>
                  <a:cubicBezTo>
                    <a:pt x="744" y="160"/>
                    <a:pt x="756" y="119"/>
                    <a:pt x="767" y="96"/>
                  </a:cubicBezTo>
                  <a:cubicBezTo>
                    <a:pt x="767" y="227"/>
                    <a:pt x="767" y="227"/>
                    <a:pt x="767" y="227"/>
                  </a:cubicBezTo>
                  <a:cubicBezTo>
                    <a:pt x="983" y="227"/>
                    <a:pt x="983" y="227"/>
                    <a:pt x="983" y="227"/>
                  </a:cubicBezTo>
                  <a:cubicBezTo>
                    <a:pt x="983" y="96"/>
                    <a:pt x="983" y="96"/>
                    <a:pt x="983" y="96"/>
                  </a:cubicBezTo>
                  <a:cubicBezTo>
                    <a:pt x="986" y="101"/>
                    <a:pt x="988" y="107"/>
                    <a:pt x="990" y="113"/>
                  </a:cubicBezTo>
                  <a:cubicBezTo>
                    <a:pt x="999" y="138"/>
                    <a:pt x="1007" y="174"/>
                    <a:pt x="1010" y="227"/>
                  </a:cubicBezTo>
                  <a:cubicBezTo>
                    <a:pt x="1074" y="227"/>
                    <a:pt x="1074" y="227"/>
                    <a:pt x="1074" y="227"/>
                  </a:cubicBezTo>
                  <a:cubicBezTo>
                    <a:pt x="1069" y="136"/>
                    <a:pt x="1052" y="82"/>
                    <a:pt x="1029" y="48"/>
                  </a:cubicBezTo>
                  <a:cubicBezTo>
                    <a:pt x="1016" y="28"/>
                    <a:pt x="1001" y="15"/>
                    <a:pt x="987" y="8"/>
                  </a:cubicBezTo>
                  <a:cubicBezTo>
                    <a:pt x="973" y="1"/>
                    <a:pt x="961" y="0"/>
                    <a:pt x="954" y="0"/>
                  </a:cubicBezTo>
                  <a:cubicBezTo>
                    <a:pt x="953" y="0"/>
                    <a:pt x="953" y="0"/>
                    <a:pt x="952" y="0"/>
                  </a:cubicBezTo>
                  <a:cubicBezTo>
                    <a:pt x="892" y="0"/>
                    <a:pt x="892" y="0"/>
                    <a:pt x="892" y="0"/>
                  </a:cubicBezTo>
                  <a:cubicBezTo>
                    <a:pt x="886" y="0"/>
                    <a:pt x="881" y="1"/>
                    <a:pt x="875" y="1"/>
                  </a:cubicBezTo>
                  <a:cubicBezTo>
                    <a:pt x="870" y="1"/>
                    <a:pt x="864" y="0"/>
                    <a:pt x="859" y="0"/>
                  </a:cubicBezTo>
                  <a:cubicBezTo>
                    <a:pt x="798" y="0"/>
                    <a:pt x="798" y="0"/>
                    <a:pt x="798" y="0"/>
                  </a:cubicBezTo>
                  <a:cubicBezTo>
                    <a:pt x="797" y="0"/>
                    <a:pt x="797" y="0"/>
                    <a:pt x="796" y="0"/>
                  </a:cubicBezTo>
                  <a:cubicBezTo>
                    <a:pt x="789" y="0"/>
                    <a:pt x="777" y="1"/>
                    <a:pt x="764" y="8"/>
                  </a:cubicBezTo>
                  <a:cubicBezTo>
                    <a:pt x="744" y="18"/>
                    <a:pt x="722" y="39"/>
                    <a:pt x="706" y="75"/>
                  </a:cubicBezTo>
                  <a:cubicBezTo>
                    <a:pt x="702" y="65"/>
                    <a:pt x="697" y="56"/>
                    <a:pt x="691" y="48"/>
                  </a:cubicBezTo>
                  <a:cubicBezTo>
                    <a:pt x="678" y="28"/>
                    <a:pt x="663" y="15"/>
                    <a:pt x="649" y="8"/>
                  </a:cubicBezTo>
                  <a:cubicBezTo>
                    <a:pt x="635" y="1"/>
                    <a:pt x="623" y="0"/>
                    <a:pt x="616" y="0"/>
                  </a:cubicBezTo>
                  <a:cubicBezTo>
                    <a:pt x="615" y="0"/>
                    <a:pt x="615" y="0"/>
                    <a:pt x="614" y="0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59" y="0"/>
                    <a:pt x="459" y="0"/>
                    <a:pt x="458" y="0"/>
                  </a:cubicBezTo>
                  <a:cubicBezTo>
                    <a:pt x="451" y="0"/>
                    <a:pt x="439" y="1"/>
                    <a:pt x="426" y="8"/>
                  </a:cubicBezTo>
                  <a:cubicBezTo>
                    <a:pt x="406" y="18"/>
                    <a:pt x="384" y="39"/>
                    <a:pt x="368" y="75"/>
                  </a:cubicBezTo>
                  <a:cubicBezTo>
                    <a:pt x="364" y="65"/>
                    <a:pt x="359" y="56"/>
                    <a:pt x="353" y="48"/>
                  </a:cubicBezTo>
                  <a:cubicBezTo>
                    <a:pt x="340" y="28"/>
                    <a:pt x="325" y="15"/>
                    <a:pt x="311" y="8"/>
                  </a:cubicBezTo>
                  <a:cubicBezTo>
                    <a:pt x="297" y="1"/>
                    <a:pt x="285" y="0"/>
                    <a:pt x="278" y="0"/>
                  </a:cubicBezTo>
                  <a:cubicBezTo>
                    <a:pt x="277" y="0"/>
                    <a:pt x="277" y="0"/>
                    <a:pt x="276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13" y="0"/>
                    <a:pt x="101" y="1"/>
                    <a:pt x="88" y="8"/>
                  </a:cubicBezTo>
                  <a:cubicBezTo>
                    <a:pt x="66" y="19"/>
                    <a:pt x="43" y="42"/>
                    <a:pt x="27" y="84"/>
                  </a:cubicBezTo>
                  <a:cubicBezTo>
                    <a:pt x="13" y="117"/>
                    <a:pt x="4" y="163"/>
                    <a:pt x="0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68" y="160"/>
                    <a:pt x="80" y="119"/>
                    <a:pt x="91" y="96"/>
                  </a:cubicBez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5" name="Oval 29"/>
            <p:cNvSpPr>
              <a:spLocks noChangeArrowheads="1"/>
            </p:cNvSpPr>
            <p:nvPr/>
          </p:nvSpPr>
          <p:spPr bwMode="auto">
            <a:xfrm>
              <a:off x="10264775" y="4413251"/>
              <a:ext cx="600075" cy="601663"/>
            </a:xfrm>
            <a:prstGeom prst="ellipse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6029325" y="2782888"/>
              <a:ext cx="1525588" cy="2492375"/>
            </a:xfrm>
            <a:custGeom>
              <a:avLst/>
              <a:gdLst>
                <a:gd name="T0" fmla="*/ 248 w 457"/>
                <a:gd name="T1" fmla="*/ 336 h 746"/>
                <a:gd name="T2" fmla="*/ 267 w 457"/>
                <a:gd name="T3" fmla="*/ 697 h 746"/>
                <a:gd name="T4" fmla="*/ 365 w 457"/>
                <a:gd name="T5" fmla="*/ 697 h 746"/>
                <a:gd name="T6" fmla="*/ 373 w 457"/>
                <a:gd name="T7" fmla="*/ 114 h 746"/>
                <a:gd name="T8" fmla="*/ 391 w 457"/>
                <a:gd name="T9" fmla="*/ 349 h 746"/>
                <a:gd name="T10" fmla="*/ 423 w 457"/>
                <a:gd name="T11" fmla="*/ 383 h 746"/>
                <a:gd name="T12" fmla="*/ 457 w 457"/>
                <a:gd name="T13" fmla="*/ 276 h 746"/>
                <a:gd name="T14" fmla="*/ 369 w 457"/>
                <a:gd name="T15" fmla="*/ 9 h 746"/>
                <a:gd name="T16" fmla="*/ 335 w 457"/>
                <a:gd name="T17" fmla="*/ 0 h 746"/>
                <a:gd name="T18" fmla="*/ 179 w 457"/>
                <a:gd name="T19" fmla="*/ 0 h 746"/>
                <a:gd name="T20" fmla="*/ 71 w 457"/>
                <a:gd name="T21" fmla="*/ 130 h 746"/>
                <a:gd name="T22" fmla="*/ 66 w 457"/>
                <a:gd name="T23" fmla="*/ 156 h 746"/>
                <a:gd name="T24" fmla="*/ 60 w 457"/>
                <a:gd name="T25" fmla="*/ 353 h 746"/>
                <a:gd name="T26" fmla="*/ 93 w 457"/>
                <a:gd name="T27" fmla="*/ 383 h 746"/>
                <a:gd name="T28" fmla="*/ 121 w 457"/>
                <a:gd name="T29" fmla="*/ 276 h 746"/>
                <a:gd name="T30" fmla="*/ 129 w 457"/>
                <a:gd name="T31" fmla="*/ 166 h 746"/>
                <a:gd name="T32" fmla="*/ 149 w 457"/>
                <a:gd name="T33" fmla="*/ 97 h 746"/>
                <a:gd name="T34" fmla="*/ 133 w 457"/>
                <a:gd name="T35" fmla="*/ 203 h 746"/>
                <a:gd name="T36" fmla="*/ 158 w 457"/>
                <a:gd name="T37" fmla="*/ 197 h 746"/>
                <a:gd name="T38" fmla="*/ 113 w 457"/>
                <a:gd name="T39" fmla="*/ 431 h 746"/>
                <a:gd name="T40" fmla="*/ 54 w 457"/>
                <a:gd name="T41" fmla="*/ 368 h 746"/>
                <a:gd name="T42" fmla="*/ 49 w 457"/>
                <a:gd name="T43" fmla="*/ 298 h 746"/>
                <a:gd name="T44" fmla="*/ 0 w 457"/>
                <a:gd name="T45" fmla="*/ 327 h 746"/>
                <a:gd name="T46" fmla="*/ 117 w 457"/>
                <a:gd name="T47" fmla="*/ 444 h 746"/>
                <a:gd name="T48" fmla="*/ 149 w 457"/>
                <a:gd name="T49" fmla="*/ 697 h 746"/>
                <a:gd name="T50" fmla="*/ 248 w 457"/>
                <a:gd name="T51" fmla="*/ 697 h 746"/>
                <a:gd name="T52" fmla="*/ 241 w 457"/>
                <a:gd name="T53" fmla="*/ 82 h 746"/>
                <a:gd name="T54" fmla="*/ 257 w 457"/>
                <a:gd name="T55" fmla="*/ 85 h 746"/>
                <a:gd name="T56" fmla="*/ 273 w 457"/>
                <a:gd name="T57" fmla="*/ 82 h 746"/>
                <a:gd name="T58" fmla="*/ 259 w 457"/>
                <a:gd name="T59" fmla="*/ 289 h 746"/>
                <a:gd name="T60" fmla="*/ 219 w 457"/>
                <a:gd name="T61" fmla="*/ 243 h 746"/>
                <a:gd name="T62" fmla="*/ 257 w 457"/>
                <a:gd name="T63" fmla="*/ 33 h 746"/>
                <a:gd name="T64" fmla="*/ 280 w 457"/>
                <a:gd name="T65" fmla="*/ 63 h 746"/>
                <a:gd name="T66" fmla="*/ 257 w 457"/>
                <a:gd name="T67" fmla="*/ 73 h 746"/>
                <a:gd name="T68" fmla="*/ 234 w 457"/>
                <a:gd name="T69" fmla="*/ 63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7" h="746">
                  <a:moveTo>
                    <a:pt x="248" y="697"/>
                  </a:moveTo>
                  <a:cubicBezTo>
                    <a:pt x="248" y="336"/>
                    <a:pt x="248" y="336"/>
                    <a:pt x="248" y="336"/>
                  </a:cubicBezTo>
                  <a:cubicBezTo>
                    <a:pt x="267" y="336"/>
                    <a:pt x="267" y="336"/>
                    <a:pt x="267" y="336"/>
                  </a:cubicBezTo>
                  <a:cubicBezTo>
                    <a:pt x="267" y="697"/>
                    <a:pt x="267" y="697"/>
                    <a:pt x="267" y="697"/>
                  </a:cubicBezTo>
                  <a:cubicBezTo>
                    <a:pt x="267" y="724"/>
                    <a:pt x="289" y="746"/>
                    <a:pt x="316" y="746"/>
                  </a:cubicBezTo>
                  <a:cubicBezTo>
                    <a:pt x="343" y="746"/>
                    <a:pt x="365" y="724"/>
                    <a:pt x="365" y="697"/>
                  </a:cubicBezTo>
                  <a:cubicBezTo>
                    <a:pt x="365" y="97"/>
                    <a:pt x="365" y="97"/>
                    <a:pt x="365" y="97"/>
                  </a:cubicBezTo>
                  <a:cubicBezTo>
                    <a:pt x="368" y="102"/>
                    <a:pt x="370" y="107"/>
                    <a:pt x="373" y="114"/>
                  </a:cubicBezTo>
                  <a:cubicBezTo>
                    <a:pt x="384" y="145"/>
                    <a:pt x="393" y="196"/>
                    <a:pt x="393" y="276"/>
                  </a:cubicBezTo>
                  <a:cubicBezTo>
                    <a:pt x="393" y="298"/>
                    <a:pt x="393" y="323"/>
                    <a:pt x="391" y="349"/>
                  </a:cubicBezTo>
                  <a:cubicBezTo>
                    <a:pt x="390" y="367"/>
                    <a:pt x="403" y="382"/>
                    <a:pt x="421" y="383"/>
                  </a:cubicBezTo>
                  <a:cubicBezTo>
                    <a:pt x="422" y="383"/>
                    <a:pt x="422" y="383"/>
                    <a:pt x="423" y="383"/>
                  </a:cubicBezTo>
                  <a:cubicBezTo>
                    <a:pt x="440" y="383"/>
                    <a:pt x="454" y="370"/>
                    <a:pt x="455" y="353"/>
                  </a:cubicBezTo>
                  <a:cubicBezTo>
                    <a:pt x="457" y="325"/>
                    <a:pt x="457" y="300"/>
                    <a:pt x="457" y="276"/>
                  </a:cubicBezTo>
                  <a:cubicBezTo>
                    <a:pt x="457" y="156"/>
                    <a:pt x="438" y="89"/>
                    <a:pt x="412" y="49"/>
                  </a:cubicBezTo>
                  <a:cubicBezTo>
                    <a:pt x="398" y="29"/>
                    <a:pt x="383" y="16"/>
                    <a:pt x="369" y="9"/>
                  </a:cubicBezTo>
                  <a:cubicBezTo>
                    <a:pt x="355" y="2"/>
                    <a:pt x="343" y="0"/>
                    <a:pt x="336" y="0"/>
                  </a:cubicBezTo>
                  <a:cubicBezTo>
                    <a:pt x="336" y="0"/>
                    <a:pt x="335" y="0"/>
                    <a:pt x="335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0" y="0"/>
                    <a:pt x="179" y="0"/>
                    <a:pt x="179" y="0"/>
                  </a:cubicBezTo>
                  <a:cubicBezTo>
                    <a:pt x="167" y="0"/>
                    <a:pt x="142" y="5"/>
                    <a:pt x="119" y="28"/>
                  </a:cubicBezTo>
                  <a:cubicBezTo>
                    <a:pt x="100" y="48"/>
                    <a:pt x="82" y="80"/>
                    <a:pt x="71" y="130"/>
                  </a:cubicBezTo>
                  <a:cubicBezTo>
                    <a:pt x="69" y="138"/>
                    <a:pt x="67" y="147"/>
                    <a:pt x="66" y="156"/>
                  </a:cubicBezTo>
                  <a:cubicBezTo>
                    <a:pt x="66" y="156"/>
                    <a:pt x="66" y="156"/>
                    <a:pt x="66" y="156"/>
                  </a:cubicBezTo>
                  <a:cubicBezTo>
                    <a:pt x="60" y="189"/>
                    <a:pt x="57" y="228"/>
                    <a:pt x="57" y="276"/>
                  </a:cubicBezTo>
                  <a:cubicBezTo>
                    <a:pt x="57" y="300"/>
                    <a:pt x="58" y="325"/>
                    <a:pt x="60" y="353"/>
                  </a:cubicBezTo>
                  <a:cubicBezTo>
                    <a:pt x="61" y="370"/>
                    <a:pt x="75" y="383"/>
                    <a:pt x="92" y="383"/>
                  </a:cubicBezTo>
                  <a:cubicBezTo>
                    <a:pt x="92" y="383"/>
                    <a:pt x="93" y="383"/>
                    <a:pt x="93" y="383"/>
                  </a:cubicBezTo>
                  <a:cubicBezTo>
                    <a:pt x="111" y="382"/>
                    <a:pt x="125" y="367"/>
                    <a:pt x="123" y="349"/>
                  </a:cubicBezTo>
                  <a:cubicBezTo>
                    <a:pt x="122" y="323"/>
                    <a:pt x="121" y="298"/>
                    <a:pt x="121" y="276"/>
                  </a:cubicBezTo>
                  <a:cubicBezTo>
                    <a:pt x="121" y="231"/>
                    <a:pt x="124" y="195"/>
                    <a:pt x="129" y="167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30" y="158"/>
                    <a:pt x="132" y="150"/>
                    <a:pt x="134" y="143"/>
                  </a:cubicBezTo>
                  <a:cubicBezTo>
                    <a:pt x="138" y="123"/>
                    <a:pt x="144" y="108"/>
                    <a:pt x="149" y="97"/>
                  </a:cubicBezTo>
                  <a:cubicBezTo>
                    <a:pt x="149" y="189"/>
                    <a:pt x="149" y="189"/>
                    <a:pt x="149" y="189"/>
                  </a:cubicBezTo>
                  <a:cubicBezTo>
                    <a:pt x="133" y="203"/>
                    <a:pt x="133" y="203"/>
                    <a:pt x="133" y="203"/>
                  </a:cubicBezTo>
                  <a:cubicBezTo>
                    <a:pt x="133" y="209"/>
                    <a:pt x="132" y="215"/>
                    <a:pt x="132" y="221"/>
                  </a:cubicBezTo>
                  <a:cubicBezTo>
                    <a:pt x="158" y="197"/>
                    <a:pt x="158" y="197"/>
                    <a:pt x="158" y="197"/>
                  </a:cubicBezTo>
                  <a:cubicBezTo>
                    <a:pt x="254" y="301"/>
                    <a:pt x="254" y="301"/>
                    <a:pt x="254" y="301"/>
                  </a:cubicBezTo>
                  <a:cubicBezTo>
                    <a:pt x="113" y="431"/>
                    <a:pt x="113" y="431"/>
                    <a:pt x="113" y="431"/>
                  </a:cubicBezTo>
                  <a:cubicBezTo>
                    <a:pt x="72" y="387"/>
                    <a:pt x="72" y="387"/>
                    <a:pt x="72" y="387"/>
                  </a:cubicBezTo>
                  <a:cubicBezTo>
                    <a:pt x="64" y="383"/>
                    <a:pt x="58" y="376"/>
                    <a:pt x="54" y="368"/>
                  </a:cubicBezTo>
                  <a:cubicBezTo>
                    <a:pt x="17" y="327"/>
                    <a:pt x="17" y="327"/>
                    <a:pt x="17" y="327"/>
                  </a:cubicBezTo>
                  <a:cubicBezTo>
                    <a:pt x="49" y="298"/>
                    <a:pt x="49" y="298"/>
                    <a:pt x="49" y="298"/>
                  </a:cubicBezTo>
                  <a:cubicBezTo>
                    <a:pt x="49" y="293"/>
                    <a:pt x="48" y="287"/>
                    <a:pt x="48" y="282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112" y="448"/>
                    <a:pt x="112" y="448"/>
                    <a:pt x="112" y="448"/>
                  </a:cubicBezTo>
                  <a:cubicBezTo>
                    <a:pt x="117" y="444"/>
                    <a:pt x="117" y="444"/>
                    <a:pt x="117" y="444"/>
                  </a:cubicBezTo>
                  <a:cubicBezTo>
                    <a:pt x="149" y="414"/>
                    <a:pt x="149" y="414"/>
                    <a:pt x="149" y="414"/>
                  </a:cubicBezTo>
                  <a:cubicBezTo>
                    <a:pt x="149" y="697"/>
                    <a:pt x="149" y="697"/>
                    <a:pt x="149" y="697"/>
                  </a:cubicBezTo>
                  <a:cubicBezTo>
                    <a:pt x="149" y="724"/>
                    <a:pt x="171" y="746"/>
                    <a:pt x="199" y="746"/>
                  </a:cubicBezTo>
                  <a:cubicBezTo>
                    <a:pt x="226" y="746"/>
                    <a:pt x="248" y="724"/>
                    <a:pt x="248" y="697"/>
                  </a:cubicBezTo>
                  <a:close/>
                  <a:moveTo>
                    <a:pt x="219" y="243"/>
                  </a:moveTo>
                  <a:cubicBezTo>
                    <a:pt x="241" y="82"/>
                    <a:pt x="241" y="82"/>
                    <a:pt x="241" y="82"/>
                  </a:cubicBezTo>
                  <a:cubicBezTo>
                    <a:pt x="246" y="84"/>
                    <a:pt x="252" y="85"/>
                    <a:pt x="257" y="85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57" y="85"/>
                    <a:pt x="257" y="85"/>
                    <a:pt x="257" y="85"/>
                  </a:cubicBezTo>
                  <a:cubicBezTo>
                    <a:pt x="263" y="85"/>
                    <a:pt x="268" y="84"/>
                    <a:pt x="273" y="82"/>
                  </a:cubicBezTo>
                  <a:cubicBezTo>
                    <a:pt x="295" y="243"/>
                    <a:pt x="295" y="243"/>
                    <a:pt x="295" y="243"/>
                  </a:cubicBezTo>
                  <a:cubicBezTo>
                    <a:pt x="259" y="289"/>
                    <a:pt x="259" y="289"/>
                    <a:pt x="259" y="289"/>
                  </a:cubicBezTo>
                  <a:cubicBezTo>
                    <a:pt x="233" y="261"/>
                    <a:pt x="233" y="261"/>
                    <a:pt x="233" y="261"/>
                  </a:cubicBezTo>
                  <a:lnTo>
                    <a:pt x="219" y="243"/>
                  </a:lnTo>
                  <a:close/>
                  <a:moveTo>
                    <a:pt x="242" y="33"/>
                  </a:moveTo>
                  <a:cubicBezTo>
                    <a:pt x="257" y="33"/>
                    <a:pt x="257" y="33"/>
                    <a:pt x="257" y="33"/>
                  </a:cubicBezTo>
                  <a:cubicBezTo>
                    <a:pt x="272" y="33"/>
                    <a:pt x="272" y="33"/>
                    <a:pt x="272" y="33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3" y="70"/>
                    <a:pt x="265" y="73"/>
                    <a:pt x="257" y="73"/>
                  </a:cubicBezTo>
                  <a:cubicBezTo>
                    <a:pt x="250" y="73"/>
                    <a:pt x="242" y="70"/>
                    <a:pt x="236" y="65"/>
                  </a:cubicBezTo>
                  <a:cubicBezTo>
                    <a:pt x="234" y="63"/>
                    <a:pt x="234" y="63"/>
                    <a:pt x="234" y="63"/>
                  </a:cubicBezTo>
                  <a:lnTo>
                    <a:pt x="242" y="33"/>
                  </a:lnTo>
                  <a:close/>
                </a:path>
              </a:pathLst>
            </a:cu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7" name="Oval 31"/>
            <p:cNvSpPr>
              <a:spLocks noChangeArrowheads="1"/>
            </p:cNvSpPr>
            <p:nvPr/>
          </p:nvSpPr>
          <p:spPr bwMode="auto">
            <a:xfrm>
              <a:off x="6586538" y="2105026"/>
              <a:ext cx="600075" cy="601663"/>
            </a:xfrm>
            <a:prstGeom prst="ellipse">
              <a:avLst/>
            </a:prstGeom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algn="r"/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967943" y="4079875"/>
            <a:ext cx="636057" cy="1336676"/>
            <a:chOff x="5967943" y="4079875"/>
            <a:chExt cx="636057" cy="1336676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flipH="1">
              <a:off x="6254328" y="4589463"/>
              <a:ext cx="31645" cy="82708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 flipH="1">
              <a:off x="5967943" y="4079875"/>
              <a:ext cx="636057" cy="636588"/>
            </a:xfrm>
            <a:prstGeom prst="ellipse">
              <a:avLst/>
            </a:pr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 flipH="1">
              <a:off x="5999074" y="4196467"/>
              <a:ext cx="5421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221131" y="3300413"/>
            <a:ext cx="636057" cy="1336675"/>
            <a:chOff x="5221131" y="3300413"/>
            <a:chExt cx="636057" cy="1336675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 flipH="1">
              <a:off x="5570804" y="3825875"/>
              <a:ext cx="15822" cy="81121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 flipH="1">
              <a:off x="5221131" y="3300413"/>
              <a:ext cx="636057" cy="636588"/>
            </a:xfrm>
            <a:prstGeom prst="ellipse">
              <a:avLst/>
            </a:pr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 flipH="1">
              <a:off x="5252776" y="3425764"/>
              <a:ext cx="5421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600897" y="2457450"/>
            <a:ext cx="620234" cy="1384301"/>
            <a:chOff x="4600897" y="2457450"/>
            <a:chExt cx="620234" cy="1384301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flipH="1">
              <a:off x="4903103" y="3014663"/>
              <a:ext cx="15822" cy="82708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600897" y="2457450"/>
              <a:ext cx="620234" cy="620713"/>
              <a:chOff x="4600897" y="2457450"/>
              <a:chExt cx="620234" cy="620713"/>
            </a:xfrm>
          </p:grpSpPr>
          <p:sp>
            <p:nvSpPr>
              <p:cNvPr id="11" name="Oval 11"/>
              <p:cNvSpPr>
                <a:spLocks noChangeArrowheads="1"/>
              </p:cNvSpPr>
              <p:nvPr/>
            </p:nvSpPr>
            <p:spPr bwMode="auto">
              <a:xfrm flipH="1">
                <a:off x="4600897" y="2457450"/>
                <a:ext cx="620234" cy="620713"/>
              </a:xfrm>
              <a:prstGeom prst="ellipse">
                <a:avLst/>
              </a:prstGeom>
              <a:solidFill>
                <a:srgbClr val="299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46" name="文本框 145"/>
              <p:cNvSpPr txBox="1"/>
              <p:nvPr/>
            </p:nvSpPr>
            <p:spPr>
              <a:xfrm flipH="1">
                <a:off x="4600897" y="2560639"/>
                <a:ext cx="5421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03</a:t>
                </a:r>
                <a:endParaRPr lang="zh-CN" altLang="en-US" sz="20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3871488" y="1677988"/>
            <a:ext cx="634475" cy="1368425"/>
            <a:chOff x="3871488" y="1677988"/>
            <a:chExt cx="634475" cy="136842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4187935" y="2235200"/>
              <a:ext cx="15822" cy="811213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 flipH="1">
              <a:off x="3871488" y="1677988"/>
              <a:ext cx="634475" cy="636588"/>
            </a:xfrm>
            <a:prstGeom prst="ellipse">
              <a:avLst/>
            </a:pr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 flipH="1">
              <a:off x="3917649" y="1785938"/>
              <a:ext cx="5421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5190645" y="1571309"/>
            <a:ext cx="2505962" cy="461665"/>
            <a:chOff x="2726845" y="1533209"/>
            <a:chExt cx="2505962" cy="461665"/>
          </a:xfrm>
        </p:grpSpPr>
        <p:grpSp>
          <p:nvGrpSpPr>
            <p:cNvPr id="150" name="组合 149"/>
            <p:cNvGrpSpPr/>
            <p:nvPr/>
          </p:nvGrpSpPr>
          <p:grpSpPr>
            <a:xfrm>
              <a:off x="2726845" y="1664236"/>
              <a:ext cx="239371" cy="239371"/>
              <a:chOff x="692720" y="2438979"/>
              <a:chExt cx="108000" cy="108000"/>
            </a:xfrm>
          </p:grpSpPr>
          <p:sp>
            <p:nvSpPr>
              <p:cNvPr id="151" name="椭圆 150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53" name="文本框 152"/>
            <p:cNvSpPr txBox="1"/>
            <p:nvPr/>
          </p:nvSpPr>
          <p:spPr>
            <a:xfrm>
              <a:off x="3047593" y="153320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5816161" y="2398098"/>
            <a:ext cx="2505962" cy="461665"/>
            <a:chOff x="2726845" y="1533209"/>
            <a:chExt cx="2505962" cy="461665"/>
          </a:xfrm>
        </p:grpSpPr>
        <p:grpSp>
          <p:nvGrpSpPr>
            <p:cNvPr id="156" name="组合 155"/>
            <p:cNvGrpSpPr/>
            <p:nvPr/>
          </p:nvGrpSpPr>
          <p:grpSpPr>
            <a:xfrm>
              <a:off x="2726845" y="1664236"/>
              <a:ext cx="239371" cy="239371"/>
              <a:chOff x="692720" y="2438979"/>
              <a:chExt cx="108000" cy="108000"/>
            </a:xfrm>
          </p:grpSpPr>
          <p:sp>
            <p:nvSpPr>
              <p:cNvPr id="158" name="椭圆 157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59" name="椭圆 158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57" name="文本框 156"/>
            <p:cNvSpPr txBox="1"/>
            <p:nvPr/>
          </p:nvSpPr>
          <p:spPr>
            <a:xfrm>
              <a:off x="3047593" y="153320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6443626" y="3237210"/>
            <a:ext cx="2505962" cy="461665"/>
            <a:chOff x="2726845" y="1533209"/>
            <a:chExt cx="2505962" cy="461665"/>
          </a:xfrm>
        </p:grpSpPr>
        <p:grpSp>
          <p:nvGrpSpPr>
            <p:cNvPr id="161" name="组合 160"/>
            <p:cNvGrpSpPr/>
            <p:nvPr/>
          </p:nvGrpSpPr>
          <p:grpSpPr>
            <a:xfrm>
              <a:off x="2726845" y="1664236"/>
              <a:ext cx="239371" cy="239371"/>
              <a:chOff x="692720" y="2438979"/>
              <a:chExt cx="108000" cy="108000"/>
            </a:xfrm>
          </p:grpSpPr>
          <p:sp>
            <p:nvSpPr>
              <p:cNvPr id="163" name="椭圆 162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64" name="椭圆 163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62" name="文本框 161"/>
            <p:cNvSpPr txBox="1"/>
            <p:nvPr/>
          </p:nvSpPr>
          <p:spPr>
            <a:xfrm>
              <a:off x="3047593" y="153320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7069142" y="4175423"/>
            <a:ext cx="2505962" cy="461665"/>
            <a:chOff x="2726845" y="1533209"/>
            <a:chExt cx="2505962" cy="461665"/>
          </a:xfrm>
        </p:grpSpPr>
        <p:grpSp>
          <p:nvGrpSpPr>
            <p:cNvPr id="166" name="组合 165"/>
            <p:cNvGrpSpPr/>
            <p:nvPr/>
          </p:nvGrpSpPr>
          <p:grpSpPr>
            <a:xfrm>
              <a:off x="2726845" y="1664236"/>
              <a:ext cx="239371" cy="239371"/>
              <a:chOff x="692720" y="2438979"/>
              <a:chExt cx="108000" cy="108000"/>
            </a:xfrm>
          </p:grpSpPr>
          <p:sp>
            <p:nvSpPr>
              <p:cNvPr id="168" name="椭圆 167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69" name="椭圆 168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67" name="文本框 166"/>
            <p:cNvSpPr txBox="1"/>
            <p:nvPr/>
          </p:nvSpPr>
          <p:spPr>
            <a:xfrm>
              <a:off x="3047593" y="153320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267076" y="2695575"/>
            <a:ext cx="1317998" cy="1146176"/>
            <a:chOff x="3267076" y="2695575"/>
            <a:chExt cx="1317998" cy="1146176"/>
          </a:xfrm>
        </p:grpSpPr>
        <p:sp>
          <p:nvSpPr>
            <p:cNvPr id="13" name="Freeform 13"/>
            <p:cNvSpPr/>
            <p:nvPr/>
          </p:nvSpPr>
          <p:spPr bwMode="auto">
            <a:xfrm flipH="1">
              <a:off x="3267077" y="3078163"/>
              <a:ext cx="667701" cy="763588"/>
            </a:xfrm>
            <a:custGeom>
              <a:avLst/>
              <a:gdLst>
                <a:gd name="T0" fmla="*/ 0 w 422"/>
                <a:gd name="T1" fmla="*/ 240 h 481"/>
                <a:gd name="T2" fmla="*/ 0 w 422"/>
                <a:gd name="T3" fmla="*/ 481 h 481"/>
                <a:gd name="T4" fmla="*/ 422 w 422"/>
                <a:gd name="T5" fmla="*/ 240 h 481"/>
                <a:gd name="T6" fmla="*/ 422 w 422"/>
                <a:gd name="T7" fmla="*/ 0 h 481"/>
                <a:gd name="T8" fmla="*/ 0 w 422"/>
                <a:gd name="T9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481">
                  <a:moveTo>
                    <a:pt x="0" y="240"/>
                  </a:moveTo>
                  <a:lnTo>
                    <a:pt x="0" y="481"/>
                  </a:lnTo>
                  <a:lnTo>
                    <a:pt x="422" y="240"/>
                  </a:lnTo>
                  <a:lnTo>
                    <a:pt x="422" y="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0C6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 flipH="1">
              <a:off x="3267076" y="2695575"/>
              <a:ext cx="1317998" cy="763588"/>
            </a:xfrm>
            <a:custGeom>
              <a:avLst/>
              <a:gdLst>
                <a:gd name="T0" fmla="*/ 411 w 833"/>
                <a:gd name="T1" fmla="*/ 481 h 481"/>
                <a:gd name="T2" fmla="*/ 0 w 833"/>
                <a:gd name="T3" fmla="*/ 241 h 481"/>
                <a:gd name="T4" fmla="*/ 411 w 833"/>
                <a:gd name="T5" fmla="*/ 0 h 481"/>
                <a:gd name="T6" fmla="*/ 833 w 833"/>
                <a:gd name="T7" fmla="*/ 241 h 481"/>
                <a:gd name="T8" fmla="*/ 411 w 833"/>
                <a:gd name="T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481">
                  <a:moveTo>
                    <a:pt x="411" y="481"/>
                  </a:moveTo>
                  <a:lnTo>
                    <a:pt x="0" y="241"/>
                  </a:lnTo>
                  <a:lnTo>
                    <a:pt x="411" y="0"/>
                  </a:lnTo>
                  <a:lnTo>
                    <a:pt x="833" y="241"/>
                  </a:lnTo>
                  <a:lnTo>
                    <a:pt x="411" y="481"/>
                  </a:lnTo>
                  <a:close/>
                </a:path>
              </a:pathLst>
            </a:custGeom>
            <a:solidFill>
              <a:srgbClr val="158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 flipH="1">
              <a:off x="3934777" y="3078163"/>
              <a:ext cx="650297" cy="763588"/>
            </a:xfrm>
            <a:custGeom>
              <a:avLst/>
              <a:gdLst>
                <a:gd name="T0" fmla="*/ 411 w 411"/>
                <a:gd name="T1" fmla="*/ 240 h 481"/>
                <a:gd name="T2" fmla="*/ 411 w 411"/>
                <a:gd name="T3" fmla="*/ 481 h 481"/>
                <a:gd name="T4" fmla="*/ 0 w 411"/>
                <a:gd name="T5" fmla="*/ 240 h 481"/>
                <a:gd name="T6" fmla="*/ 0 w 411"/>
                <a:gd name="T7" fmla="*/ 0 h 481"/>
                <a:gd name="T8" fmla="*/ 411 w 411"/>
                <a:gd name="T9" fmla="*/ 24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481">
                  <a:moveTo>
                    <a:pt x="411" y="240"/>
                  </a:moveTo>
                  <a:lnTo>
                    <a:pt x="411" y="481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411" y="240"/>
                  </a:lnTo>
                  <a:close/>
                </a:path>
              </a:pathLst>
            </a:custGeom>
            <a:solidFill>
              <a:srgbClr val="32A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934777" y="3459163"/>
            <a:ext cx="1317998" cy="1146175"/>
            <a:chOff x="3934777" y="3459163"/>
            <a:chExt cx="1317998" cy="1146175"/>
          </a:xfrm>
        </p:grpSpPr>
        <p:sp>
          <p:nvSpPr>
            <p:cNvPr id="16" name="Freeform 16"/>
            <p:cNvSpPr/>
            <p:nvPr/>
          </p:nvSpPr>
          <p:spPr bwMode="auto">
            <a:xfrm flipH="1">
              <a:off x="3934777" y="3841750"/>
              <a:ext cx="650297" cy="763588"/>
            </a:xfrm>
            <a:custGeom>
              <a:avLst/>
              <a:gdLst>
                <a:gd name="T0" fmla="*/ 0 w 411"/>
                <a:gd name="T1" fmla="*/ 241 h 481"/>
                <a:gd name="T2" fmla="*/ 0 w 411"/>
                <a:gd name="T3" fmla="*/ 481 h 481"/>
                <a:gd name="T4" fmla="*/ 411 w 411"/>
                <a:gd name="T5" fmla="*/ 241 h 481"/>
                <a:gd name="T6" fmla="*/ 411 w 411"/>
                <a:gd name="T7" fmla="*/ 0 h 481"/>
                <a:gd name="T8" fmla="*/ 0 w 411"/>
                <a:gd name="T9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481">
                  <a:moveTo>
                    <a:pt x="0" y="241"/>
                  </a:moveTo>
                  <a:lnTo>
                    <a:pt x="0" y="481"/>
                  </a:lnTo>
                  <a:lnTo>
                    <a:pt x="411" y="241"/>
                  </a:lnTo>
                  <a:lnTo>
                    <a:pt x="411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1876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 flipH="1">
              <a:off x="3934777" y="3459163"/>
              <a:ext cx="1317998" cy="765175"/>
            </a:xfrm>
            <a:custGeom>
              <a:avLst/>
              <a:gdLst>
                <a:gd name="T0" fmla="*/ 422 w 833"/>
                <a:gd name="T1" fmla="*/ 482 h 482"/>
                <a:gd name="T2" fmla="*/ 0 w 833"/>
                <a:gd name="T3" fmla="*/ 241 h 482"/>
                <a:gd name="T4" fmla="*/ 422 w 833"/>
                <a:gd name="T5" fmla="*/ 0 h 482"/>
                <a:gd name="T6" fmla="*/ 833 w 833"/>
                <a:gd name="T7" fmla="*/ 241 h 482"/>
                <a:gd name="T8" fmla="*/ 422 w 833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3" h="482">
                  <a:moveTo>
                    <a:pt x="422" y="482"/>
                  </a:moveTo>
                  <a:lnTo>
                    <a:pt x="0" y="241"/>
                  </a:lnTo>
                  <a:lnTo>
                    <a:pt x="422" y="0"/>
                  </a:lnTo>
                  <a:lnTo>
                    <a:pt x="833" y="241"/>
                  </a:lnTo>
                  <a:lnTo>
                    <a:pt x="422" y="482"/>
                  </a:lnTo>
                  <a:close/>
                </a:path>
              </a:pathLst>
            </a:custGeom>
            <a:solidFill>
              <a:srgbClr val="299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 flipH="1">
              <a:off x="4585074" y="3841750"/>
              <a:ext cx="667701" cy="763588"/>
            </a:xfrm>
            <a:custGeom>
              <a:avLst/>
              <a:gdLst>
                <a:gd name="T0" fmla="*/ 422 w 422"/>
                <a:gd name="T1" fmla="*/ 241 h 481"/>
                <a:gd name="T2" fmla="*/ 422 w 422"/>
                <a:gd name="T3" fmla="*/ 481 h 481"/>
                <a:gd name="T4" fmla="*/ 0 w 422"/>
                <a:gd name="T5" fmla="*/ 241 h 481"/>
                <a:gd name="T6" fmla="*/ 0 w 422"/>
                <a:gd name="T7" fmla="*/ 0 h 481"/>
                <a:gd name="T8" fmla="*/ 422 w 422"/>
                <a:gd name="T9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481">
                  <a:moveTo>
                    <a:pt x="422" y="241"/>
                  </a:moveTo>
                  <a:lnTo>
                    <a:pt x="422" y="48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422" y="241"/>
                  </a:lnTo>
                  <a:close/>
                </a:path>
              </a:pathLst>
            </a:custGeom>
            <a:solidFill>
              <a:srgbClr val="44B8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85074" y="4224338"/>
            <a:ext cx="1319580" cy="1128713"/>
            <a:chOff x="4585074" y="4224338"/>
            <a:chExt cx="1319580" cy="1128713"/>
          </a:xfrm>
        </p:grpSpPr>
        <p:sp>
          <p:nvSpPr>
            <p:cNvPr id="19" name="Freeform 19"/>
            <p:cNvSpPr/>
            <p:nvPr/>
          </p:nvSpPr>
          <p:spPr bwMode="auto">
            <a:xfrm flipH="1">
              <a:off x="4585074" y="4605338"/>
              <a:ext cx="667701" cy="747713"/>
            </a:xfrm>
            <a:custGeom>
              <a:avLst/>
              <a:gdLst>
                <a:gd name="T0" fmla="*/ 0 w 422"/>
                <a:gd name="T1" fmla="*/ 241 h 471"/>
                <a:gd name="T2" fmla="*/ 0 w 422"/>
                <a:gd name="T3" fmla="*/ 471 h 471"/>
                <a:gd name="T4" fmla="*/ 422 w 422"/>
                <a:gd name="T5" fmla="*/ 231 h 471"/>
                <a:gd name="T6" fmla="*/ 422 w 422"/>
                <a:gd name="T7" fmla="*/ 0 h 471"/>
                <a:gd name="T8" fmla="*/ 0 w 422"/>
                <a:gd name="T9" fmla="*/ 24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2" h="471">
                  <a:moveTo>
                    <a:pt x="0" y="241"/>
                  </a:moveTo>
                  <a:lnTo>
                    <a:pt x="0" y="471"/>
                  </a:lnTo>
                  <a:lnTo>
                    <a:pt x="422" y="231"/>
                  </a:lnTo>
                  <a:lnTo>
                    <a:pt x="422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248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 flipH="1">
              <a:off x="4585074" y="4224338"/>
              <a:ext cx="1319580" cy="763588"/>
            </a:xfrm>
            <a:custGeom>
              <a:avLst/>
              <a:gdLst>
                <a:gd name="T0" fmla="*/ 412 w 834"/>
                <a:gd name="T1" fmla="*/ 481 h 481"/>
                <a:gd name="T2" fmla="*/ 0 w 834"/>
                <a:gd name="T3" fmla="*/ 240 h 481"/>
                <a:gd name="T4" fmla="*/ 412 w 834"/>
                <a:gd name="T5" fmla="*/ 0 h 481"/>
                <a:gd name="T6" fmla="*/ 834 w 834"/>
                <a:gd name="T7" fmla="*/ 240 h 481"/>
                <a:gd name="T8" fmla="*/ 412 w 834"/>
                <a:gd name="T9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4" h="481">
                  <a:moveTo>
                    <a:pt x="412" y="481"/>
                  </a:moveTo>
                  <a:lnTo>
                    <a:pt x="0" y="240"/>
                  </a:lnTo>
                  <a:lnTo>
                    <a:pt x="412" y="0"/>
                  </a:lnTo>
                  <a:lnTo>
                    <a:pt x="834" y="240"/>
                  </a:lnTo>
                  <a:lnTo>
                    <a:pt x="412" y="481"/>
                  </a:lnTo>
                  <a:close/>
                </a:path>
              </a:pathLst>
            </a:custGeom>
            <a:solidFill>
              <a:srgbClr val="3EB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 flipH="1">
              <a:off x="5252775" y="4605338"/>
              <a:ext cx="651879" cy="747713"/>
            </a:xfrm>
            <a:custGeom>
              <a:avLst/>
              <a:gdLst>
                <a:gd name="T0" fmla="*/ 412 w 412"/>
                <a:gd name="T1" fmla="*/ 241 h 471"/>
                <a:gd name="T2" fmla="*/ 412 w 412"/>
                <a:gd name="T3" fmla="*/ 471 h 471"/>
                <a:gd name="T4" fmla="*/ 0 w 412"/>
                <a:gd name="T5" fmla="*/ 231 h 471"/>
                <a:gd name="T6" fmla="*/ 0 w 412"/>
                <a:gd name="T7" fmla="*/ 0 h 471"/>
                <a:gd name="T8" fmla="*/ 412 w 412"/>
                <a:gd name="T9" fmla="*/ 24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71">
                  <a:moveTo>
                    <a:pt x="412" y="241"/>
                  </a:moveTo>
                  <a:lnTo>
                    <a:pt x="412" y="471"/>
                  </a:lnTo>
                  <a:lnTo>
                    <a:pt x="0" y="231"/>
                  </a:lnTo>
                  <a:lnTo>
                    <a:pt x="0" y="0"/>
                  </a:lnTo>
                  <a:lnTo>
                    <a:pt x="412" y="241"/>
                  </a:lnTo>
                  <a:close/>
                </a:path>
              </a:pathLst>
            </a:custGeom>
            <a:solidFill>
              <a:srgbClr val="57C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252775" y="4987925"/>
            <a:ext cx="1303758" cy="1128713"/>
            <a:chOff x="5252775" y="4987925"/>
            <a:chExt cx="1303758" cy="1128713"/>
          </a:xfrm>
        </p:grpSpPr>
        <p:sp>
          <p:nvSpPr>
            <p:cNvPr id="22" name="Freeform 22"/>
            <p:cNvSpPr/>
            <p:nvPr/>
          </p:nvSpPr>
          <p:spPr bwMode="auto">
            <a:xfrm flipH="1">
              <a:off x="5252775" y="5353050"/>
              <a:ext cx="651879" cy="763588"/>
            </a:xfrm>
            <a:custGeom>
              <a:avLst/>
              <a:gdLst>
                <a:gd name="T0" fmla="*/ 0 w 412"/>
                <a:gd name="T1" fmla="*/ 241 h 481"/>
                <a:gd name="T2" fmla="*/ 0 w 412"/>
                <a:gd name="T3" fmla="*/ 481 h 481"/>
                <a:gd name="T4" fmla="*/ 412 w 412"/>
                <a:gd name="T5" fmla="*/ 241 h 481"/>
                <a:gd name="T6" fmla="*/ 412 w 412"/>
                <a:gd name="T7" fmla="*/ 0 h 481"/>
                <a:gd name="T8" fmla="*/ 0 w 412"/>
                <a:gd name="T9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81">
                  <a:moveTo>
                    <a:pt x="0" y="241"/>
                  </a:moveTo>
                  <a:lnTo>
                    <a:pt x="0" y="481"/>
                  </a:lnTo>
                  <a:lnTo>
                    <a:pt x="412" y="241"/>
                  </a:lnTo>
                  <a:lnTo>
                    <a:pt x="412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30A1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 flipH="1">
              <a:off x="5252775" y="4987925"/>
              <a:ext cx="1303758" cy="747713"/>
            </a:xfrm>
            <a:custGeom>
              <a:avLst/>
              <a:gdLst>
                <a:gd name="T0" fmla="*/ 412 w 824"/>
                <a:gd name="T1" fmla="*/ 471 h 471"/>
                <a:gd name="T2" fmla="*/ 0 w 824"/>
                <a:gd name="T3" fmla="*/ 230 h 471"/>
                <a:gd name="T4" fmla="*/ 412 w 824"/>
                <a:gd name="T5" fmla="*/ 0 h 471"/>
                <a:gd name="T6" fmla="*/ 824 w 824"/>
                <a:gd name="T7" fmla="*/ 230 h 471"/>
                <a:gd name="T8" fmla="*/ 412 w 824"/>
                <a:gd name="T9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4" h="471">
                  <a:moveTo>
                    <a:pt x="412" y="471"/>
                  </a:moveTo>
                  <a:lnTo>
                    <a:pt x="0" y="230"/>
                  </a:lnTo>
                  <a:lnTo>
                    <a:pt x="412" y="0"/>
                  </a:lnTo>
                  <a:lnTo>
                    <a:pt x="824" y="230"/>
                  </a:lnTo>
                  <a:lnTo>
                    <a:pt x="412" y="471"/>
                  </a:lnTo>
                  <a:close/>
                </a:path>
              </a:pathLst>
            </a:custGeom>
            <a:solidFill>
              <a:srgbClr val="52C3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 flipH="1">
              <a:off x="5904654" y="5353050"/>
              <a:ext cx="651879" cy="763588"/>
            </a:xfrm>
            <a:custGeom>
              <a:avLst/>
              <a:gdLst>
                <a:gd name="T0" fmla="*/ 412 w 412"/>
                <a:gd name="T1" fmla="*/ 241 h 481"/>
                <a:gd name="T2" fmla="*/ 412 w 412"/>
                <a:gd name="T3" fmla="*/ 481 h 481"/>
                <a:gd name="T4" fmla="*/ 0 w 412"/>
                <a:gd name="T5" fmla="*/ 241 h 481"/>
                <a:gd name="T6" fmla="*/ 0 w 412"/>
                <a:gd name="T7" fmla="*/ 0 h 481"/>
                <a:gd name="T8" fmla="*/ 412 w 412"/>
                <a:gd name="T9" fmla="*/ 24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481">
                  <a:moveTo>
                    <a:pt x="412" y="241"/>
                  </a:moveTo>
                  <a:lnTo>
                    <a:pt x="412" y="481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412" y="241"/>
                  </a:lnTo>
                  <a:close/>
                </a:path>
              </a:pathLst>
            </a:custGeom>
            <a:solidFill>
              <a:srgbClr val="69D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圆角矩形 78"/>
          <p:cNvSpPr/>
          <p:nvPr/>
        </p:nvSpPr>
        <p:spPr>
          <a:xfrm>
            <a:off x="4785481" y="3291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54" name="圆角矩形 79"/>
          <p:cNvSpPr/>
          <p:nvPr/>
        </p:nvSpPr>
        <p:spPr>
          <a:xfrm>
            <a:off x="4785481" y="3802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123956" y="2962807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123955" y="3439998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35471" y="2287272"/>
            <a:ext cx="2774589" cy="2509735"/>
            <a:chOff x="4735471" y="2287272"/>
            <a:chExt cx="2774589" cy="2509735"/>
          </a:xfrm>
        </p:grpSpPr>
        <p:grpSp>
          <p:nvGrpSpPr>
            <p:cNvPr id="3" name="组合 2"/>
            <p:cNvGrpSpPr/>
            <p:nvPr/>
          </p:nvGrpSpPr>
          <p:grpSpPr>
            <a:xfrm>
              <a:off x="4735471" y="2287272"/>
              <a:ext cx="2774589" cy="2509735"/>
              <a:chOff x="4735471" y="2287272"/>
              <a:chExt cx="2774589" cy="2509735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4735471" y="2287272"/>
                <a:ext cx="2774589" cy="2509735"/>
                <a:chOff x="8068674" y="2295638"/>
                <a:chExt cx="2774589" cy="2509735"/>
              </a:xfrm>
            </p:grpSpPr>
            <p:sp>
              <p:nvSpPr>
                <p:cNvPr id="50" name="圆角矩形 152"/>
                <p:cNvSpPr/>
                <p:nvPr/>
              </p:nvSpPr>
              <p:spPr>
                <a:xfrm>
                  <a:off x="8087175" y="2855672"/>
                  <a:ext cx="2743795" cy="1684364"/>
                </a:xfrm>
                <a:prstGeom prst="roundRect">
                  <a:avLst>
                    <a:gd name="adj" fmla="val 3042"/>
                  </a:avLst>
                </a:prstGeom>
                <a:solidFill>
                  <a:srgbClr val="FFFFFF">
                    <a:alpha val="1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i="1" dirty="0"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51" name="圆角矩形 153"/>
                <p:cNvSpPr/>
                <p:nvPr/>
              </p:nvSpPr>
              <p:spPr>
                <a:xfrm rot="10800000" flipH="1" flipV="1">
                  <a:off x="8086603" y="2295638"/>
                  <a:ext cx="2744367" cy="531772"/>
                </a:xfrm>
                <a:prstGeom prst="roundRect">
                  <a:avLst>
                    <a:gd name="adj" fmla="val 6518"/>
                  </a:avLst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i="1" dirty="0">
                    <a:solidFill>
                      <a:srgbClr val="0B3B57"/>
                    </a:solidFill>
                    <a:latin typeface="印品黑体" panose="00000500000000000000" pitchFamily="2" charset="-122"/>
                  </a:endParaRPr>
                </a:p>
              </p:txBody>
            </p:sp>
            <p:sp>
              <p:nvSpPr>
                <p:cNvPr id="52" name="圆角矩形 156"/>
                <p:cNvSpPr/>
                <p:nvPr/>
              </p:nvSpPr>
              <p:spPr>
                <a:xfrm rot="10800000" flipH="1" flipV="1">
                  <a:off x="8068674" y="4304234"/>
                  <a:ext cx="2774589" cy="501139"/>
                </a:xfrm>
                <a:prstGeom prst="roundRect">
                  <a:avLst>
                    <a:gd name="adj" fmla="val 6518"/>
                  </a:avLst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12700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254000" dist="1270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i="1">
                    <a:solidFill>
                      <a:srgbClr val="415977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sp>
            <p:nvSpPr>
              <p:cNvPr id="56" name="矩形 55"/>
              <p:cNvSpPr/>
              <p:nvPr/>
            </p:nvSpPr>
            <p:spPr>
              <a:xfrm>
                <a:off x="5225336" y="2387116"/>
                <a:ext cx="1800494" cy="348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342265">
                  <a:lnSpc>
                    <a:spcPts val="2000"/>
                  </a:lnSpc>
                  <a:defRPr/>
                </a:pPr>
                <a:r>
                  <a:rPr lang="zh-CN" altLang="en-US" b="1" kern="0" dirty="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添加您要的题目</a:t>
                </a:r>
                <a:endParaRPr lang="en-US" altLang="zh-CN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5997795" y="4426116"/>
              <a:ext cx="239371" cy="239371"/>
              <a:chOff x="692720" y="2438979"/>
              <a:chExt cx="108000" cy="108000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322674" y="2295638"/>
            <a:ext cx="2774589" cy="2509735"/>
            <a:chOff x="8322674" y="2295638"/>
            <a:chExt cx="2774589" cy="2509735"/>
          </a:xfrm>
        </p:grpSpPr>
        <p:sp>
          <p:nvSpPr>
            <p:cNvPr id="43" name="圆角矩形 153"/>
            <p:cNvSpPr/>
            <p:nvPr/>
          </p:nvSpPr>
          <p:spPr>
            <a:xfrm rot="10800000" flipH="1" flipV="1">
              <a:off x="8340603" y="2295638"/>
              <a:ext cx="2744367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46" name="圆角矩形 156"/>
            <p:cNvSpPr/>
            <p:nvPr/>
          </p:nvSpPr>
          <p:spPr>
            <a:xfrm rot="10800000" flipH="1" flipV="1">
              <a:off x="8322674" y="4295868"/>
              <a:ext cx="2774589" cy="50950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i="1">
                <a:solidFill>
                  <a:srgbClr val="41597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809721" y="2414557"/>
              <a:ext cx="1800494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9590282" y="4433333"/>
              <a:ext cx="239371" cy="239371"/>
              <a:chOff x="692720" y="2438979"/>
              <a:chExt cx="108000" cy="108000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sp>
        <p:nvSpPr>
          <p:cNvPr id="23" name="圆角矩形 78"/>
          <p:cNvSpPr/>
          <p:nvPr/>
        </p:nvSpPr>
        <p:spPr>
          <a:xfrm>
            <a:off x="1128710" y="3282975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24" name="圆角矩形 79"/>
          <p:cNvSpPr/>
          <p:nvPr/>
        </p:nvSpPr>
        <p:spPr>
          <a:xfrm>
            <a:off x="1128710" y="3793886"/>
            <a:ext cx="2664000" cy="18000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i="1" dirty="0">
              <a:latin typeface="印品黑体" panose="000005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437400" y="2991069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431671" y="3510301"/>
            <a:ext cx="2177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35992" y="2295637"/>
            <a:ext cx="2891500" cy="2531272"/>
            <a:chOff x="1013999" y="2287272"/>
            <a:chExt cx="2891500" cy="2531272"/>
          </a:xfrm>
        </p:grpSpPr>
        <p:sp>
          <p:nvSpPr>
            <p:cNvPr id="26" name="圆角矩形 81"/>
            <p:cNvSpPr/>
            <p:nvPr/>
          </p:nvSpPr>
          <p:spPr>
            <a:xfrm>
              <a:off x="1014000" y="2806504"/>
              <a:ext cx="2880360" cy="1708720"/>
            </a:xfrm>
            <a:prstGeom prst="roundRect">
              <a:avLst>
                <a:gd name="adj" fmla="val 3042"/>
              </a:avLst>
            </a:pr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圆角矩形 86"/>
            <p:cNvSpPr/>
            <p:nvPr/>
          </p:nvSpPr>
          <p:spPr>
            <a:xfrm rot="10800000" flipH="1" flipV="1">
              <a:off x="1013999" y="4295868"/>
              <a:ext cx="2891500" cy="522676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i="1">
                <a:solidFill>
                  <a:srgbClr val="415977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圆角矩形 84"/>
            <p:cNvSpPr/>
            <p:nvPr/>
          </p:nvSpPr>
          <p:spPr>
            <a:xfrm rot="10800000" flipH="1" flipV="1">
              <a:off x="1014000" y="2287272"/>
              <a:ext cx="2880360" cy="53177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553932" y="2407763"/>
              <a:ext cx="1800494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2334493" y="4437520"/>
              <a:ext cx="239371" cy="239371"/>
              <a:chOff x="692720" y="2438979"/>
              <a:chExt cx="108000" cy="108000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8" grpId="0"/>
      <p:bldP spid="59" grpId="0"/>
      <p:bldP spid="23" grpId="0" animBg="1"/>
      <p:bldP spid="24" grpId="0" animBg="1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A_椭圆 19"/>
          <p:cNvSpPr/>
          <p:nvPr>
            <p:custDataLst>
              <p:tags r:id="rId1"/>
            </p:custDataLst>
          </p:nvPr>
        </p:nvSpPr>
        <p:spPr>
          <a:xfrm>
            <a:off x="4123359" y="619478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7" name="PA_椭圆 20"/>
          <p:cNvSpPr/>
          <p:nvPr>
            <p:custDataLst>
              <p:tags r:id="rId2"/>
            </p:custDataLst>
          </p:nvPr>
        </p:nvSpPr>
        <p:spPr>
          <a:xfrm>
            <a:off x="4848435" y="505530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5" name="PA_椭圆 17"/>
          <p:cNvSpPr/>
          <p:nvPr>
            <p:custDataLst>
              <p:tags r:id="rId3"/>
            </p:custDataLst>
          </p:nvPr>
        </p:nvSpPr>
        <p:spPr>
          <a:xfrm>
            <a:off x="4968509" y="1018148"/>
            <a:ext cx="2729422" cy="2729422"/>
          </a:xfrm>
          <a:prstGeom prst="ellipse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3" name="PA_椭圆 21"/>
          <p:cNvSpPr/>
          <p:nvPr>
            <p:custDataLst>
              <p:tags r:id="rId4"/>
            </p:custDataLst>
          </p:nvPr>
        </p:nvSpPr>
        <p:spPr>
          <a:xfrm>
            <a:off x="4398162" y="1193639"/>
            <a:ext cx="2729422" cy="2729422"/>
          </a:xfrm>
          <a:prstGeom prst="ellipse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90854" y="2033919"/>
            <a:ext cx="180049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265">
              <a:lnSpc>
                <a:spcPts val="2000"/>
              </a:lnSpc>
              <a:defRPr/>
            </a:pPr>
            <a:r>
              <a:rPr lang="zh-CN" altLang="en-US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b="1" kern="0" dirty="0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5611493" y="1357028"/>
            <a:ext cx="71119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00000"/>
              </a:lnSpc>
              <a:spcBef>
                <a:spcPct val="0"/>
              </a:spcBef>
              <a:buFont typeface="Arial" panose="020B0604020202090204" pitchFamily="34" charset="0"/>
              <a:buNone/>
              <a:defRPr sz="3200" b="1">
                <a:solidFill>
                  <a:srgbClr val="132F55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6587993" y="5482127"/>
            <a:ext cx="313831" cy="313831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1207308" y="5343596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2753046" y="6217275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11115445" y="5757474"/>
            <a:ext cx="182686" cy="182686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1070102" y="637003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4271942" y="561190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10546223" y="6168164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8619504" y="6399961"/>
            <a:ext cx="126220" cy="12622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5" name="任意多边形 346"/>
          <p:cNvSpPr/>
          <p:nvPr/>
        </p:nvSpPr>
        <p:spPr>
          <a:xfrm>
            <a:off x="2550086" y="5627282"/>
            <a:ext cx="4612341" cy="1038432"/>
          </a:xfrm>
          <a:custGeom>
            <a:avLst/>
            <a:gdLst>
              <a:gd name="connsiteX0" fmla="*/ 0 w 4612341"/>
              <a:gd name="connsiteY0" fmla="*/ 0 h 1038432"/>
              <a:gd name="connsiteX1" fmla="*/ 2380130 w 4612341"/>
              <a:gd name="connsiteY1" fmla="*/ 995082 h 1038432"/>
              <a:gd name="connsiteX2" fmla="*/ 4612341 w 4612341"/>
              <a:gd name="connsiteY2" fmla="*/ 766482 h 103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2341" h="1038432">
                <a:moveTo>
                  <a:pt x="0" y="0"/>
                </a:moveTo>
                <a:cubicBezTo>
                  <a:pt x="805703" y="433667"/>
                  <a:pt x="1611407" y="867335"/>
                  <a:pt x="2380130" y="995082"/>
                </a:cubicBezTo>
                <a:cubicBezTo>
                  <a:pt x="3148854" y="1122829"/>
                  <a:pt x="3880597" y="944655"/>
                  <a:pt x="4612341" y="766482"/>
                </a:cubicBezTo>
              </a:path>
            </a:pathLst>
          </a:custGeom>
          <a:noFill/>
          <a:ln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6" name="任意多边形 350"/>
          <p:cNvSpPr/>
          <p:nvPr/>
        </p:nvSpPr>
        <p:spPr>
          <a:xfrm rot="19648820">
            <a:off x="9966895" y="5428995"/>
            <a:ext cx="376181" cy="1365618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8" name="任意多边形 353"/>
          <p:cNvSpPr/>
          <p:nvPr/>
        </p:nvSpPr>
        <p:spPr>
          <a:xfrm rot="6620649" flipH="1">
            <a:off x="8886153" y="5159992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69" name="任意多边形 354"/>
          <p:cNvSpPr/>
          <p:nvPr/>
        </p:nvSpPr>
        <p:spPr>
          <a:xfrm rot="18260993">
            <a:off x="8139331" y="6245480"/>
            <a:ext cx="457465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0" name="任意多边形 355"/>
          <p:cNvSpPr/>
          <p:nvPr/>
        </p:nvSpPr>
        <p:spPr>
          <a:xfrm rot="16200000">
            <a:off x="9027193" y="4495805"/>
            <a:ext cx="239183" cy="1398067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1" name="任意多边形 356"/>
          <p:cNvSpPr/>
          <p:nvPr/>
        </p:nvSpPr>
        <p:spPr>
          <a:xfrm rot="5645396" flipH="1">
            <a:off x="6700803" y="3985961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172" name="任意多边形 357"/>
          <p:cNvSpPr/>
          <p:nvPr/>
        </p:nvSpPr>
        <p:spPr>
          <a:xfrm rot="5645396" flipH="1">
            <a:off x="3627017" y="4151008"/>
            <a:ext cx="457465" cy="2610103"/>
          </a:xfrm>
          <a:custGeom>
            <a:avLst/>
            <a:gdLst>
              <a:gd name="connsiteX0" fmla="*/ 268941 w 268941"/>
              <a:gd name="connsiteY0" fmla="*/ 0 h 995083"/>
              <a:gd name="connsiteX1" fmla="*/ 215153 w 268941"/>
              <a:gd name="connsiteY1" fmla="*/ 497542 h 995083"/>
              <a:gd name="connsiteX2" fmla="*/ 0 w 268941"/>
              <a:gd name="connsiteY2" fmla="*/ 995083 h 99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941" h="995083">
                <a:moveTo>
                  <a:pt x="268941" y="0"/>
                </a:moveTo>
                <a:cubicBezTo>
                  <a:pt x="264459" y="165847"/>
                  <a:pt x="259977" y="331695"/>
                  <a:pt x="215153" y="497542"/>
                </a:cubicBezTo>
                <a:cubicBezTo>
                  <a:pt x="170329" y="663389"/>
                  <a:pt x="85164" y="829236"/>
                  <a:pt x="0" y="995083"/>
                </a:cubicBezTo>
              </a:path>
            </a:pathLst>
          </a:cu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6A82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173" name="组合 4"/>
          <p:cNvGrpSpPr/>
          <p:nvPr/>
        </p:nvGrpSpPr>
        <p:grpSpPr>
          <a:xfrm>
            <a:off x="2985994" y="5975341"/>
            <a:ext cx="401409" cy="1119142"/>
            <a:chOff x="2750336" y="3841014"/>
            <a:chExt cx="401409" cy="1119142"/>
          </a:xfrm>
        </p:grpSpPr>
        <p:sp>
          <p:nvSpPr>
            <p:cNvPr id="176" name="椭圆 175"/>
            <p:cNvSpPr/>
            <p:nvPr/>
          </p:nvSpPr>
          <p:spPr>
            <a:xfrm>
              <a:off x="3025525" y="3841014"/>
              <a:ext cx="126220" cy="12622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77" name="组合 360"/>
            <p:cNvGrpSpPr/>
            <p:nvPr/>
          </p:nvGrpSpPr>
          <p:grpSpPr>
            <a:xfrm>
              <a:off x="2750336" y="4876529"/>
              <a:ext cx="83627" cy="83627"/>
              <a:chOff x="1911303" y="3982100"/>
              <a:chExt cx="83627" cy="83627"/>
            </a:xfrm>
          </p:grpSpPr>
          <p:sp>
            <p:nvSpPr>
              <p:cNvPr id="179" name="椭圆 178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80" name="椭圆 179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3275AE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178" name="椭圆 177"/>
            <p:cNvSpPr/>
            <p:nvPr/>
          </p:nvSpPr>
          <p:spPr>
            <a:xfrm>
              <a:off x="3071158" y="3888900"/>
              <a:ext cx="32535" cy="32535"/>
            </a:xfrm>
            <a:prstGeom prst="ellipse">
              <a:avLst/>
            </a:prstGeom>
            <a:solidFill>
              <a:srgbClr val="3275AE"/>
            </a:soli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03" name="组合 7"/>
          <p:cNvGrpSpPr/>
          <p:nvPr/>
        </p:nvGrpSpPr>
        <p:grpSpPr>
          <a:xfrm>
            <a:off x="7055646" y="5983452"/>
            <a:ext cx="981329" cy="654945"/>
            <a:chOff x="6819988" y="3849125"/>
            <a:chExt cx="981329" cy="654945"/>
          </a:xfrm>
        </p:grpSpPr>
        <p:grpSp>
          <p:nvGrpSpPr>
            <p:cNvPr id="204" name="组合 280"/>
            <p:cNvGrpSpPr/>
            <p:nvPr/>
          </p:nvGrpSpPr>
          <p:grpSpPr>
            <a:xfrm>
              <a:off x="6819988" y="3849125"/>
              <a:ext cx="970825" cy="654945"/>
              <a:chOff x="6904733" y="3461186"/>
              <a:chExt cx="970825" cy="654945"/>
            </a:xfrm>
          </p:grpSpPr>
          <p:pic>
            <p:nvPicPr>
              <p:cNvPr id="215" name="图片 214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6904733" y="3461186"/>
                <a:ext cx="970825" cy="502579"/>
              </a:xfrm>
              <a:prstGeom prst="rect">
                <a:avLst/>
              </a:prstGeom>
            </p:spPr>
          </p:pic>
          <p:grpSp>
            <p:nvGrpSpPr>
              <p:cNvPr id="217" name="组合 267"/>
              <p:cNvGrpSpPr/>
              <p:nvPr/>
            </p:nvGrpSpPr>
            <p:grpSpPr>
              <a:xfrm>
                <a:off x="7364600" y="3891700"/>
                <a:ext cx="83627" cy="83627"/>
                <a:chOff x="5469736" y="2592990"/>
                <a:chExt cx="245551" cy="245551"/>
              </a:xfrm>
            </p:grpSpPr>
            <p:sp>
              <p:nvSpPr>
                <p:cNvPr id="223" name="椭圆 222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4" name="椭圆 223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18" name="直接连接符 269"/>
              <p:cNvCxnSpPr>
                <a:stCxn id="223" idx="4"/>
                <a:endCxn id="221" idx="0"/>
              </p:cNvCxnSpPr>
              <p:nvPr/>
            </p:nvCxnSpPr>
            <p:spPr>
              <a:xfrm>
                <a:off x="7406414" y="3975327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组合 268"/>
              <p:cNvGrpSpPr/>
              <p:nvPr/>
            </p:nvGrpSpPr>
            <p:grpSpPr>
              <a:xfrm>
                <a:off x="7365128" y="4032504"/>
                <a:ext cx="83627" cy="83627"/>
                <a:chOff x="5469736" y="2592990"/>
                <a:chExt cx="245551" cy="245551"/>
              </a:xfrm>
            </p:grpSpPr>
            <p:sp>
              <p:nvSpPr>
                <p:cNvPr id="221" name="椭圆 220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22" name="椭圆 221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C02A79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205" name="组合 370"/>
            <p:cNvGrpSpPr/>
            <p:nvPr/>
          </p:nvGrpSpPr>
          <p:grpSpPr>
            <a:xfrm>
              <a:off x="6848950" y="4226917"/>
              <a:ext cx="83627" cy="83627"/>
              <a:chOff x="1911303" y="3982100"/>
              <a:chExt cx="83627" cy="83627"/>
            </a:xfrm>
          </p:grpSpPr>
          <p:sp>
            <p:nvSpPr>
              <p:cNvPr id="212" name="椭圆 21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206" name="组合 373"/>
            <p:cNvGrpSpPr/>
            <p:nvPr/>
          </p:nvGrpSpPr>
          <p:grpSpPr>
            <a:xfrm>
              <a:off x="7682037" y="4221365"/>
              <a:ext cx="83627" cy="83627"/>
              <a:chOff x="1911303" y="3982100"/>
              <a:chExt cx="83627" cy="83627"/>
            </a:xfrm>
          </p:grpSpPr>
          <p:sp>
            <p:nvSpPr>
              <p:cNvPr id="210" name="椭圆 20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1" name="椭圆 21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207" name="组合 376"/>
            <p:cNvGrpSpPr/>
            <p:nvPr/>
          </p:nvGrpSpPr>
          <p:grpSpPr>
            <a:xfrm>
              <a:off x="7717690" y="4064452"/>
              <a:ext cx="83627" cy="83627"/>
              <a:chOff x="1911303" y="3982100"/>
              <a:chExt cx="83627" cy="83627"/>
            </a:xfrm>
          </p:grpSpPr>
          <p:sp>
            <p:nvSpPr>
              <p:cNvPr id="208" name="椭圆 207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9" name="椭圆 208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C02A79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57" name="组合 13"/>
          <p:cNvGrpSpPr/>
          <p:nvPr/>
        </p:nvGrpSpPr>
        <p:grpSpPr>
          <a:xfrm>
            <a:off x="9380363" y="5106522"/>
            <a:ext cx="888088" cy="599645"/>
            <a:chOff x="9144705" y="2972195"/>
            <a:chExt cx="888088" cy="599645"/>
          </a:xfrm>
        </p:grpSpPr>
        <p:grpSp>
          <p:nvGrpSpPr>
            <p:cNvPr id="258" name="组合 311"/>
            <p:cNvGrpSpPr/>
            <p:nvPr/>
          </p:nvGrpSpPr>
          <p:grpSpPr>
            <a:xfrm>
              <a:off x="9144705" y="2972195"/>
              <a:ext cx="888088" cy="599645"/>
              <a:chOff x="9169690" y="3229057"/>
              <a:chExt cx="888088" cy="599645"/>
            </a:xfrm>
          </p:grpSpPr>
          <p:pic>
            <p:nvPicPr>
              <p:cNvPr id="266" name="图片 265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69690" y="3229057"/>
                <a:ext cx="888088" cy="459746"/>
              </a:xfrm>
              <a:prstGeom prst="rect">
                <a:avLst/>
              </a:prstGeom>
            </p:spPr>
          </p:pic>
          <p:grpSp>
            <p:nvGrpSpPr>
              <p:cNvPr id="268" name="组合 302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74" name="椭圆 27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5" name="椭圆 27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69" name="直接连接符 303"/>
              <p:cNvCxnSpPr>
                <a:stCxn id="274" idx="4"/>
                <a:endCxn id="27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1" name="组合 305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72" name="椭圆 27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73" name="椭圆 27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96CA54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259" name="组合 394"/>
            <p:cNvGrpSpPr/>
            <p:nvPr/>
          </p:nvGrpSpPr>
          <p:grpSpPr>
            <a:xfrm>
              <a:off x="9718472" y="3332045"/>
              <a:ext cx="83627" cy="83627"/>
              <a:chOff x="1911303" y="3982100"/>
              <a:chExt cx="83627" cy="83627"/>
            </a:xfrm>
          </p:grpSpPr>
          <p:sp>
            <p:nvSpPr>
              <p:cNvPr id="263" name="椭圆 26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4" name="椭圆 26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260" name="组合 397"/>
            <p:cNvGrpSpPr/>
            <p:nvPr/>
          </p:nvGrpSpPr>
          <p:grpSpPr>
            <a:xfrm>
              <a:off x="9306705" y="3058158"/>
              <a:ext cx="83627" cy="83627"/>
              <a:chOff x="1965454" y="3980341"/>
              <a:chExt cx="83627" cy="83627"/>
            </a:xfrm>
          </p:grpSpPr>
          <p:sp>
            <p:nvSpPr>
              <p:cNvPr id="261" name="椭圆 260"/>
              <p:cNvSpPr/>
              <p:nvPr/>
            </p:nvSpPr>
            <p:spPr>
              <a:xfrm>
                <a:off x="1965454" y="3980341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2" name="椭圆 261"/>
              <p:cNvSpPr/>
              <p:nvPr/>
            </p:nvSpPr>
            <p:spPr>
              <a:xfrm>
                <a:off x="1991000" y="4005887"/>
                <a:ext cx="32535" cy="32535"/>
              </a:xfrm>
              <a:prstGeom prst="ellipse">
                <a:avLst/>
              </a:prstGeom>
              <a:solidFill>
                <a:srgbClr val="96CA54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76" name="组合 12"/>
          <p:cNvGrpSpPr/>
          <p:nvPr/>
        </p:nvGrpSpPr>
        <p:grpSpPr>
          <a:xfrm>
            <a:off x="7903800" y="4879274"/>
            <a:ext cx="958440" cy="643183"/>
            <a:chOff x="7668142" y="2744947"/>
            <a:chExt cx="958440" cy="643183"/>
          </a:xfrm>
        </p:grpSpPr>
        <p:grpSp>
          <p:nvGrpSpPr>
            <p:cNvPr id="286" name="组合 312"/>
            <p:cNvGrpSpPr/>
            <p:nvPr/>
          </p:nvGrpSpPr>
          <p:grpSpPr>
            <a:xfrm>
              <a:off x="7668142" y="2744947"/>
              <a:ext cx="958440" cy="643183"/>
              <a:chOff x="9149998" y="3185519"/>
              <a:chExt cx="958440" cy="643183"/>
            </a:xfrm>
          </p:grpSpPr>
          <p:pic>
            <p:nvPicPr>
              <p:cNvPr id="287" name="图片 286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9149998" y="3185519"/>
                <a:ext cx="958440" cy="496168"/>
              </a:xfrm>
              <a:prstGeom prst="rect">
                <a:avLst/>
              </a:prstGeom>
            </p:spPr>
          </p:pic>
          <p:grpSp>
            <p:nvGrpSpPr>
              <p:cNvPr id="289" name="组合 316"/>
              <p:cNvGrpSpPr/>
              <p:nvPr/>
            </p:nvGrpSpPr>
            <p:grpSpPr>
              <a:xfrm>
                <a:off x="9588188" y="3604271"/>
                <a:ext cx="83627" cy="83627"/>
                <a:chOff x="5469736" y="2592990"/>
                <a:chExt cx="245551" cy="245551"/>
              </a:xfrm>
            </p:grpSpPr>
            <p:sp>
              <p:nvSpPr>
                <p:cNvPr id="294" name="椭圆 293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5" name="椭圆 294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290" name="直接连接符 317"/>
              <p:cNvCxnSpPr>
                <a:stCxn id="294" idx="4"/>
                <a:endCxn id="292" idx="0"/>
              </p:cNvCxnSpPr>
              <p:nvPr/>
            </p:nvCxnSpPr>
            <p:spPr>
              <a:xfrm>
                <a:off x="9630002" y="3687898"/>
                <a:ext cx="528" cy="5717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组合 319"/>
              <p:cNvGrpSpPr/>
              <p:nvPr/>
            </p:nvGrpSpPr>
            <p:grpSpPr>
              <a:xfrm>
                <a:off x="9588716" y="3745075"/>
                <a:ext cx="83627" cy="83627"/>
                <a:chOff x="5469736" y="2592990"/>
                <a:chExt cx="245551" cy="245551"/>
              </a:xfrm>
            </p:grpSpPr>
            <p:sp>
              <p:nvSpPr>
                <p:cNvPr id="292" name="椭圆 291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293" name="椭圆 292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278" name="组合 400"/>
            <p:cNvGrpSpPr/>
            <p:nvPr/>
          </p:nvGrpSpPr>
          <p:grpSpPr>
            <a:xfrm>
              <a:off x="8534049" y="2917007"/>
              <a:ext cx="83627" cy="83627"/>
              <a:chOff x="1911303" y="3982100"/>
              <a:chExt cx="83627" cy="83627"/>
            </a:xfrm>
          </p:grpSpPr>
          <p:sp>
            <p:nvSpPr>
              <p:cNvPr id="282" name="椭圆 281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3" name="椭圆 282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279" name="组合 403"/>
            <p:cNvGrpSpPr/>
            <p:nvPr/>
          </p:nvGrpSpPr>
          <p:grpSpPr>
            <a:xfrm>
              <a:off x="7690218" y="2976568"/>
              <a:ext cx="83627" cy="83627"/>
              <a:chOff x="1911303" y="3982100"/>
              <a:chExt cx="83627" cy="83627"/>
            </a:xfrm>
          </p:grpSpPr>
          <p:sp>
            <p:nvSpPr>
              <p:cNvPr id="280" name="椭圆 279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1" name="椭圆 280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96" name="组合 8"/>
          <p:cNvGrpSpPr/>
          <p:nvPr/>
        </p:nvGrpSpPr>
        <p:grpSpPr>
          <a:xfrm>
            <a:off x="4709355" y="4785552"/>
            <a:ext cx="1563568" cy="988387"/>
            <a:chOff x="4473697" y="2651225"/>
            <a:chExt cx="1563568" cy="988387"/>
          </a:xfrm>
        </p:grpSpPr>
        <p:grpSp>
          <p:nvGrpSpPr>
            <p:cNvPr id="297" name="组合 331"/>
            <p:cNvGrpSpPr/>
            <p:nvPr/>
          </p:nvGrpSpPr>
          <p:grpSpPr>
            <a:xfrm>
              <a:off x="4473697" y="2651225"/>
              <a:ext cx="1557431" cy="988387"/>
              <a:chOff x="8928898" y="3014468"/>
              <a:chExt cx="1434738" cy="910522"/>
            </a:xfrm>
          </p:grpSpPr>
          <p:pic>
            <p:nvPicPr>
              <p:cNvPr id="308" name="图片 307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310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315" name="椭圆 314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6" name="椭圆 315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311" name="直接连接符 335"/>
              <p:cNvCxnSpPr>
                <a:stCxn id="315" idx="4"/>
                <a:endCxn id="313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2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313" name="椭圆 312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14" name="椭圆 313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grpSp>
          <p:nvGrpSpPr>
            <p:cNvPr id="299" name="组合 406"/>
            <p:cNvGrpSpPr/>
            <p:nvPr/>
          </p:nvGrpSpPr>
          <p:grpSpPr>
            <a:xfrm>
              <a:off x="5953638" y="3079744"/>
              <a:ext cx="83627" cy="83627"/>
              <a:chOff x="1911303" y="3982100"/>
              <a:chExt cx="83627" cy="83627"/>
            </a:xfrm>
          </p:grpSpPr>
          <p:sp>
            <p:nvSpPr>
              <p:cNvPr id="303" name="椭圆 302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4" name="椭圆 303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300" name="组合 409"/>
            <p:cNvGrpSpPr/>
            <p:nvPr/>
          </p:nvGrpSpPr>
          <p:grpSpPr>
            <a:xfrm>
              <a:off x="4479542" y="3126084"/>
              <a:ext cx="83627" cy="83627"/>
              <a:chOff x="1911303" y="3982100"/>
              <a:chExt cx="83627" cy="83627"/>
            </a:xfrm>
          </p:grpSpPr>
          <p:sp>
            <p:nvSpPr>
              <p:cNvPr id="301" name="椭圆 300"/>
              <p:cNvSpPr/>
              <p:nvPr/>
            </p:nvSpPr>
            <p:spPr>
              <a:xfrm>
                <a:off x="1911303" y="3982100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2" name="椭圆 301"/>
              <p:cNvSpPr/>
              <p:nvPr/>
            </p:nvSpPr>
            <p:spPr>
              <a:xfrm>
                <a:off x="1936849" y="4007646"/>
                <a:ext cx="32535" cy="3253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 b="1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317" name="组合 3"/>
          <p:cNvGrpSpPr/>
          <p:nvPr/>
        </p:nvGrpSpPr>
        <p:grpSpPr>
          <a:xfrm>
            <a:off x="1291097" y="5106521"/>
            <a:ext cx="1371329" cy="841913"/>
            <a:chOff x="1055439" y="2972194"/>
            <a:chExt cx="1371329" cy="841913"/>
          </a:xfrm>
        </p:grpSpPr>
        <p:grpSp>
          <p:nvGrpSpPr>
            <p:cNvPr id="318" name="组合 16"/>
            <p:cNvGrpSpPr/>
            <p:nvPr/>
          </p:nvGrpSpPr>
          <p:grpSpPr>
            <a:xfrm>
              <a:off x="1055439" y="2972194"/>
              <a:ext cx="1339676" cy="841913"/>
              <a:chOff x="2156646" y="3153796"/>
              <a:chExt cx="757853" cy="476269"/>
            </a:xfrm>
          </p:grpSpPr>
          <p:pic>
            <p:nvPicPr>
              <p:cNvPr id="323" name="图片 322"/>
              <p:cNvPicPr>
                <a:picLocks noChangeAspect="1"/>
              </p:cNvPicPr>
              <p:nvPr/>
            </p:nvPicPr>
            <p:blipFill rotWithShape="1">
              <a:blip r:embed="rId5"/>
              <a:srcRect b="39955"/>
              <a:stretch>
                <a:fillRect/>
              </a:stretch>
            </p:blipFill>
            <p:spPr>
              <a:xfrm>
                <a:off x="2156646" y="3153796"/>
                <a:ext cx="757853" cy="392327"/>
              </a:xfrm>
              <a:prstGeom prst="rect">
                <a:avLst/>
              </a:prstGeom>
            </p:spPr>
          </p:pic>
          <p:grpSp>
            <p:nvGrpSpPr>
              <p:cNvPr id="325" name="组合 238"/>
              <p:cNvGrpSpPr/>
              <p:nvPr/>
            </p:nvGrpSpPr>
            <p:grpSpPr>
              <a:xfrm>
                <a:off x="2508350" y="3488295"/>
                <a:ext cx="52826" cy="52826"/>
                <a:chOff x="5469736" y="2592990"/>
                <a:chExt cx="245551" cy="245551"/>
              </a:xfrm>
            </p:grpSpPr>
            <p:sp>
              <p:nvSpPr>
                <p:cNvPr id="330" name="椭圆 329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31" name="椭圆 330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grpSp>
            <p:nvGrpSpPr>
              <p:cNvPr id="326" name="组合 241"/>
              <p:cNvGrpSpPr/>
              <p:nvPr/>
            </p:nvGrpSpPr>
            <p:grpSpPr>
              <a:xfrm>
                <a:off x="2508684" y="3577239"/>
                <a:ext cx="52826" cy="52826"/>
                <a:chOff x="5469736" y="2592990"/>
                <a:chExt cx="245551" cy="245551"/>
              </a:xfrm>
            </p:grpSpPr>
            <p:sp>
              <p:nvSpPr>
                <p:cNvPr id="328" name="椭圆 327"/>
                <p:cNvSpPr/>
                <p:nvPr/>
              </p:nvSpPr>
              <p:spPr>
                <a:xfrm>
                  <a:off x="5469736" y="2592990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29" name="椭圆 328"/>
                <p:cNvSpPr/>
                <p:nvPr/>
              </p:nvSpPr>
              <p:spPr>
                <a:xfrm>
                  <a:off x="5544745" y="2668000"/>
                  <a:ext cx="95531" cy="95531"/>
                </a:xfrm>
                <a:prstGeom prst="ellipse">
                  <a:avLst/>
                </a:prstGeom>
                <a:solidFill>
                  <a:srgbClr val="4BC1DC"/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327" name="直接连接符 14"/>
              <p:cNvCxnSpPr>
                <a:stCxn id="323" idx="2"/>
                <a:endCxn id="328" idx="0"/>
              </p:cNvCxnSpPr>
              <p:nvPr/>
            </p:nvCxnSpPr>
            <p:spPr>
              <a:xfrm flipH="1">
                <a:off x="2535097" y="3546123"/>
                <a:ext cx="476" cy="3111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9" name="组合 414"/>
            <p:cNvGrpSpPr/>
            <p:nvPr/>
          </p:nvGrpSpPr>
          <p:grpSpPr>
            <a:xfrm>
              <a:off x="2298135" y="3404121"/>
              <a:ext cx="128633" cy="128633"/>
              <a:chOff x="1910775" y="3841296"/>
              <a:chExt cx="83627" cy="83627"/>
            </a:xfrm>
          </p:grpSpPr>
          <p:sp>
            <p:nvSpPr>
              <p:cNvPr id="320" name="椭圆 319"/>
              <p:cNvSpPr/>
              <p:nvPr/>
            </p:nvSpPr>
            <p:spPr>
              <a:xfrm>
                <a:off x="1910775" y="3841296"/>
                <a:ext cx="83627" cy="83627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1" name="椭圆 320"/>
              <p:cNvSpPr/>
              <p:nvPr/>
            </p:nvSpPr>
            <p:spPr>
              <a:xfrm>
                <a:off x="1936321" y="3866842"/>
                <a:ext cx="32535" cy="32535"/>
              </a:xfrm>
              <a:prstGeom prst="ellipse">
                <a:avLst/>
              </a:prstGeom>
              <a:solidFill>
                <a:srgbClr val="4BC1DC"/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5" grpId="0" animBg="1"/>
      <p:bldP spid="123" grpId="0" animBg="1"/>
      <p:bldP spid="2" grpId="0"/>
      <p:bldP spid="124" grpId="1"/>
      <p:bldP spid="149" grpId="0" animBg="1"/>
      <p:bldP spid="151" grpId="0" animBg="1"/>
      <p:bldP spid="152" grpId="0" animBg="1"/>
      <p:bldP spid="155" grpId="0" animBg="1"/>
      <p:bldP spid="156" grpId="0" animBg="1"/>
      <p:bldP spid="158" grpId="0" animBg="1"/>
      <p:bldP spid="162" grpId="0" animBg="1"/>
      <p:bldP spid="163" grpId="0" animBg="1"/>
      <p:bldP spid="165" grpId="0" animBg="1"/>
      <p:bldP spid="166" grpId="0" animBg="1"/>
      <p:bldP spid="168" grpId="0" animBg="1"/>
      <p:bldP spid="169" grpId="0" animBg="1"/>
      <p:bldP spid="170" grpId="0" animBg="1"/>
      <p:bldP spid="171" grpId="0" animBg="1"/>
      <p:bldP spid="1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7"/>
          <p:cNvSpPr txBox="1"/>
          <p:nvPr/>
        </p:nvSpPr>
        <p:spPr>
          <a:xfrm>
            <a:off x="0" y="3563483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9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0101011100101010101000101010001110101010010110101010111001011100010100101010101110010101010100010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印品黑体" panose="00000500000000000000" pitchFamily="2" charset="-122"/>
              <a:cs typeface="Consolas" pitchFamily="49" charset="0"/>
            </a:endParaRPr>
          </a:p>
        </p:txBody>
      </p:sp>
      <p:sp>
        <p:nvSpPr>
          <p:cNvPr id="39" name="Content Placeholder 27"/>
          <p:cNvSpPr txBox="1"/>
          <p:nvPr/>
        </p:nvSpPr>
        <p:spPr>
          <a:xfrm>
            <a:off x="12213771" y="3563482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9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10101010100010101000111010101001011010101011100101110001010010101010111001010101010001010100011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印品黑体" panose="00000500000000000000" pitchFamily="2" charset="-122"/>
              <a:cs typeface="Consolas" pitchFamily="49" charset="0"/>
            </a:endParaRPr>
          </a:p>
        </p:txBody>
      </p:sp>
      <p:sp>
        <p:nvSpPr>
          <p:cNvPr id="40" name="Content Placeholder 27"/>
          <p:cNvSpPr txBox="1"/>
          <p:nvPr/>
        </p:nvSpPr>
        <p:spPr>
          <a:xfrm>
            <a:off x="-12158499" y="3304886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9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0101011100101010101000101010001110101010010110101010111001011100010100101010101110010101010100010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印品黑体" panose="00000500000000000000" pitchFamily="2" charset="-122"/>
              <a:cs typeface="Consolas" pitchFamily="49" charset="0"/>
            </a:endParaRPr>
          </a:p>
        </p:txBody>
      </p:sp>
      <p:sp>
        <p:nvSpPr>
          <p:cNvPr id="41" name="Content Placeholder 27"/>
          <p:cNvSpPr txBox="1"/>
          <p:nvPr/>
        </p:nvSpPr>
        <p:spPr>
          <a:xfrm>
            <a:off x="60679" y="3304886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9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10101010100010101000111010101001011010101011100101110001010010101010111001010101010001010100011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印品黑体" panose="00000500000000000000" pitchFamily="2" charset="-122"/>
              <a:cs typeface="Consolas" pitchFamily="49" charset="0"/>
            </a:endParaRPr>
          </a:p>
        </p:txBody>
      </p:sp>
      <p:sp>
        <p:nvSpPr>
          <p:cNvPr id="42" name="Content Placeholder 27"/>
          <p:cNvSpPr txBox="1"/>
          <p:nvPr/>
        </p:nvSpPr>
        <p:spPr>
          <a:xfrm>
            <a:off x="-21771" y="3063101"/>
            <a:ext cx="1245325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9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0101011100101010101000101010001110101010010110101010111001011100010100101010101110010101010100010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印品黑体" panose="00000500000000000000" pitchFamily="2" charset="-122"/>
              <a:cs typeface="Consolas" pitchFamily="49" charset="0"/>
            </a:endParaRPr>
          </a:p>
        </p:txBody>
      </p:sp>
      <p:sp>
        <p:nvSpPr>
          <p:cNvPr id="43" name="Content Placeholder 27"/>
          <p:cNvSpPr txBox="1"/>
          <p:nvPr/>
        </p:nvSpPr>
        <p:spPr>
          <a:xfrm>
            <a:off x="12192000" y="3063100"/>
            <a:ext cx="138585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4805" indent="-344805" algn="l" defTabSz="913765" rtl="0" eaLnBrk="1" latinLnBrk="0" hangingPunct="1">
              <a:lnSpc>
                <a:spcPct val="100000"/>
              </a:lnSpc>
              <a:spcBef>
                <a:spcPts val="1200"/>
              </a:spcBef>
              <a:buSzPct val="80000"/>
              <a:buFont typeface="Arial" panose="020B0604020202090204" pitchFamily="34" charset="0"/>
              <a:buChar char="•"/>
              <a:defRPr sz="32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802005" indent="-34163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8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4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716405" indent="-346075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2173605" indent="-336550" algn="l" defTabSz="913765" rtl="0" eaLnBrk="1" latinLnBrk="0" hangingPunct="1">
              <a:lnSpc>
                <a:spcPct val="100000"/>
              </a:lnSpc>
              <a:spcBef>
                <a:spcPts val="300"/>
              </a:spcBef>
              <a:buSzPct val="80000"/>
              <a:buFont typeface="Arial" panose="020B0604020202090204" pitchFamily="34" charset="0"/>
              <a:buChar char="•"/>
              <a:defRPr sz="2000" kern="1200">
                <a:ln>
                  <a:solidFill>
                    <a:schemeClr val="bg1">
                      <a:alpha val="0"/>
                    </a:schemeClr>
                  </a:solidFill>
                </a:ln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01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alibri" panose="020F0502020204030204" pitchFamily="34" charset="0"/>
              </a:rPr>
              <a:t>01011100</a:t>
            </a:r>
            <a:r>
              <a:rPr lang="en-US" sz="1800" dirty="0">
                <a:ln>
                  <a:solidFill>
                    <a:srgbClr val="000000">
                      <a:alpha val="0"/>
                    </a:srgbClr>
                  </a:solidFill>
                </a:ln>
                <a:solidFill>
                  <a:srgbClr val="14546D"/>
                </a:solidFill>
                <a:latin typeface="印品黑体" panose="00000500000000000000" pitchFamily="2" charset="-122"/>
                <a:cs typeface="Consolas" pitchFamily="49" charset="0"/>
              </a:rPr>
              <a:t>10101010100010101000111010101001011010101011100101110001010010101010111001010101010001010100011</a:t>
            </a:r>
            <a:endParaRPr lang="en-US" sz="1800" dirty="0">
              <a:ln>
                <a:solidFill>
                  <a:srgbClr val="000000">
                    <a:alpha val="0"/>
                  </a:srgbClr>
                </a:solidFill>
              </a:ln>
              <a:solidFill>
                <a:srgbClr val="14546D"/>
              </a:solidFill>
              <a:latin typeface="印品黑体" panose="00000500000000000000" pitchFamily="2" charset="-122"/>
              <a:cs typeface="Consolas" pitchFamily="49" charset="0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6187089" y="3007603"/>
            <a:ext cx="264836" cy="26483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907466" y="3223010"/>
            <a:ext cx="279623" cy="27962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5598307" y="3488442"/>
            <a:ext cx="229041" cy="2290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773533" y="3007603"/>
            <a:ext cx="225538" cy="2255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5298117" y="2926037"/>
            <a:ext cx="204940" cy="2049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5503057" y="3083200"/>
            <a:ext cx="241630" cy="2416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6155878" y="3224769"/>
            <a:ext cx="195415" cy="1954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6325146" y="3280224"/>
            <a:ext cx="237192" cy="2371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2" name="椭圆 51"/>
          <p:cNvSpPr/>
          <p:nvPr/>
        </p:nvSpPr>
        <p:spPr>
          <a:xfrm rot="11104600">
            <a:off x="6926993" y="315584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3" name="椭圆 52"/>
          <p:cNvSpPr/>
          <p:nvPr/>
        </p:nvSpPr>
        <p:spPr>
          <a:xfrm rot="11104600">
            <a:off x="6128739" y="3565298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4" name="椭圆 53"/>
          <p:cNvSpPr/>
          <p:nvPr/>
        </p:nvSpPr>
        <p:spPr>
          <a:xfrm rot="11104600">
            <a:off x="6720291" y="3257857"/>
            <a:ext cx="166976" cy="16697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印品黑体" panose="00000500000000000000" pitchFamily="2" charset="-122"/>
            </a:endParaRPr>
          </a:p>
        </p:txBody>
      </p:sp>
      <p:pic>
        <p:nvPicPr>
          <p:cNvPr id="55" name="Picture 8" descr="C:\Documents and Settings\Administrator\桌面\图片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74" y="3874842"/>
            <a:ext cx="76200" cy="74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组合 24"/>
          <p:cNvGrpSpPr/>
          <p:nvPr/>
        </p:nvGrpSpPr>
        <p:grpSpPr>
          <a:xfrm>
            <a:off x="4614376" y="3305882"/>
            <a:ext cx="229254" cy="230483"/>
            <a:chOff x="8310959" y="101601"/>
            <a:chExt cx="369491" cy="371475"/>
          </a:xfrm>
          <a:noFill/>
        </p:grpSpPr>
        <p:sp>
          <p:nvSpPr>
            <p:cNvPr id="57" name="圆角矩形 56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59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0" name="组合 28"/>
          <p:cNvGrpSpPr/>
          <p:nvPr/>
        </p:nvGrpSpPr>
        <p:grpSpPr>
          <a:xfrm>
            <a:off x="4669442" y="3172675"/>
            <a:ext cx="303940" cy="302799"/>
            <a:chOff x="8737072" y="194959"/>
            <a:chExt cx="483128" cy="481316"/>
          </a:xfrm>
        </p:grpSpPr>
        <p:sp>
          <p:nvSpPr>
            <p:cNvPr id="61" name="椭圆 60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62" name="直接连接符 30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13"/>
          <p:cNvSpPr>
            <a:spLocks noEditPoints="1"/>
          </p:cNvSpPr>
          <p:nvPr/>
        </p:nvSpPr>
        <p:spPr bwMode="auto">
          <a:xfrm>
            <a:off x="6343192" y="343887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latin typeface="印品黑体" panose="00000500000000000000" pitchFamily="2" charset="-122"/>
            </a:endParaRPr>
          </a:p>
        </p:txBody>
      </p:sp>
      <p:grpSp>
        <p:nvGrpSpPr>
          <p:cNvPr id="64" name="组合 32"/>
          <p:cNvGrpSpPr/>
          <p:nvPr/>
        </p:nvGrpSpPr>
        <p:grpSpPr>
          <a:xfrm>
            <a:off x="7480493" y="3566179"/>
            <a:ext cx="261126" cy="261428"/>
            <a:chOff x="7502449" y="842952"/>
            <a:chExt cx="437654" cy="438161"/>
          </a:xfrm>
        </p:grpSpPr>
        <p:sp>
          <p:nvSpPr>
            <p:cNvPr id="65" name="椭圆 64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66" name="任意多边形 3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03" name="任意多边形 3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04" name="任意多边形 3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05" name="任意多边形 3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06" name="直接连接符 3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圆角矩形 79"/>
          <p:cNvSpPr/>
          <p:nvPr/>
        </p:nvSpPr>
        <p:spPr>
          <a:xfrm>
            <a:off x="6063577" y="3408762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印品黑体" panose="00000500000000000000" pitchFamily="2" charset="-122"/>
            </a:endParaRPr>
          </a:p>
        </p:txBody>
      </p:sp>
      <p:grpSp>
        <p:nvGrpSpPr>
          <p:cNvPr id="108" name="组合 40"/>
          <p:cNvGrpSpPr/>
          <p:nvPr/>
        </p:nvGrpSpPr>
        <p:grpSpPr>
          <a:xfrm>
            <a:off x="6781988" y="3445329"/>
            <a:ext cx="229254" cy="230483"/>
            <a:chOff x="8310959" y="101601"/>
            <a:chExt cx="369491" cy="371475"/>
          </a:xfrm>
          <a:noFill/>
        </p:grpSpPr>
        <p:sp>
          <p:nvSpPr>
            <p:cNvPr id="109" name="圆角矩形 108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1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12" name="组合 44"/>
          <p:cNvGrpSpPr/>
          <p:nvPr/>
        </p:nvGrpSpPr>
        <p:grpSpPr>
          <a:xfrm>
            <a:off x="7125122" y="2981666"/>
            <a:ext cx="303940" cy="302799"/>
            <a:chOff x="8737072" y="194959"/>
            <a:chExt cx="483128" cy="481316"/>
          </a:xfrm>
        </p:grpSpPr>
        <p:sp>
          <p:nvSpPr>
            <p:cNvPr id="113" name="椭圆 112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14" name="直接连接符 46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47"/>
          <p:cNvGrpSpPr/>
          <p:nvPr/>
        </p:nvGrpSpPr>
        <p:grpSpPr>
          <a:xfrm>
            <a:off x="5333354" y="3415179"/>
            <a:ext cx="261126" cy="261428"/>
            <a:chOff x="7502449" y="842952"/>
            <a:chExt cx="437654" cy="438161"/>
          </a:xfrm>
        </p:grpSpPr>
        <p:sp>
          <p:nvSpPr>
            <p:cNvPr id="116" name="椭圆 115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7" name="任意多边形 49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8" name="任意多边形 50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19" name="任意多边形 51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20" name="任意多边形 52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21" name="直接连接符 53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组合 54"/>
          <p:cNvGrpSpPr/>
          <p:nvPr/>
        </p:nvGrpSpPr>
        <p:grpSpPr>
          <a:xfrm>
            <a:off x="7197350" y="3491674"/>
            <a:ext cx="229254" cy="230483"/>
            <a:chOff x="8310959" y="101601"/>
            <a:chExt cx="369491" cy="371475"/>
          </a:xfrm>
          <a:noFill/>
        </p:grpSpPr>
        <p:sp>
          <p:nvSpPr>
            <p:cNvPr id="123" name="圆角矩形 122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25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26" name="Freeform 13"/>
          <p:cNvSpPr>
            <a:spLocks noEditPoints="1"/>
          </p:cNvSpPr>
          <p:nvPr/>
        </p:nvSpPr>
        <p:spPr bwMode="auto">
          <a:xfrm>
            <a:off x="6232071" y="3384082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latin typeface="印品黑体" panose="00000500000000000000" pitchFamily="2" charset="-122"/>
            </a:endParaRPr>
          </a:p>
        </p:txBody>
      </p:sp>
      <p:grpSp>
        <p:nvGrpSpPr>
          <p:cNvPr id="127" name="组合 62"/>
          <p:cNvGrpSpPr/>
          <p:nvPr/>
        </p:nvGrpSpPr>
        <p:grpSpPr>
          <a:xfrm>
            <a:off x="5879772" y="3357606"/>
            <a:ext cx="261126" cy="261428"/>
            <a:chOff x="7502449" y="842952"/>
            <a:chExt cx="437654" cy="438161"/>
          </a:xfrm>
        </p:grpSpPr>
        <p:sp>
          <p:nvSpPr>
            <p:cNvPr id="128" name="椭圆 12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29" name="任意多边形 64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0" name="任意多边形 65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1" name="任意多边形 66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2" name="任意多边形 67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33" name="直接连接符 68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组合 69"/>
          <p:cNvGrpSpPr/>
          <p:nvPr/>
        </p:nvGrpSpPr>
        <p:grpSpPr>
          <a:xfrm>
            <a:off x="4883754" y="3323016"/>
            <a:ext cx="229254" cy="230483"/>
            <a:chOff x="8310959" y="101601"/>
            <a:chExt cx="369491" cy="371475"/>
          </a:xfrm>
          <a:noFill/>
        </p:grpSpPr>
        <p:sp>
          <p:nvSpPr>
            <p:cNvPr id="135" name="圆角矩形 134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137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8" name="组合 73"/>
          <p:cNvGrpSpPr/>
          <p:nvPr/>
        </p:nvGrpSpPr>
        <p:grpSpPr>
          <a:xfrm>
            <a:off x="5350995" y="3191187"/>
            <a:ext cx="303940" cy="302799"/>
            <a:chOff x="8737072" y="194959"/>
            <a:chExt cx="483128" cy="481316"/>
          </a:xfrm>
        </p:grpSpPr>
        <p:sp>
          <p:nvSpPr>
            <p:cNvPr id="139" name="椭圆 138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40" name="直接连接符 75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Freeform 13"/>
          <p:cNvSpPr>
            <a:spLocks noEditPoints="1"/>
          </p:cNvSpPr>
          <p:nvPr/>
        </p:nvSpPr>
        <p:spPr bwMode="auto">
          <a:xfrm>
            <a:off x="4328907" y="3262731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latin typeface="印品黑体" panose="00000500000000000000" pitchFamily="2" charset="-122"/>
            </a:endParaRPr>
          </a:p>
        </p:txBody>
      </p:sp>
      <p:sp>
        <p:nvSpPr>
          <p:cNvPr id="142" name="圆角矩形 79"/>
          <p:cNvSpPr/>
          <p:nvPr/>
        </p:nvSpPr>
        <p:spPr>
          <a:xfrm>
            <a:off x="7581732" y="3067375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印品黑体" panose="00000500000000000000" pitchFamily="2" charset="-122"/>
            </a:endParaRPr>
          </a:p>
        </p:txBody>
      </p:sp>
      <p:sp>
        <p:nvSpPr>
          <p:cNvPr id="143" name="Freeform 13"/>
          <p:cNvSpPr>
            <a:spLocks noEditPoints="1"/>
          </p:cNvSpPr>
          <p:nvPr/>
        </p:nvSpPr>
        <p:spPr bwMode="auto">
          <a:xfrm>
            <a:off x="7663387" y="3090237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dirty="0">
              <a:latin typeface="印品黑体" panose="00000500000000000000" pitchFamily="2" charset="-122"/>
            </a:endParaRPr>
          </a:p>
        </p:txBody>
      </p:sp>
      <p:sp>
        <p:nvSpPr>
          <p:cNvPr id="144" name="圆角矩形 143"/>
          <p:cNvSpPr/>
          <p:nvPr/>
        </p:nvSpPr>
        <p:spPr>
          <a:xfrm rot="10800000" flipH="1" flipV="1">
            <a:off x="4032902" y="2834752"/>
            <a:ext cx="4177551" cy="1194283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0B3B57"/>
              </a:solidFill>
              <a:latin typeface="印品黑体" panose="00000500000000000000" pitchFamily="2" charset="-122"/>
            </a:endParaRPr>
          </a:p>
        </p:txBody>
      </p:sp>
      <p:sp>
        <p:nvSpPr>
          <p:cNvPr id="145" name="TextBox 66"/>
          <p:cNvSpPr txBox="1"/>
          <p:nvPr/>
        </p:nvSpPr>
        <p:spPr>
          <a:xfrm>
            <a:off x="4032355" y="2869816"/>
            <a:ext cx="32688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326A82"/>
                </a:solidFill>
                <a:latin typeface="印品黑体" panose="00000500000000000000" pitchFamily="2" charset="-122"/>
              </a:rPr>
              <a:t>Thanks </a:t>
            </a:r>
            <a:endParaRPr lang="zh-CN" altLang="en-US" sz="6600" dirty="0">
              <a:solidFill>
                <a:srgbClr val="326A82"/>
              </a:solidFill>
              <a:latin typeface="印品黑体" panose="00000500000000000000" pitchFamily="2" charset="-122"/>
            </a:endParaRPr>
          </a:p>
        </p:txBody>
      </p:sp>
      <p:grpSp>
        <p:nvGrpSpPr>
          <p:cNvPr id="146" name="组合 6"/>
          <p:cNvGrpSpPr/>
          <p:nvPr/>
        </p:nvGrpSpPr>
        <p:grpSpPr>
          <a:xfrm>
            <a:off x="6585840" y="2817093"/>
            <a:ext cx="1574714" cy="1165885"/>
            <a:chOff x="6487939" y="2768636"/>
            <a:chExt cx="1574714" cy="116588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47" name="圆角矩形 146"/>
            <p:cNvSpPr/>
            <p:nvPr/>
          </p:nvSpPr>
          <p:spPr>
            <a:xfrm>
              <a:off x="6647280" y="2826525"/>
              <a:ext cx="1415373" cy="1107996"/>
            </a:xfrm>
            <a:prstGeom prst="roundRect">
              <a:avLst>
                <a:gd name="adj" fmla="val 5011"/>
              </a:avLst>
            </a:prstGeom>
            <a:solidFill>
              <a:srgbClr val="326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6487939" y="2768636"/>
              <a:ext cx="185171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/>
              <a:endParaRPr lang="zh-CN" altLang="en-US" sz="6600" dirty="0">
                <a:solidFill>
                  <a:prstClr val="white"/>
                </a:solidFill>
                <a:latin typeface="印品黑体" panose="00000500000000000000" pitchFamily="2" charset="-122"/>
              </a:endParaRPr>
            </a:p>
          </p:txBody>
        </p:sp>
      </p:grp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2"/>
          <a:srcRect b="39955"/>
          <a:stretch>
            <a:fillRect/>
          </a:stretch>
        </p:blipFill>
        <p:spPr>
          <a:xfrm>
            <a:off x="6792090" y="3072134"/>
            <a:ext cx="1349862" cy="698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-0.00023 L -8.33333E-7 0.00023 C 0.00039 -0.00417 0.00274 -0.02454 0.00391 -0.03218 C 0.00417 -0.03473 0.00469 -0.03681 0.00521 -0.03936 C 0.00469 -0.05093 0.00482 -0.0625 0.00391 -0.07361 C 0.00352 -0.07801 0.00195 -0.08172 0.0013 -0.08588 C -0.00391 -0.11551 0.00599 -0.06922 -0.00391 -0.11042 C -0.00482 -0.11459 -0.00534 -0.11875 -0.00651 -0.12269 C -0.0125 -0.14352 -0.01029 -0.13102 -0.0168 -0.14954 C -0.02891 -0.18403 -0.01953 -0.16459 -0.02982 -0.18403 C -0.0306 -0.18797 -0.03138 -0.19213 -0.03229 -0.19607 C -0.03724 -0.21459 -0.03503 -0.20162 -0.0388 -0.21806 C -0.03932 -0.22061 -0.03958 -0.22292 -0.0401 -0.22547 C -0.04088 -0.22986 -0.04193 -0.23357 -0.04271 -0.23797 C -0.04323 -0.24098 -0.04336 -0.24445 -0.04401 -0.24746 C -0.04466 -0.25116 -0.0457 -0.25394 -0.04661 -0.25741 C -0.047 -0.26783 -0.04739 -0.27871 -0.04792 -0.28936 C -0.04818 -0.29653 -0.04922 -0.30394 -0.04922 -0.31135 C -0.04922 -0.32037 -0.04713 -0.36551 -0.04661 -0.37732 C -0.047 -0.3882 -0.04687 -0.39885 -0.04792 -0.40903 C -0.04818 -0.41204 -0.04974 -0.41366 -0.05039 -0.41644 C -0.05234 -0.42454 -0.05351 -0.43334 -0.0556 -0.44098 L -0.06211 -0.46528 C -0.06341 -0.47014 -0.06484 -0.475 -0.06601 -0.4801 C -0.0668 -0.48403 -0.06758 -0.48843 -0.06862 -0.49236 C -0.06966 -0.49653 -0.07135 -0.50047 -0.07239 -0.50486 C -0.07305 -0.50695 -0.07305 -0.50996 -0.0737 -0.51204 C -0.07513 -0.51644 -0.07734 -0.51968 -0.07891 -0.52431 C -0.07995 -0.52709 -0.0806 -0.53033 -0.08151 -0.53403 C -0.08216 -0.53611 -0.08646 -0.55 -0.08789 -0.55348 C -0.08867 -0.5551 -0.08971 -0.55672 -0.09049 -0.5588 C -0.09479 -0.58264 -0.08763 -0.54561 -0.0957 -0.57269 C -0.097 -0.57778 -0.09674 -0.58334 -0.09831 -0.58773 L -0.10091 -0.59514 C -0.10039 -0.60903 -0.10065 -0.62315 -0.09961 -0.63658 C -0.09779 -0.65903 -0.097 -0.65324 -0.0931 -0.66621 C -0.08893 -0.6801 -0.09258 -0.67223 -0.08789 -0.68079 C -0.0875 -0.68357 -0.08724 -0.68588 -0.08672 -0.6882 C -0.08503 -0.69422 -0.08385 -0.69607 -0.08151 -0.70093 C -0.08047 -0.70625 -0.07891 -0.71412 -0.07891 -0.72014 C -0.07891 -0.72477 -0.07969 -0.7301 -0.08021 -0.73473 C -0.0806 -0.7382 -0.08073 -0.74167 -0.08151 -0.74422 C -0.08281 -0.74977 -0.08672 -0.75949 -0.08672 -0.7588 C -0.08711 -0.76158 -0.08724 -0.76459 -0.08789 -0.76667 C -0.08958 -0.77153 -0.09766 -0.78033 -0.09831 -0.78125 C -0.10729 -0.79213 -0.10234 -0.78565 -0.1125 -0.79584 C -0.11562 -0.79908 -0.11849 -0.80255 -0.12161 -0.80602 C -0.12578 -0.80949 -0.13034 -0.81181 -0.1345 -0.81528 C -0.13854 -0.81922 -0.14206 -0.82431 -0.14609 -0.82801 C -0.15677 -0.83611 -0.15443 -0.82871 -0.16289 -0.8375 C -0.16484 -0.83959 -0.16628 -0.84306 -0.1681 -0.84537 C -0.16979 -0.84699 -0.17161 -0.84815 -0.17331 -0.84977 L -0.17721 -0.87176 L -0.17851 -0.87917 L -0.17969 -0.88635 C -0.17851 -0.9044 -0.1793 -0.92315 -0.17591 -0.94051 C -0.17357 -0.95186 -0.16588 -0.9669 -0.15911 -0.97454 C -0.15742 -0.97639 -0.15547 -0.97732 -0.15391 -0.97963 C -0.15208 -0.98148 -0.15065 -0.98496 -0.1487 -0.98658 C -0.14583 -0.98912 -0.14271 -0.98982 -0.13971 -0.99167 C -0.1362 -0.99375 -0.13294 -0.99699 -0.1293 -0.99885 C -0.12643 -1.00023 -0.12331 -1.00023 -0.12031 -1.00116 C -0.1168 -1.00255 -0.11341 -1.0051 -0.10989 -1.00625 C -0.10612 -1.00764 -0.10208 -1.00764 -0.09831 -1.0088 C -0.0944 -1.00996 -0.09062 -1.01227 -0.08672 -1.01389 C -0.04883 -1.02477 -0.09531 -1.00857 -0.06341 -1.01852 C -0.0595 -1.01968 -0.05391 -1.02361 -0.05039 -1.0257 L -0.04271 -1.03056 C -0.04141 -1.03148 -0.0401 -1.03264 -0.0388 -1.03311 L -0.03229 -1.03542 C -0.03112 -1.03727 -0.02995 -1.03912 -0.02851 -1.04051 C -0.02604 -1.0426 -0.0207 -1.04537 -0.0207 -1.04514 C -0.01745 -1.06412 -0.02187 -1.04098 -0.0168 -1.05996 C -0.01575 -1.06412 -0.01523 -1.06829 -0.01419 -1.07223 C -0.01354 -1.07523 -0.01224 -1.07686 -0.01172 -1.07963 C -0.01055 -1.08426 -0.00989 -1.08936 -0.00911 -1.09422 C -0.00859 -1.0963 -0.00807 -1.09885 -0.00781 -1.10139 C -0.00612 -1.11366 -0.00703 -1.10834 -0.00521 -1.11852 C -0.00482 -1.12454 -0.00456 -1.12986 -0.00391 -1.13565 C -0.00364 -1.1382 -0.0026 -1.14051 -0.0026 -1.14329 C -0.0026 -1.14676 -0.00338 -1.14954 -0.00391 -1.15278 C -0.00495 -1.15973 -0.00495 -1.15926 -0.00651 -1.16528 L -0.00651 -1.16482 L -0.00651 -1.16528 " pathEditMode="relative" rAng="0" ptsTypes="AAAAAAAAAAAAAAAAAAAAAAAAAAAAAAAAAAAAAAAAAAAAAAAAAAAAAAAAAAAAAAAAAAAAAAAAAAAAAAAAAAAA">
                                      <p:cBhvr>
                                        <p:cTn id="103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5821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5E-6 3.33333E-6 L 5E-6 0.00023 C -0.0039 -0.00695 -0.00742 -0.01482 -0.01171 -0.02084 C -0.01562 -0.02639 -0.0246 -0.03449 -0.0246 -0.03426 C -0.02591 -0.03773 -0.02708 -0.04098 -0.02852 -0.04375 C -0.02968 -0.0463 -0.03138 -0.04815 -0.03242 -0.0507 C -0.03842 -0.06551 -0.03125 -0.05533 -0.03893 -0.06459 C -0.0414 -0.07223 -0.04479 -0.07917 -0.04662 -0.0875 C -0.04999 -0.10209 -0.04818 -0.09537 -0.05182 -0.10811 C -0.05273 -0.11574 -0.05352 -0.12361 -0.05442 -0.13125 C -0.05481 -0.13426 -0.05585 -0.13727 -0.05572 -0.14028 C -0.05364 -0.19167 -0.05612 -0.18033 -0.04922 -0.20463 C -0.04648 -0.24885 -0.04908 -0.23287 -0.04532 -0.25301 C -0.04296 -0.2875 -0.04166 -0.28496 -0.04401 -0.31505 C -0.04427 -0.3176 -0.04492 -0.31968 -0.04532 -0.32199 C -0.04583 -0.325 -0.0461 -0.32824 -0.04662 -0.33125 C -0.0474 -0.33519 -0.0483 -0.33889 -0.04922 -0.3426 C -0.05235 -0.3544 -0.05338 -0.35903 -0.05703 -0.36806 C -0.0582 -0.37107 -0.0595 -0.37431 -0.06093 -0.37732 C -0.06289 -0.38125 -0.06537 -0.38449 -0.06732 -0.38866 C -0.0763 -0.40718 -0.05963 -0.38033 -0.07643 -0.40718 C -0.07852 -0.41042 -0.08085 -0.41297 -0.08282 -0.41644 C -0.08607 -0.4213 -0.08855 -0.42755 -0.09192 -0.43264 C -0.09415 -0.43565 -0.09635 -0.4382 -0.09843 -0.44144 C -0.10027 -0.44445 -0.1017 -0.44815 -0.10352 -0.4507 C -0.11316 -0.46412 -0.10925 -0.45047 -0.11915 -0.47408 C -0.12045 -0.47686 -0.12162 -0.48033 -0.12305 -0.48287 C -0.12422 -0.48565 -0.12566 -0.48727 -0.12683 -0.48982 C -0.12956 -0.49584 -0.13204 -0.50209 -0.13464 -0.50834 C -0.13633 -0.51204 -0.13855 -0.51528 -0.13985 -0.51968 C -0.14636 -0.54306 -0.1379 -0.51436 -0.14623 -0.5382 C -0.15196 -0.55417 -0.14532 -0.54098 -0.15274 -0.55417 C -0.15886 -0.58102 -0.15209 -0.55371 -0.15795 -0.57269 C -0.15977 -0.57871 -0.16316 -0.59098 -0.16316 -0.59074 C -0.16394 -0.59861 -0.16433 -0.60648 -0.16563 -0.61389 L -0.16823 -0.62778 C -0.16784 -0.66528 -0.16771 -0.70301 -0.16693 -0.74051 C -0.16667 -0.75857 -0.16589 -0.74954 -0.16316 -0.76343 C -0.1487 -0.8338 -0.1711 -0.73473 -0.15665 -0.79121 C -0.15404 -0.80162 -0.15404 -0.80579 -0.15274 -0.81621 C -0.15235 -0.81968 -0.15183 -0.82246 -0.15144 -0.82547 C -0.15183 -0.83241 -0.15183 -0.83936 -0.15274 -0.8463 C -0.15313 -0.84861 -0.15469 -0.85023 -0.15534 -0.85278 C -0.16264 -0.88403 -0.15586 -0.86459 -0.16185 -0.88056 C -0.16224 -0.88357 -0.16264 -0.88658 -0.16316 -0.88959 C -0.16342 -0.8919 -0.1642 -0.89422 -0.16446 -0.89653 C -0.16797 -0.93727 -0.16381 -0.90602 -0.16693 -0.92871 C -0.16745 -0.93635 -0.16849 -0.94398 -0.16823 -0.95186 C -0.16719 -0.99561 -0.16719 -0.97107 -0.16316 -0.99537 C -0.1625 -0.99908 -0.16264 -1.00324 -0.16185 -1.00695 C -0.16042 -1.0132 -0.15834 -1.01922 -0.15665 -1.02523 C -0.15573 -1.02848 -0.15547 -1.03218 -0.15404 -1.03449 L -0.14753 -1.0463 C -0.14714 -1.04908 -0.14714 -1.05255 -0.14623 -1.05533 C -0.14532 -1.0588 -0.14362 -1.06158 -0.14245 -1.06436 C -0.14154 -1.06667 -0.14063 -1.06898 -0.13985 -1.0713 C -0.13412 -1.08889 -0.14076 -1.07199 -0.13334 -1.08959 C -0.13295 -1.0919 -0.13269 -1.09445 -0.13204 -1.09653 C -0.13139 -1.09908 -0.13008 -1.10093 -0.12943 -1.10348 C -0.12878 -1.10648 -0.12865 -1.10973 -0.12813 -1.11273 C -0.12813 -1.1125 -0.12487 -1.12986 -0.12422 -1.13334 C -0.12383 -1.13565 -0.12305 -1.13773 -0.12305 -1.14028 L -0.12305 -1.15417 L -0.12305 -1.15394 " pathEditMode="relative" rAng="0" ptsTypes="AAAAAAAAAAAAAAAAAAAAAAAAAAAAAAAAAAAAAAAAAAAAAAAAAAAAAAAAAAAAAAAA">
                                      <p:cBhvr>
                                        <p:cTn id="105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4" y="-57685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5E-6 -2.96296E-6 L 5E-6 0.00023 C 0.00183 -0.00671 0.00313 -0.01412 0.00521 -0.0206 C 0.00612 -0.02338 0.00795 -0.025 0.00912 -0.02754 C 0.01094 -0.03194 0.01185 -0.03773 0.01433 -0.0412 C 0.02227 -0.05254 0.01823 -0.04838 0.02592 -0.05509 C 0.03099 -0.07291 0.02527 -0.05625 0.03373 -0.07106 C 0.03633 -0.07592 0.0379 -0.08194 0.04011 -0.08727 C 0.0418 -0.0912 0.04362 -0.0949 0.04532 -0.09884 C 0.0487 -0.12315 0.04415 -0.09444 0.04922 -0.11481 C 0.05105 -0.12199 0.05196 -0.13009 0.05313 -0.13773 C 0.05222 -0.15324 0.05144 -0.16852 0.05053 -0.18379 C 0.05014 -0.18912 0.05027 -0.1949 0.04922 -0.2 C 0.04844 -0.20347 0.04675 -0.20625 0.04532 -0.20902 C 0.04076 -0.21852 0.04141 -0.21527 0.0349 -0.22291 C 0.03321 -0.225 0.03165 -0.22754 0.02982 -0.22986 C 0.02774 -0.23217 0.0254 -0.23426 0.02331 -0.23634 C 0.02149 -0.23865 0.02006 -0.2419 0.0181 -0.24328 C 0.01446 -0.24652 0.01029 -0.24745 0.00652 -0.25046 C 0.00248 -0.25324 -0.00416 -0.26296 -0.00768 -0.26666 C -0.01446 -0.27291 -0.02162 -0.27801 -0.02839 -0.28495 C -0.04883 -0.30486 -0.03112 -0.28842 -0.0517 -0.30532 C -0.08165 -0.33055 -0.04518 -0.30023 -0.0698 -0.32407 C -0.07188 -0.32592 -0.07408 -0.32685 -0.07631 -0.3287 C -0.07709 -0.33102 -0.07813 -0.3331 -0.07878 -0.33565 C -0.07982 -0.33819 -0.08034 -0.3419 -0.08139 -0.34467 C -0.08464 -0.35277 -0.0918 -0.36782 -0.0918 -0.36759 C -0.09856 -0.4037 -0.08933 -0.36157 -0.09948 -0.39074 C -0.10053 -0.39305 -0.1004 -0.39676 -0.10079 -0.4 C -0.10209 -0.40995 -0.10378 -0.42546 -0.10469 -0.4368 C -0.10521 -0.44282 -0.1056 -0.44884 -0.10599 -0.45509 C -0.10508 -0.46574 -0.10469 -0.47662 -0.10339 -0.48727 C -0.10235 -0.49537 -0.09805 -0.50139 -0.09571 -0.50787 C -0.09141 -0.51921 -0.09493 -0.51458 -0.0905 -0.52407 C -0.08933 -0.52639 -0.08816 -0.52916 -0.08659 -0.53102 C -0.0793 -0.54027 -0.0836 -0.53055 -0.07761 -0.54004 C -0.0711 -0.54977 -0.07408 -0.54838 -0.06718 -0.55625 C -0.06563 -0.5581 -0.06355 -0.55879 -0.06198 -0.56065 C -0.06055 -0.5625 -0.05964 -0.56574 -0.0582 -0.56759 C -0.05665 -0.56967 -0.05456 -0.57037 -0.053 -0.57245 C -0.04088 -0.58842 -0.05443 -0.57523 -0.04258 -0.58842 C -0.04102 -0.59027 -0.03907 -0.5912 -0.0375 -0.59305 C -0.03098 -0.60023 -0.03373 -0.59861 -0.02839 -0.60671 C -0.02631 -0.60995 -0.02395 -0.61273 -0.022 -0.61597 C -0.01797 -0.62268 -0.0142 -0.62986 -0.01029 -0.6368 C -0.0086 -0.63981 -0.00624 -0.64213 -0.00507 -0.64583 C -0.00182 -0.65764 -0.00365 -0.65231 5E-6 -0.66203 C 0.00313 -0.67847 -0.00065 -0.65787 0.0026 -0.67801 C 0.003 -0.68032 0.00352 -0.68264 0.00391 -0.68495 C 0.00612 -0.7074 0.00599 -0.70069 0.00391 -0.73565 C 0.00352 -0.74143 0.00183 -0.7419 5E-6 -0.7493 C -0.00091 -0.75231 -0.00143 -0.75578 -0.0026 -0.75856 C -0.00403 -0.76065 -0.00585 -0.76643 -0.00768 -0.77014 C -0.01693 -0.78819 -0.02566 -0.79537 -0.03881 -0.80995 C -0.04088 -0.81157 -0.0431 -0.81597 -0.04518 -0.81828 C -0.04649 -0.8199 -0.04766 -0.82176 -0.04908 -0.82291 C -0.05079 -0.82407 -0.05261 -0.82453 -0.0543 -0.82523 C -0.0655 -0.83819 -0.04766 -0.81782 -0.06589 -0.83657 C -0.0793 -0.85046 -0.06784 -0.84213 -0.08139 -0.85023 C -0.08373 -0.85301 -0.08985 -0.86041 -0.0918 -0.86111 C -0.09375 -0.86111 -0.0961 -0.86134 -0.09818 -0.86203 C -0.10691 -0.87546 -0.09987 -0.8669 -0.1099 -0.87777 C -0.1112 -0.87824 -0.11237 -0.87893 -0.11381 -0.88055 C -0.11537 -0.88426 -0.11732 -0.88541 -0.11889 -0.8868 C -0.12032 -0.88842 -0.12149 -0.89027 -0.12279 -0.89166 C -0.12683 -0.89583 -0.12839 -0.89583 -0.13191 -0.90092 C -0.13321 -0.90301 -0.13451 -0.90555 -0.13568 -0.90787 C -0.1362 -0.91088 -0.1362 -0.91412 -0.13698 -0.9169 C -0.14076 -0.93009 -0.1405 -0.92222 -0.1448 -0.9331 C -0.14714 -0.93889 -0.14883 -0.94977 -0.15 -0.95602 C -0.1504 -0.95833 -0.15105 -0.96065 -0.15131 -0.96296 C -0.15287 -0.97754 -0.15196 -0.9706 -0.15378 -0.98356 C -0.15287 -1.00023 -0.15287 -1.00694 -0.15 -1.02268 C -0.14948 -1.025 -0.14922 -1.02754 -0.1487 -1.0294 C -0.14792 -1.03217 -0.14701 -1.03426 -0.1461 -1.03657 C -0.14571 -1.03958 -0.14519 -1.04259 -0.1448 -1.0456 C -0.14428 -1.04953 -0.14441 -1.0537 -0.14349 -1.05717 C -0.14258 -1.06065 -0.14063 -1.06296 -0.13959 -1.06597 C -0.13855 -1.06967 -0.13777 -1.07384 -0.13698 -1.07801 C -0.13607 -1.0824 -0.13529 -1.0868 -0.13451 -1.0912 C -0.13399 -1.09421 -0.13282 -1.1044 -0.13191 -1.10787 C -0.13034 -1.1125 -0.12813 -1.11666 -0.1267 -1.12152 C -0.12579 -1.12453 -0.125 -1.12777 -0.12409 -1.13078 C -0.12214 -1.13703 -0.11954 -1.14236 -0.11628 -1.14676 C -0.11433 -1.14953 -0.11198 -1.15139 -0.1099 -1.1537 C -0.1086 -1.15671 -0.1073 -1.15995 -0.10599 -1.16296 C -0.10508 -1.16527 -0.10456 -1.16805 -0.10339 -1.1699 C -0.09752 -1.1787 -0.09818 -1.16944 -0.09818 -1.17916 L -0.09818 -1.17893 L -0.0918 -1.17685 " pathEditMode="relative" rAng="0" ptsTypes="AAAAAAAAAAAAAAAAAAAAAAAAAAAAAAAAAAAAAAAAAAAAAAAAAAAAAAAAAAAAAAAAAAAAAAAAAAAAAAAAAAAAAAAAAA">
                                      <p:cBhvr>
                                        <p:cTn id="10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-5893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5E-6 -1.48148E-6 L 5E-6 0.00023 C -0.00013 -0.00208 -0.00143 -0.02662 -0.0026 -0.03241 C -0.00365 -0.03634 -0.00547 -0.03981 -0.00652 -0.04375 C -0.00808 -0.04977 -0.00872 -0.05648 -0.01042 -0.06227 C -0.01211 -0.06805 -0.01498 -0.07268 -0.01693 -0.07824 C -0.01745 -0.07986 -0.02278 -0.10185 -0.02592 -0.1081 C -0.02787 -0.11227 -0.02995 -0.11643 -0.03243 -0.11967 C -0.03477 -0.12268 -0.03764 -0.12407 -0.04011 -0.12662 C -0.04753 -0.13403 -0.05521 -0.14097 -0.06211 -0.14954 C -0.06641 -0.15486 -0.07084 -0.15995 -0.075 -0.16574 C -0.08152 -0.17407 -0.08269 -0.17708 -0.08803 -0.18634 C -0.08842 -0.18866 -0.08868 -0.19097 -0.0892 -0.19329 C -0.08998 -0.1956 -0.09102 -0.19768 -0.0918 -0.2 C -0.09323 -0.20393 -0.09454 -0.20764 -0.09571 -0.21157 C -0.09674 -0.21528 -0.0974 -0.21921 -0.0983 -0.22315 C -0.09896 -0.23403 -0.1004 -0.25602 -0.10092 -0.2669 C -0.10144 -0.27824 -0.1017 -0.28981 -0.10222 -0.30116 C -0.1017 -0.31736 -0.10183 -0.33356 -0.10092 -0.34954 C -0.09909 -0.38148 -0.10027 -0.36366 -0.09441 -0.38171 C -0.09245 -0.38773 -0.09193 -0.39514 -0.0892 -0.40023 C -0.08412 -0.40926 -0.08204 -0.41458 -0.0763 -0.42083 C -0.07214 -0.42569 -0.0677 -0.43009 -0.06342 -0.43449 L -0.05691 -0.44143 C -0.05482 -0.44375 -0.05222 -0.44491 -0.05053 -0.44838 C -0.04545 -0.45717 -0.04766 -0.45254 -0.04402 -0.46227 C -0.0431 -0.4669 -0.04271 -0.47153 -0.04141 -0.47592 C -0.03829 -0.4875 -0.03946 -0.48194 -0.0375 -0.49236 C -0.03842 -0.50671 -0.03907 -0.52129 -0.04011 -0.53565 C -0.04037 -0.53981 -0.04063 -0.54352 -0.04141 -0.54745 C -0.04232 -0.55139 -0.04415 -0.55463 -0.04532 -0.55903 C -0.04636 -0.5625 -0.04688 -0.56667 -0.04792 -0.57014 C -0.04922 -0.57477 -0.0556 -0.59259 -0.05691 -0.5956 C -0.05847 -0.59884 -0.06055 -0.60139 -0.06211 -0.60463 C -0.06407 -0.60903 -0.06511 -0.61458 -0.06731 -0.61852 L -0.075 -0.63217 C -0.0763 -0.63449 -0.07787 -0.63657 -0.07891 -0.63912 C -0.08021 -0.64213 -0.08124 -0.6456 -0.08282 -0.64838 C -0.09245 -0.66551 -0.08568 -0.65023 -0.09571 -0.66435 C -0.09805 -0.66782 -0.09987 -0.67222 -0.10222 -0.67592 C -0.1112 -0.69051 -0.10573 -0.68032 -0.11511 -0.69213 C -0.12592 -0.70555 -0.11771 -0.69629 -0.1254 -0.7081 C -0.12709 -0.71065 -0.12891 -0.71273 -0.1306 -0.71504 C -0.13191 -0.71967 -0.13308 -0.7243 -0.13451 -0.72893 C -0.13607 -0.73356 -0.13816 -0.73773 -0.13972 -0.74305 C -0.14792 -0.77014 -0.13881 -0.74815 -0.1487 -0.77245 C -0.1504 -0.77685 -0.15209 -0.78032 -0.15391 -0.78403 C -0.15508 -0.78634 -0.15665 -0.78842 -0.15782 -0.79097 C -0.15964 -0.79514 -0.1629 -0.80463 -0.1629 -0.8044 C -0.1642 -0.81134 -0.16459 -0.81435 -0.1668 -0.82083 C -0.17527 -0.84467 -0.16667 -0.81643 -0.17331 -0.83912 C -0.17644 -0.86736 -0.17527 -0.8544 -0.17709 -0.87824 C -0.1767 -0.89884 -0.17657 -0.91944 -0.17592 -0.94004 C -0.17566 -0.94467 -0.17487 -0.9493 -0.17461 -0.95393 C -0.17331 -0.97754 -0.17448 -0.98194 -0.17201 -0.99977 C -0.17123 -1.00532 -0.17006 -1.01042 -0.16941 -1.01597 C -0.16875 -1.02037 -0.16862 -1.02523 -0.1681 -1.02963 C -0.16771 -1.03356 -0.16719 -1.03727 -0.1668 -1.04167 C -0.16589 -1.05046 -0.1642 -1.06875 -0.1642 -1.06852 C -0.16472 -1.09329 -0.16446 -1.11782 -0.1655 -1.14236 C -0.16576 -1.14653 -0.16745 -1.15 -0.1681 -1.15393 C -0.16875 -1.15764 -0.16902 -1.16157 -0.16941 -1.16528 C -0.17097 -1.18241 -0.17071 -1.17801 -0.17071 -1.19305 L -0.17071 -1.19282 L -0.17071 -1.19305 " pathEditMode="relative" rAng="0" ptsTypes="AAAAAAAAAAAAAAAAAAAAAAAAAAAAAAAAAAAAAAAAAAAAAAAAAAAAAAAAAAAAAAAAA">
                                      <p:cBhvr>
                                        <p:cTn id="109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5963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66667E-6 4.81481E-6 L -1.66667E-6 0.00023 C -0.00221 -0.00533 -0.0043 -0.01065 -0.00651 -0.01598 C -0.00859 -0.02061 -0.01094 -0.025 -0.01302 -0.02987 C -0.01484 -0.03426 -0.01614 -0.03936 -0.01823 -0.04352 C -0.02005 -0.04723 -0.02265 -0.04931 -0.02461 -0.05278 C -0.02956 -0.06088 -0.03411 -0.06968 -0.0388 -0.07801 L -0.04401 -0.08727 C -0.04765 -0.10625 -0.04193 -0.07732 -0.04922 -0.10556 C -0.05338 -0.12153 -0.05703 -0.13774 -0.06081 -0.15394 C -0.06315 -0.16343 -0.06614 -0.17223 -0.06862 -0.18149 C -0.07044 -0.1882 -0.072 -0.19538 -0.07383 -0.20209 C -0.07591 -0.20996 -0.08021 -0.22524 -0.08021 -0.225 C -0.08125 -0.26737 -0.08281 -0.29954 -0.08021 -0.34237 C -0.07982 -0.34954 -0.07747 -0.35602 -0.07643 -0.36297 C -0.07526 -0.37061 -0.07461 -0.37848 -0.07383 -0.38612 C -0.07331 -0.38959 -0.07305 -0.39375 -0.07252 -0.39746 C -0.072 -0.40047 -0.07148 -0.40371 -0.07122 -0.40672 C -0.0707 -0.41204 -0.07031 -0.41737 -0.06992 -0.42292 C -0.07031 -0.44954 -0.07005 -0.47663 -0.07122 -0.50325 C -0.07135 -0.50718 -0.07318 -0.51088 -0.07383 -0.51482 C -0.07448 -0.51852 -0.07396 -0.52292 -0.07513 -0.52593 C -0.07591 -0.52871 -0.0776 -0.5294 -0.0789 -0.53079 C -0.08099 -0.5382 -0.08203 -0.54329 -0.08541 -0.54908 C -0.08737 -0.55278 -0.08984 -0.55487 -0.09193 -0.55834 C -0.09466 -0.56274 -0.09687 -0.56783 -0.09961 -0.57223 C -0.10677 -0.58334 -0.10898 -0.58565 -0.11523 -0.59283 C -0.11875 -0.60255 -0.122 -0.61204 -0.12812 -0.61829 C -0.13346 -0.62362 -0.14557 -0.63496 -0.14883 -0.64352 C -0.14961 -0.64584 -0.15065 -0.64792 -0.15143 -0.65047 C -0.15195 -0.65255 -0.15195 -0.65533 -0.15273 -0.65718 C -0.15403 -0.66088 -0.15638 -0.66297 -0.15781 -0.66644 C -0.15937 -0.67014 -0.16315 -0.68241 -0.16432 -0.68727 C -0.16484 -0.68936 -0.16497 -0.6919 -0.16562 -0.69399 C -0.17174 -0.71575 -0.16784 -0.697 -0.17083 -0.7125 C -0.17331 -0.73913 -0.17474 -0.74051 -0.17213 -0.7676 C -0.17083 -0.77963 -0.1681 -0.78056 -0.16432 -0.79028 C -0.16328 -0.79352 -0.1625 -0.79653 -0.16172 -0.79977 C -0.16015 -0.80625 -0.16094 -0.80811 -0.15781 -0.81366 C -0.15677 -0.81551 -0.15508 -0.81644 -0.15403 -0.81806 C -0.15078 -0.82315 -0.14752 -0.82825 -0.14492 -0.83426 C -0.14362 -0.83727 -0.14245 -0.84051 -0.14101 -0.84329 C -0.13854 -0.84838 -0.13528 -0.85163 -0.13333 -0.85718 C -0.13242 -0.8595 -0.13177 -0.86204 -0.13073 -0.86389 C -0.12786 -0.86968 -0.12461 -0.87477 -0.12161 -0.8801 C -0.12031 -0.88264 -0.11875 -0.8845 -0.11771 -0.88681 C -0.11146 -0.90371 -0.11914 -0.88264 -0.11263 -0.90301 C -0.11185 -0.90533 -0.11055 -0.90741 -0.11002 -0.90996 C -0.10846 -0.91667 -0.10612 -0.93056 -0.10612 -0.93033 C -0.10664 -0.9463 -0.10612 -0.9669 -0.10872 -0.98334 C -0.10937 -0.9882 -0.10976 -0.99329 -0.11133 -0.99723 C -0.11523 -1.00764 -0.11276 -1.00209 -0.11901 -1.01343 C -0.12174 -1.02755 -0.1181 -1.01343 -0.12552 -1.02477 C -0.12721 -1.02755 -0.12799 -1.03102 -0.12943 -1.03403 C -0.1306 -1.03658 -0.13216 -1.03843 -0.13333 -1.04098 C -0.13763 -1.05093 -0.13828 -1.05394 -0.14101 -1.06389 C -0.14153 -1.06852 -0.14166 -1.07315 -0.14232 -1.07755 C -0.14297 -1.08241 -0.14492 -1.09144 -0.14492 -1.09098 C -0.14622 -1.17269 -0.14622 -1.14352 -0.14622 -1.17894 L -0.14622 -1.17871 " pathEditMode="relative" rAng="0" ptsTypes="AAAAAAAAAAAAAAAAAAAAAAAAAAAAAAAAAAAAAAAAAAAAAAAAAAAAAAAAAAAA">
                                      <p:cBhvr>
                                        <p:cTn id="111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-5893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612 -0.02246 L -0.00612 -0.02222 C -0.00703 -0.0294 -0.00782 -0.03634 -0.00873 -0.04329 C -0.00912 -0.0456 -0.00977 -0.04792 -0.01003 -0.05023 C -0.01055 -0.05394 -0.01094 -0.05787 -0.01133 -0.06158 C -0.01185 -0.06621 -0.01185 -0.07107 -0.01263 -0.07546 C -0.01992 -0.11435 -0.01354 -0.0625 -0.01914 -0.10533 C -0.01966 -0.10996 -0.02005 -0.11459 -0.02045 -0.11921 C -0.02188 -0.14097 -0.02305 -0.16181 -0.02422 -0.18357 C -0.02383 -0.19352 -0.02422 -0.20371 -0.02305 -0.21343 C -0.0224 -0.21783 -0.02032 -0.22107 -0.01914 -0.22477 C -0.01823 -0.22778 -0.01745 -0.23102 -0.01654 -0.23403 C -0.01615 -0.23704 -0.01563 -0.24028 -0.01524 -0.24329 C -0.01472 -0.24722 -0.01459 -0.25116 -0.01394 -0.25463 C -0.01328 -0.2588 -0.01224 -0.2625 -0.01133 -0.26644 C -0.01185 -0.28496 -0.01185 -0.30324 -0.01263 -0.3213 C -0.01315 -0.33264 -0.01407 -0.32894 -0.01654 -0.33773 C -0.01719 -0.33959 -0.01719 -0.34213 -0.01784 -0.34445 C -0.01849 -0.34699 -0.0237 -0.35949 -0.02422 -0.36042 C -0.02617 -0.36389 -0.02865 -0.36667 -0.03073 -0.36991 C -0.03255 -0.37246 -0.03399 -0.37616 -0.03607 -0.37894 C -0.04258 -0.38773 -0.04193 -0.38426 -0.04883 -0.39028 C -0.05026 -0.39167 -0.05157 -0.39352 -0.05287 -0.39491 C -0.05443 -0.39676 -0.05612 -0.39792 -0.05808 -0.39954 C -0.06511 -0.41227 -0.06836 -0.41921 -0.07604 -0.4294 C -0.07852 -0.4331 -0.08151 -0.43519 -0.08373 -0.43866 C -0.08568 -0.44144 -0.08711 -0.44514 -0.08894 -0.44792 C -0.09219 -0.45278 -0.09662 -0.45556 -0.09922 -0.46158 C -0.10052 -0.46459 -0.10196 -0.46759 -0.10326 -0.47084 C -0.10404 -0.47315 -0.10456 -0.47593 -0.10586 -0.47801 C -0.1112 -0.48634 -0.11198 -0.48611 -0.11732 -0.48912 C -0.11927 -0.49236 -0.12084 -0.4956 -0.12253 -0.49838 C -0.1237 -0.50046 -0.12526 -0.50116 -0.12644 -0.50301 C -0.13503 -0.51829 -0.12253 -0.50232 -0.13295 -0.51459 C -0.13373 -0.51759 -0.13451 -0.52084 -0.13542 -0.52361 C -0.1362 -0.52616 -0.1375 -0.52801 -0.13802 -0.53056 C -0.13867 -0.53287 -0.13894 -0.53519 -0.13933 -0.5375 C -0.13894 -0.55278 -0.1388 -0.56829 -0.13802 -0.5838 C -0.13802 -0.58588 -0.1375 -0.5882 -0.13672 -0.59028 C -0.1362 -0.59283 -0.13503 -0.59491 -0.13412 -0.59746 C -0.12995 -0.62732 -0.13464 -0.60533 -0.12513 -0.6294 C -0.12396 -0.63218 -0.12344 -0.63565 -0.12253 -0.63866 C -0.12032 -0.64537 -0.12032 -0.64514 -0.11732 -0.65023 C -0.1142 -0.6669 -0.11667 -0.66042 -0.11094 -0.67084 C -0.11042 -0.67454 -0.11016 -0.67847 -0.10964 -0.68241 C -0.10925 -0.68542 -0.1086 -0.68843 -0.10834 -0.69144 C -0.10795 -0.69676 -0.10742 -0.70232 -0.10703 -0.70787 C -0.10716 -0.70949 -0.10716 -0.73218 -0.10964 -0.73982 C -0.11068 -0.74306 -0.11237 -0.74584 -0.11354 -0.74908 C -0.11615 -0.75671 -0.11901 -0.76389 -0.12136 -0.77199 C -0.12292 -0.77755 -0.12409 -0.7831 -0.12644 -0.78796 C -0.13477 -0.80602 -0.12644 -0.78472 -0.13295 -0.80185 C -0.13334 -0.8044 -0.13347 -0.80671 -0.13412 -0.8088 C -0.13516 -0.81158 -0.13698 -0.8132 -0.13802 -0.81574 C -0.13946 -0.81852 -0.14063 -0.82199 -0.14206 -0.82477 C -0.14232 -0.82709 -0.14258 -0.82963 -0.14336 -0.83171 C -0.14505 -0.83843 -0.14688 -0.84051 -0.14974 -0.8456 C -0.15235 -0.85972 -0.14909 -0.84514 -0.15612 -0.86412 C -0.15716 -0.8669 -0.15782 -0.87014 -0.15873 -0.87315 C -0.15951 -0.8757 -0.16068 -0.87755 -0.16133 -0.88009 C -0.16198 -0.88218 -0.16198 -0.88496 -0.16263 -0.88681 C -0.16328 -0.88935 -0.16446 -0.89144 -0.16524 -0.89375 C -0.1668 -0.89931 -0.16797 -0.90625 -0.16901 -0.91204 C -0.16823 -0.92963 -0.16758 -0.94722 -0.16654 -0.96482 C -0.16615 -0.96945 -0.16433 -0.97523 -0.16263 -0.97871 C -0.16016 -0.98403 -0.1569 -0.98704 -0.15482 -0.99236 C -0.14844 -1.00949 -0.15157 -1.00185 -0.14584 -1.01551 C -0.14258 -1.03264 -0.14688 -1.01134 -0.14206 -1.02917 C -0.14128 -1.03148 -0.14128 -1.03403 -0.14063 -1.03611 C -0.13828 -1.04329 -0.1362 -1.04514 -0.13412 -1.05209 C -0.1336 -1.0544 -0.13086 -1.0669 -0.13034 -1.0706 L -0.12774 -1.08889 C -0.12852 -1.11158 -0.12748 -1.11829 -0.13034 -1.13496 C -0.13112 -1.13959 -0.13138 -1.14468 -0.13295 -1.14861 L -0.13542 -1.15556 C -0.13646 -1.16134 -0.1375 -1.16667 -0.13933 -1.17176 C -0.14037 -1.17431 -0.14206 -1.17639 -0.14336 -1.17871 L -0.14453 -1.18102 L -0.14453 -1.18079 " pathEditMode="relative" rAng="0" ptsTypes="AAAAAAAAAAAAAAAAAAAAAAAAAAAAAAAAAAAAAAAAAAAAAAAAAAAAAAAAAAAAAAAAAAAAAAAAAAAAAAA">
                                      <p:cBhvr>
                                        <p:cTn id="113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-5791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13 -2.22222E-6 L -0.00013 0.00023 C 0.00222 -0.00625 0.00417 -0.0125 0.00651 -0.01852 C 0.00769 -0.02176 0.00951 -0.0243 0.01042 -0.02778 C 0.0112 -0.03125 0.0112 -0.03541 0.01172 -0.03912 C 0.0112 -0.05602 0.01224 -0.07315 0.01042 -0.08981 C 0.00925 -0.09977 0.00391 -0.1081 -0.00013 -0.11504 C -0.00143 -0.12037 -0.00299 -0.12662 -0.00521 -0.13125 C -0.00677 -0.13449 -0.00885 -0.13703 -0.01028 -0.14028 C -0.01588 -0.15162 -0.01224 -0.14722 -0.0181 -0.15648 C -0.02643 -0.16944 -0.02278 -0.1625 -0.03229 -0.17477 C -0.0362 -0.18009 -0.03984 -0.18611 -0.04388 -0.19097 C -0.04518 -0.19236 -0.04635 -0.19421 -0.04778 -0.1956 C -0.04987 -0.19745 -0.05208 -0.19861 -0.05429 -0.20023 C -0.05729 -0.20555 -0.05963 -0.2125 -0.06328 -0.2162 C -0.06367 -0.21643 -0.07396 -0.22662 -0.0763 -0.23009 C -0.07955 -0.23495 -0.08294 -0.24236 -0.08528 -0.24884 C -0.09101 -0.26481 -0.0845 -0.25139 -0.09192 -0.26481 C -0.09974 -0.3 -0.08763 -0.24977 -0.09948 -0.2875 C -0.10039 -0.29028 -0.10026 -0.29375 -0.10078 -0.29676 C -0.10156 -0.30092 -0.1026 -0.30416 -0.10338 -0.30833 C -0.1039 -0.31157 -0.10416 -0.31481 -0.10468 -0.31736 C -0.10508 -0.32014 -0.1056 -0.32222 -0.10599 -0.3243 C -0.10508 -0.34583 -0.10547 -0.36736 -0.10338 -0.38866 C -0.10273 -0.39467 -0.0957 -0.41157 -0.0931 -0.4162 C -0.08698 -0.42778 -0.07773 -0.44467 -0.06979 -0.45301 L -0.06328 -0.45995 C -0.06028 -0.4669 -0.0582 -0.47546 -0.05429 -0.48078 C -0.0526 -0.48287 -0.05065 -0.48495 -0.04909 -0.4875 C -0.04674 -0.49166 -0.04492 -0.49676 -0.04258 -0.50139 C -0.04062 -0.50532 -0.03815 -0.50879 -0.0362 -0.51273 C -0.03515 -0.51481 -0.03476 -0.51805 -0.03359 -0.52014 C -0.03203 -0.52338 -0.02995 -0.52569 -0.02838 -0.52893 C -0.01784 -0.55092 -0.0362 -0.51713 -0.022 -0.54491 C -0.01914 -0.55092 -0.01289 -0.56111 -0.01289 -0.56088 C -0.00703 -0.59282 -0.00963 -0.57245 -0.01289 -0.63241 C -0.0138 -0.64676 -0.01315 -0.64352 -0.01679 -0.65301 C -0.01718 -0.65694 -0.01745 -0.66088 -0.0181 -0.66458 C -0.01953 -0.67153 -0.02343 -0.67477 -0.02578 -0.68055 C -0.02825 -0.68634 -0.02981 -0.69328 -0.03229 -0.69907 L -0.0362 -0.7081 C -0.03737 -0.71458 -0.03737 -0.71666 -0.0401 -0.72199 C -0.04284 -0.72754 -0.04609 -0.73264 -0.04909 -0.73819 C -0.05039 -0.74028 -0.05208 -0.74236 -0.05299 -0.74491 C -0.05937 -0.76203 -0.05117 -0.7412 -0.05937 -0.75879 C -0.06041 -0.76088 -0.06106 -0.76342 -0.06198 -0.76574 C -0.06328 -0.76875 -0.06471 -0.77153 -0.06601 -0.77477 C -0.06692 -0.77778 -0.06758 -0.78102 -0.06849 -0.78426 C -0.06927 -0.78657 -0.07031 -0.78866 -0.07109 -0.7912 C -0.07213 -0.79398 -0.07278 -0.79722 -0.0737 -0.80023 C -0.07474 -0.80347 -0.07643 -0.80602 -0.07747 -0.80926 C -0.07864 -0.81296 -0.0789 -0.81736 -0.08021 -0.82106 C -0.08112 -0.82361 -0.08307 -0.82523 -0.08398 -0.82801 C -0.08606 -0.83379 -0.08698 -0.84074 -0.08919 -0.84606 C -0.09088 -0.85069 -0.09218 -0.85602 -0.09427 -0.85995 C -0.09557 -0.8625 -0.09713 -0.86412 -0.09817 -0.86666 C -0.10065 -0.87268 -0.10078 -0.87639 -0.10208 -0.88264 C -0.10286 -0.88657 -0.10338 -0.89074 -0.10468 -0.89421 C -0.1056 -0.89699 -0.10729 -0.89884 -0.10859 -0.90116 C -0.10937 -0.90578 -0.10989 -0.91088 -0.1112 -0.91481 C -0.11211 -0.91828 -0.1138 -0.92106 -0.11497 -0.92407 C -0.11588 -0.92639 -0.11679 -0.9287 -0.11758 -0.93102 C -0.11797 -0.93403 -0.11927 -0.94375 -0.12018 -0.94699 C -0.12083 -0.94953 -0.12187 -0.95162 -0.12278 -0.95416 C -0.12356 -0.96018 -0.12422 -0.96666 -0.12539 -0.97245 C -0.12578 -0.97477 -0.1263 -0.97731 -0.12669 -0.97916 C -0.12995 -0.99953 -0.12617 -0.97916 -0.12916 -0.99537 C -0.12877 -1.00301 -0.1289 -1.01111 -0.12799 -1.01828 C -0.12747 -1.02176 -0.12643 -1.02453 -0.12539 -1.02754 C -0.12226 -1.03611 -0.11992 -1.04004 -0.11497 -1.04583 C -0.11341 -1.04791 -0.11133 -1.04838 -0.10989 -1.05046 C -0.10794 -1.05301 -0.10651 -1.05694 -0.10468 -1.05972 C -0.10351 -1.06157 -0.10195 -1.0625 -0.10078 -1.06435 C -0.09856 -1.06782 -0.097 -1.07291 -0.09427 -1.07592 C -0.08476 -1.08727 -0.09648 -1.07268 -0.08659 -1.08727 C -0.08541 -1.08912 -0.08398 -1.09051 -0.08268 -1.0919 C -0.07825 -1.10787 -0.08268 -1.09491 -0.0763 -1.1081 C -0.07487 -1.11088 -0.07356 -1.11412 -0.07239 -1.11713 C -0.07057 -1.12176 -0.0694 -1.12708 -0.06718 -1.13102 C -0.06224 -1.13981 -0.06432 -1.13518 -0.06067 -1.14467 C -0.05976 -1.15 -0.0582 -1.15903 -0.05703 -1.16319 C -0.05586 -1.16643 -0.05416 -1.16921 -0.05299 -1.17245 C -0.05247 -1.17384 -0.05208 -1.17546 -0.05169 -1.17708 L -0.05169 -1.17685 " pathEditMode="relative" rAng="0" ptsTypes="AAAAAAAAAAAAAAAAAAAAAAAAAAAAAAAAAAAAAAAAAAAAAAAAAAAAAAAAAAAAAAAAAAAAAAAAAAAAAAAAAAAA">
                                      <p:cBhvr>
                                        <p:cTn id="11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-5884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404 -0.01805 L -0.00404 -0.01782 C -0.00273 -0.02592 -0.00169 -0.03379 -0.00026 -0.0412 C 0.00039 -0.04444 0.00208 -0.04699 0.00234 -0.05046 C 0.00339 -0.05949 0.00326 -0.06875 0.00365 -0.07801 C 0.00287 -0.09166 0.00326 -0.10231 -0.00026 -0.11481 C -0.00417 -0.1287 -0.00521 -0.12615 -0.00937 -0.13773 C -0.01042 -0.14097 -0.0125 -0.15092 -0.01445 -0.1537 C -0.01992 -0.16227 -0.02083 -0.16227 -0.02604 -0.16528 C -0.02773 -0.16759 -0.02943 -0.17014 -0.03125 -0.17222 C -0.04544 -0.18796 -0.02695 -0.16412 -0.04154 -0.18356 C -0.04245 -0.18588 -0.04323 -0.18842 -0.04414 -0.19051 C -0.05247 -0.20856 -0.04427 -0.18727 -0.05065 -0.2044 C -0.05104 -0.20671 -0.05143 -0.20903 -0.05195 -0.21134 C -0.05273 -0.21435 -0.05404 -0.21713 -0.05456 -0.22037 C -0.05534 -0.22569 -0.05521 -0.23148 -0.05586 -0.23657 C -0.05612 -0.23889 -0.05664 -0.24143 -0.05703 -0.24352 C -0.05664 -0.26713 -0.05651 -0.2912 -0.05586 -0.31481 C -0.05547 -0.32407 -0.0543 -0.32361 -0.05195 -0.33102 C -0.05091 -0.33403 -0.05052 -0.3375 -0.04935 -0.34004 C -0.04831 -0.34282 -0.04661 -0.34444 -0.04544 -0.34722 C -0.03724 -0.36458 -0.04779 -0.3449 -0.04023 -0.35856 C -0.03815 -0.37037 -0.0401 -0.36157 -0.03516 -0.37477 C -0.03242 -0.38125 -0.0306 -0.38958 -0.02747 -0.39514 L -0.01966 -0.40926 C -0.01836 -0.4162 -0.01849 -0.41713 -0.01575 -0.42268 C -0.01458 -0.42523 -0.01302 -0.42708 -0.01185 -0.42963 C -0.01003 -0.43403 -0.00664 -0.44375 -0.00664 -0.44328 C -0.00338 -0.46065 -0.00781 -0.43935 -0.00273 -0.45717 C 0.00091 -0.47083 -0.00495 -0.4581 0.00234 -0.47129 C 0.00964 -0.50972 -6.25E-7 -0.46203 0.00885 -0.49653 C 0.01003 -0.50092 0.01146 -0.51018 0.01146 -0.50995 C 0.01302 -0.53009 0.0138 -0.53194 0.01146 -0.55602 C 0.01107 -0.55949 0.00964 -0.56203 0.00885 -0.56528 C 0.00794 -0.56898 0.00742 -0.57315 0.00625 -0.57685 C 0.0043 -0.5831 0.0013 -0.58842 -0.00026 -0.5956 C -0.00325 -0.60879 -0.00338 -0.61227 -0.01055 -0.625 C -0.01328 -0.62963 -0.01628 -0.63333 -0.01836 -0.63889 C -0.01914 -0.6412 -0.01992 -0.64375 -0.02083 -0.64606 C -0.02474 -0.65231 -0.02448 -0.64884 -0.02865 -0.65254 C -0.03021 -0.65393 -0.03125 -0.65555 -0.03255 -0.65764 C -0.03867 -0.67338 -0.0306 -0.65393 -0.04023 -0.67106 C -0.04141 -0.67315 -0.0418 -0.67592 -0.04284 -0.67778 C -0.0444 -0.68102 -0.04661 -0.68194 -0.04805 -0.68472 C -0.04805 -0.68449 -0.05456 -0.70208 -0.05586 -0.70578 C -0.05664 -0.70833 -0.05729 -0.71041 -0.05833 -0.71273 C -0.05963 -0.71458 -0.0612 -0.71713 -0.06224 -0.71921 C -0.06341 -0.72199 -0.0638 -0.72546 -0.06484 -0.72893 C -0.06641 -0.7331 -0.06836 -0.73773 -0.07005 -0.74236 L -0.07266 -0.74907 C -0.07305 -0.75231 -0.07344 -0.75578 -0.07396 -0.75879 C -0.07422 -0.76065 -0.07513 -0.76319 -0.07513 -0.76528 C -0.07513 -0.78819 -0.07474 -0.81134 -0.07396 -0.83426 C -0.07383 -0.83703 -0.07318 -0.83889 -0.07266 -0.8412 C -0.07096 -0.84722 -0.06862 -0.85301 -0.06745 -0.85995 C -0.06706 -0.8618 -0.0668 -0.86458 -0.06615 -0.86643 C -0.06458 -0.87176 -0.06276 -0.87592 -0.06094 -0.88009 C -0.06094 -0.87986 -0.05586 -0.89375 -0.05586 -0.89352 C -0.04323 -0.90856 -0.06276 -0.88518 -0.04674 -0.90532 C -0.04414 -0.90833 -0.04167 -0.91157 -0.03893 -0.91435 C -0.03125 -0.92268 -0.03463 -0.91875 -0.02865 -0.92592 C -0.02266 -0.94166 -0.02656 -0.93842 -0.01966 -0.94236 C -0.01914 -0.94467 -0.01914 -0.94699 -0.01836 -0.94884 C -0.01732 -0.95115 -0.01549 -0.95208 -0.01445 -0.95393 C -0.01328 -0.95602 -0.01276 -0.95833 -0.01185 -0.96041 C -0.00859 -0.97778 -0.01094 -0.97037 -0.00534 -0.98356 C -0.00495 -0.98796 -0.00469 -0.99305 -0.00404 -0.99722 C -0.00378 -0.99953 -0.00299 -1.00162 -0.00273 -1.00463 C -0.00208 -1.0125 -0.00208 -1.02106 -0.00143 -1.0294 C -0.00117 -1.03403 -0.00065 -1.03865 -0.00026 -1.04305 C 0.00026 -1.05231 0.00065 -1.06157 0.00104 -1.07106 C 0.00143 -1.07778 0.00234 -1.08449 0.00234 -1.09143 C 0.00234 -1.10301 0.00195 -1.11458 0.00104 -1.12592 C -0.00026 -1.14259 -0.00104 -1.13565 -0.00404 -1.14653 C -0.00937 -1.16551 -0.00052 -1.14051 -0.00794 -1.16041 C -0.0095 -1.16875 -0.00937 -1.16481 -0.00937 -1.17199 L -0.00937 -1.17176 " pathEditMode="relative" rAng="0" ptsTypes="AAAAAAAAAAAAAAAAAAAAAAAAAAAAAAAAAAAAAAAAAAAAAAAAAAAAAAAAAAAAAAAAAAAAAAAAAAAAA">
                                      <p:cBhvr>
                                        <p:cTn id="11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5768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875E-6 -1.11111E-6 L -1.875E-6 0.00023 C 0.00261 -0.02315 0.00378 -0.0294 0.00378 -0.05509 C 0.00378 -0.11829 0.01198 -0.10579 -0.0013 -0.12176 C -0.00599 -0.13819 -0.00104 -0.12523 -0.00911 -0.13565 C -0.01054 -0.1375 -0.01159 -0.14028 -0.01302 -0.14236 C -0.01627 -0.14745 -0.01679 -0.14699 -0.0207 -0.1493 C -0.02357 -0.15278 -0.02721 -0.15694 -0.02982 -0.16088 C -0.03164 -0.16366 -0.03294 -0.16759 -0.03489 -0.17014 C -0.03685 -0.17222 -0.03919 -0.17315 -0.0414 -0.17454 C -0.0431 -0.17917 -0.04583 -0.1831 -0.04648 -0.18842 C -0.04987 -0.21204 -0.04857 -0.20046 -0.05039 -0.22292 C -0.05 -0.23889 -0.04987 -0.25509 -0.04909 -0.2713 C -0.0487 -0.28148 -0.04726 -0.28032 -0.04531 -0.28958 C -0.04466 -0.29259 -0.0444 -0.29606 -0.04401 -0.29907 C -0.04362 -0.30116 -0.0431 -0.30324 -0.04271 -0.30579 C -0.04219 -0.3088 -0.04193 -0.3118 -0.0414 -0.31481 C -0.03932 -0.32616 -0.03932 -0.32477 -0.0362 -0.33333 C -0.03385 -0.35023 -0.03633 -0.33472 -0.03229 -0.35162 C -0.03047 -0.35926 -0.0289 -0.3669 -0.02721 -0.37454 C -0.0263 -0.37847 -0.02591 -0.38264 -0.02461 -0.38611 L -0.022 -0.39305 C -0.01901 -0.41412 -0.02135 -0.40625 -0.01679 -0.41829 C -0.01601 -0.42616 -0.01484 -0.43356 -0.01432 -0.4412 C -0.01276 -0.46065 -0.01367 -0.45208 -0.01172 -0.46667 C -0.01211 -0.47685 -0.01172 -0.4868 -0.01302 -0.49653 C -0.01432 -0.50787 -0.01758 -0.50694 -0.0207 -0.51505 C -0.02187 -0.51759 -0.02239 -0.52106 -0.02331 -0.52407 C -0.02474 -0.5287 -0.02969 -0.54028 -0.03099 -0.54259 C -0.03255 -0.54467 -0.03476 -0.54514 -0.0362 -0.54699 C -0.03906 -0.55116 -0.04193 -0.55555 -0.04401 -0.56088 C -0.04479 -0.56319 -0.04544 -0.56574 -0.04648 -0.56782 C -0.04765 -0.56967 -0.04909 -0.57083 -0.05039 -0.57245 C -0.05169 -0.57616 -0.05312 -0.57986 -0.05429 -0.5838 C -0.0569 -0.59213 -0.05677 -0.59537 -0.06081 -0.60231 C -0.06276 -0.60579 -0.0651 -0.60833 -0.06719 -0.61157 C -0.07318 -0.63241 -0.06562 -0.60671 -0.075 -0.63449 C -0.07591 -0.6375 -0.07656 -0.64074 -0.0776 -0.64375 C -0.08008 -0.65139 -0.08528 -0.66667 -0.08528 -0.66643 C -0.09088 -0.71088 -0.0888 -0.68704 -0.08659 -0.76551 C -0.08646 -0.76944 -0.08607 -0.77338 -0.08528 -0.77708 C -0.07995 -0.80208 -0.08203 -0.78819 -0.0763 -0.80463 C -0.07304 -0.81366 -0.07461 -0.81296 -0.07109 -0.8206 C -0.06992 -0.82315 -0.06823 -0.82477 -0.06719 -0.82755 C -0.0651 -0.83333 -0.06471 -0.8412 -0.06211 -0.8456 C -0.05807 -0.85278 -0.05599 -0.85579 -0.05299 -0.86412 C -0.05195 -0.86713 -0.05156 -0.8706 -0.05039 -0.87338 C -0.04935 -0.87592 -0.04765 -0.87755 -0.04648 -0.88032 C -0.04544 -0.8831 -0.04518 -0.8868 -0.04401 -0.88935 C -0.04245 -0.89282 -0.04023 -0.89514 -0.0388 -0.89861 C -0.0375 -0.90162 -0.03541 -0.91042 -0.03489 -0.91481 C -0.03437 -0.91921 -0.03411 -0.92384 -0.03359 -0.92847 C -0.03333 -0.93171 -0.03281 -0.93472 -0.03229 -0.93773 C -0.03281 -0.96227 -0.03255 -0.9868 -0.03359 -1.01134 C -0.03385 -1.01713 -0.03867 -1.02523 -0.0401 -1.02963 C -0.04088 -1.03217 -0.04323 -1.04375 -0.04401 -1.04815 C -0.0444 -1.05116 -0.04466 -1.0544 -0.04531 -1.05741 C -0.04661 -1.06412 -0.04831 -1.06759 -0.05039 -1.07338 C -0.05573 -1.10162 -0.05377 -1.08518 -0.05039 -1.13542 C -0.05026 -1.13866 -0.04987 -1.1419 -0.04909 -1.14467 C -0.04505 -1.15903 -0.04687 -1.15833 -0.04271 -1.15833 L -0.04271 -1.1581 " pathEditMode="relative" rAng="0" ptsTypes="AAAAAAAAAAAAAAAAAAAAAAAAAAAAAAAAAAAAAAAAAAAAAAAAAAAAAAAAAAAAAA">
                                      <p:cBhvr>
                                        <p:cTn id="119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-57894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1.25E-6 1.11111E-6 L 1.25E-6 0.00023 C 0.0013 -0.00625 0.00273 -0.01227 0.00377 -0.01852 C 0.00547 -0.02732 0.00456 -0.02685 0.00638 -0.03449 C 0.00716 -0.03773 0.0082 -0.04074 0.00898 -0.04375 C 0.01081 -0.05139 0.01185 -0.05972 0.01419 -0.06667 C 0.01823 -0.07917 0.01966 -0.08195 0.02187 -0.09445 C 0.02252 -0.09745 0.02266 -0.10046 0.02318 -0.10347 C 0.02799 -0.13171 0.02396 -0.10116 0.02838 -0.14028 C 0.02799 -0.15556 0.02786 -0.17107 0.02708 -0.18634 C 0.02695 -0.18866 0.0263 -0.19097 0.02578 -0.19329 C 0.02435 -0.19908 0.02279 -0.20417 0.0207 -0.20926 C 0.01771 -0.2162 0.0138 -0.22222 0.01159 -0.22986 C 0.00221 -0.2632 0.01276 -0.22963 0.00377 -0.2507 C 0.00234 -0.25417 0.00156 -0.2588 1.25E-6 -0.26204 C -0.00156 -0.26551 -0.00365 -0.26829 -0.00521 -0.2713 C -0.01094 -0.28333 -0.00417 -0.27408 -0.01172 -0.28287 C -0.01341 -0.2875 -0.01484 -0.29236 -0.0168 -0.29653 C -0.02109 -0.30579 -0.03216 -0.32153 -0.0362 -0.32639 C -0.0375 -0.32778 -0.03893 -0.3294 -0.04011 -0.33102 C -0.04688 -0.34097 -0.04154 -0.33426 -0.04662 -0.34491 C -0.04818 -0.34815 -0.05 -0.35093 -0.05169 -0.35417 C -0.05495 -0.37107 -0.05313 -0.36343 -0.0569 -0.37708 C -0.05781 -0.38287 -0.05833 -0.38935 -0.05951 -0.3956 C -0.06042 -0.4 -0.06159 -0.4044 -0.06211 -0.40926 C -0.0638 -0.42384 -0.06289 -0.4169 -0.06471 -0.42986 C -0.06693 -0.4625 -0.0668 -0.45185 -0.06471 -0.50116 C -0.06458 -0.50394 -0.06393 -0.50579 -0.06341 -0.5081 C -0.06185 -0.51435 -0.0599 -0.52037 -0.0582 -0.52639 C -0.0543 -0.54051 -0.05664 -0.53287 -0.05052 -0.54954 L -0.04792 -0.55625 C -0.04701 -0.55857 -0.04596 -0.56088 -0.04531 -0.5632 C -0.0375 -0.59097 -0.0474 -0.55648 -0.04011 -0.5794 C -0.03919 -0.58241 -0.03867 -0.58565 -0.0375 -0.58843 C -0.03646 -0.59097 -0.0349 -0.59283 -0.03359 -0.59537 C -0.03281 -0.59838 -0.03229 -0.60208 -0.03112 -0.60463 C -0.00755 -0.65394 -0.02865 -0.60648 -0.01302 -0.63449 C -0.01146 -0.63727 -0.01068 -0.64097 -0.00912 -0.64375 C -0.00755 -0.6463 -0.00547 -0.64792 -0.00391 -0.6507 C -0.00287 -0.65255 -0.00234 -0.65533 -0.0013 -0.65741 C 0.00156 -0.6632 0.00547 -0.66713 0.00768 -0.67361 C 0.01029 -0.68102 0.01302 -0.69051 0.0168 -0.69653 C 0.01953 -0.70093 0.02279 -0.70417 0.02578 -0.7081 C 0.02838 -0.71505 0.02904 -0.71597 0.03099 -0.72408 C 0.03151 -0.72639 0.03164 -0.72894 0.03229 -0.73125 C 0.03333 -0.73426 0.03489 -0.73704 0.0362 -0.74028 C 0.03659 -0.74329 0.03698 -0.74607 0.0375 -0.74931 C 0.03789 -0.75185 0.03841 -0.75394 0.0388 -0.75602 C 0.03932 -0.76088 0.03958 -0.76551 0.0401 -0.77014 C 0.03919 -0.78634 0.03854 -0.80208 0.0375 -0.81829 C 0.03724 -0.8206 0.03672 -0.82315 0.0362 -0.82523 C 0.03542 -0.82778 0.03437 -0.82963 0.03359 -0.83218 C 0.0306 -0.8537 0.03463 -0.82824 0.02448 -0.86435 C 0.0237 -0.86759 0.02305 -0.87083 0.02187 -0.87361 C 0.02083 -0.87616 0.01914 -0.87801 0.0181 -0.88033 C 0.01614 -0.88472 0.01458 -0.88935 0.01289 -0.89375 C 0.01081 -0.89954 0.00885 -0.90509 0.00638 -0.91019 C 0.00312 -0.9169 0.00143 -0.91852 -0.00261 -0.92384 C -0.00873 -0.94005 -0.00521 -0.93449 -0.01172 -0.94236 C -0.01367 -0.94745 -0.0181 -0.95972 -0.0207 -0.96528 C -0.0224 -0.96852 -0.02448 -0.97107 -0.02591 -0.97454 C -0.03984 -1.00741 -0.02748 -0.98079 -0.0349 -1.00208 C -0.03607 -1.00533 -0.03776 -1.00787 -0.0388 -1.01111 C -0.04102 -1.01829 -0.04492 -1.03241 -0.04662 -1.0412 C -0.04714 -1.04398 -0.0474 -1.04722 -0.04792 -1.05023 C -0.04701 -1.06597 -0.04662 -1.09144 -0.04401 -1.10995 C -0.04362 -1.1125 -0.04336 -1.11482 -0.04271 -1.1169 C -0.04206 -1.11945 -0.04102 -1.12153 -0.04011 -1.12384 C -0.03971 -1.12616 -0.03958 -1.12847 -0.0388 -1.13079 C -0.03815 -1.13264 -0.03685 -1.13333 -0.0362 -1.13542 C -0.03503 -1.13958 -0.03451 -1.14445 -0.03359 -1.14908 C -0.0332 -1.15139 -0.03307 -1.15394 -0.03242 -1.15602 C -0.03151 -1.15833 -0.0306 -1.16042 -0.02982 -1.16296 C -0.02878 -1.16597 -0.02826 -1.16921 -0.02721 -1.17199 C -0.02604 -1.17546 -0.02461 -1.17824 -0.02331 -1.18125 C -0.02149 -1.18588 -0.0181 -1.19514 -0.0181 -1.19491 L -0.0168 -1.2044 L -0.0168 -1.20417 " pathEditMode="relative" rAng="0" ptsTypes="AAAAAAAAAAAAAAAAAAAAAAAAAAAAAAAAAAAAAAAAAAAAAAAAAAAAAAAAAAAAAAAAAAAAAAAAAAAAAA">
                                      <p:cBhvr>
                                        <p:cTn id="121" dur="3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5" y="-60208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7 4.07407E-6 L 4.16667E-7 0.00023 C 0.00339 -0.00324 0.00677 -0.00649 0.01029 -0.00926 C 0.01159 -0.01065 0.01315 -0.01019 0.01419 -0.01158 C 0.02005 -0.01991 0.0224 -0.025 0.02578 -0.03473 C 0.02721 -0.03843 0.02852 -0.04213 0.02969 -0.04607 C 0.0306 -0.04908 0.03138 -0.05232 0.03229 -0.05533 C 0.03724 -0.0713 0.03789 -0.07061 0.04141 -0.0875 C 0.04193 -0.09051 0.04219 -0.09352 0.04271 -0.09676 C 0.04531 -0.1132 0.04258 -0.09167 0.04531 -0.11505 C 0.04479 -0.12269 0.04479 -0.13056 0.04401 -0.13797 C 0.04323 -0.14445 0.03958 -0.15602 0.0375 -0.16112 C 0.03464 -0.16806 0.03112 -0.17454 0.02839 -0.18172 C 0.0276 -0.18403 0.02708 -0.18681 0.02578 -0.18866 C 0.02135 -0.19537 0.01575 -0.19954 0.01159 -0.20718 C 0.00859 -0.21227 0.00612 -0.21922 0.00247 -0.22338 C 4.16667E-7 -0.22639 -0.00286 -0.22871 -0.00521 -0.23218 C -0.00794 -0.23704 -0.0138 -0.25278 -0.01563 -0.25764 C -0.01693 -0.26158 -0.01797 -0.26574 -0.01953 -0.26922 C -0.02096 -0.27246 -0.02318 -0.275 -0.02461 -0.27824 C -0.02578 -0.28125 -0.0263 -0.28449 -0.02721 -0.2875 C -0.03086 -0.29908 -0.02904 -0.29028 -0.03372 -0.30348 C -0.03477 -0.30672 -0.03542 -0.30973 -0.03633 -0.31297 C -0.04089 -0.35348 -0.03385 -0.29422 -0.04023 -0.33565 C -0.04089 -0.34028 -0.04102 -0.34491 -0.04141 -0.34954 C -0.04102 -0.37315 -0.04167 -0.39723 -0.04023 -0.42084 C -0.03997 -0.425 -0.03359 -0.4419 -0.03242 -0.4463 C -0.03099 -0.4507 -0.02969 -0.4551 -0.02852 -0.45973 C -0.028 -0.46204 -0.02786 -0.46459 -0.02721 -0.46667 C -0.02617 -0.47037 -0.02461 -0.47292 -0.02331 -0.47616 C -0.02122 -0.48727 -0.0224 -0.48287 -0.01693 -0.49676 C -0.01289 -0.50695 -0.00716 -0.52107 -0.0013 -0.52871 C 0.00039 -0.53102 0.00221 -0.53334 0.00378 -0.53565 C 0.00573 -0.53866 0.00716 -0.54213 0.00898 -0.54491 C 0.01276 -0.5507 0.01719 -0.5551 0.0207 -0.56088 L 0.02839 -0.57477 C 0.02969 -0.5801 0.03125 -0.58542 0.03229 -0.59098 C 0.03294 -0.59445 0.03307 -0.59862 0.03359 -0.60232 C 0.03398 -0.60533 0.0345 -0.60857 0.0349 -0.61158 C 0.0345 -0.62917 0.03464 -0.64676 0.03359 -0.66436 C 0.03333 -0.66945 0.02995 -0.68658 0.02839 -0.69213 C 0.02734 -0.69607 0.02565 -0.69977 0.02448 -0.70348 C 0.02018 -0.71899 0.02474 -0.71204 0.0181 -0.71968 C 0.01719 -0.72292 0.01628 -0.7257 0.01549 -0.72894 C 0.01497 -0.73102 0.01484 -0.73357 0.01419 -0.73588 C 0.00898 -0.75209 0.0095 -0.7463 0.00378 -0.76112 C -0.0056 -0.78519 0.00586 -0.75926 -0.00391 -0.78635 C -0.00547 -0.79051 -0.00742 -0.79375 -0.00911 -0.79769 C -0.01003 -0.8 -0.01081 -0.80255 -0.01172 -0.80463 C -0.01393 -0.81667 -0.01224 -0.80973 -0.01823 -0.82524 L -0.0207 -0.83218 C -0.02214 -0.84167 -0.02279 -0.84885 -0.02461 -0.85764 C -0.02682 -0.86737 -0.02747 -0.86806 -0.02852 -0.87824 C -0.02904 -0.88334 -0.0293 -0.88866 -0.02982 -0.89399 C -0.03021 -0.89862 -0.03073 -0.90324 -0.03112 -0.90787 C -0.03294 -0.93218 -0.03359 -0.94329 -0.03503 -0.96551 C -0.03411 -0.98449 -0.03359 -1.00371 -0.03242 -1.02269 C -0.03203 -1.0301 -0.03034 -1.0301 -0.02852 -1.03681 C -0.02747 -1.04028 -0.02682 -1.04445 -0.02591 -1.04815 C -0.02448 -1.06135 -0.02656 -1.05811 -0.02201 -1.06181 L 0.00768 -1.14699 " pathEditMode="relative" rAng="0" ptsTypes="AAAAAAAAAAAAAAAAAAAAAAAAAAAAAAAAAAAAAAAAAAAAAAAAAAAAAAAAAAAAA">
                                      <p:cBhvr>
                                        <p:cTn id="123" dur="3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-5733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0833E-6 -7.40741E-7 L 2.70833E-6 0.00023 C 0.00169 -0.00694 0.00377 -0.01366 0.00508 -0.02083 C 0.00612 -0.02546 0.00703 -0.0419 0.00768 -0.04606 C 0.00833 -0.05 0.00963 -0.0537 0.01028 -0.05764 C 0.0112 -0.06204 0.01159 -0.06921 0.01289 -0.07361 C 0.01354 -0.07616 0.01471 -0.07824 0.01549 -0.08055 C 0.0164 -0.08356 0.01718 -0.0868 0.0181 -0.08981 C 0.02083 -0.11505 0.01732 -0.08866 0.022 -0.11042 C 0.02252 -0.11343 0.02278 -0.11667 0.02317 -0.11968 C 0.02357 -0.12199 0.02409 -0.1243 0.02448 -0.12662 C 0.02409 -0.14259 0.02435 -0.1588 0.02317 -0.175 C 0.02304 -0.17824 0.02135 -0.18079 0.0207 -0.18403 C 0.01823 -0.19421 0.02044 -0.19375 0.01419 -0.20463 C 0.01289 -0.20694 0.01146 -0.20903 0.01028 -0.21157 C 0.00664 -0.22037 0.00677 -0.22477 0.0026 -0.23241 C 0.00104 -0.23495 -0.00104 -0.23657 -0.00261 -0.23912 C -0.00365 -0.2412 -0.00417 -0.24398 -0.00521 -0.24606 C -0.00638 -0.24861 -0.00795 -0.25046 -0.00912 -0.25301 C -0.01094 -0.25764 -0.01315 -0.2618 -0.0142 -0.2669 C -0.01745 -0.28079 -0.0155 -0.27477 -0.0194 -0.28518 C -0.02188 -0.31134 -0.02201 -0.30671 -0.0194 -0.34745 C -0.01914 -0.35208 -0.01758 -0.35648 -0.0168 -0.36111 C -0.0138 -0.37893 -0.01797 -0.36157 -0.01172 -0.38403 C -0.0112 -0.38819 -0.01107 -0.3919 -0.01042 -0.3956 C -0.00977 -0.39884 -0.0086 -0.40185 -0.00782 -0.40463 C -0.0056 -0.41366 -0.00534 -0.41759 -0.00261 -0.42546 C 0.00052 -0.43495 0.00286 -0.44005 0.00638 -0.44838 C 0.00729 -0.45301 0.00781 -0.45787 0.00898 -0.4625 C 0.01289 -0.47616 0.01406 -0.47361 0.0181 -0.48542 C 0.02695 -0.51042 0.01354 -0.47755 0.02448 -0.50347 C 0.02955 -0.53032 0.02409 -0.50625 0.03099 -0.52662 C 0.03841 -0.54861 0.03073 -0.5331 0.03997 -0.54954 C 0.04049 -0.55255 0.04088 -0.55555 0.04127 -0.5588 C 0.04179 -0.5625 0.04179 -0.56667 0.04258 -0.57014 C 0.04323 -0.57292 0.0444 -0.57477 0.04518 -0.57708 C 0.04557 -0.58009 0.04622 -0.58333 0.04648 -0.58634 C 0.04752 -0.5956 0.04909 -0.61389 0.04909 -0.61366 C 0.04817 -0.64005 0.04791 -0.6662 0.04648 -0.69213 C 0.04622 -0.69745 0.04232 -0.71204 0.04127 -0.71736 C 0.04075 -0.72037 0.04075 -0.72361 0.03997 -0.72662 C 0.03906 -0.73079 0.03737 -0.73449 0.0362 -0.73796 C 0.03528 -0.74097 0.0345 -0.74444 0.03359 -0.74722 C 0.03281 -0.74977 0.03177 -0.75185 0.03099 -0.75417 C 0.03008 -0.75718 0.02942 -0.76065 0.02838 -0.76343 C 0.02096 -0.78449 0.02838 -0.76065 0.0194 -0.78171 C 0.01823 -0.78449 0.01784 -0.78819 0.01679 -0.79097 C 0.01575 -0.79352 0.01406 -0.7956 0.01289 -0.79792 C 0.01093 -0.80208 0.00963 -0.80718 0.00768 -0.8118 L 0.0039 -0.82083 C 0.00338 -0.82315 0.00312 -0.82546 0.0026 -0.82778 C 0.00182 -0.83009 0.00065 -0.83218 2.70833E-6 -0.83472 C -0.00117 -0.83912 -0.0017 -0.84375 -0.00261 -0.84815 L -0.00391 -0.85509 L -0.00521 -0.86204 C -0.00651 -0.88218 -0.00768 -0.88866 -0.00521 -0.91018 C -0.00495 -0.91296 -0.00326 -0.91458 -0.00261 -0.91713 C -0.0013 -0.92222 -0.00013 -0.93148 0.0026 -0.93565 C 0.00495 -0.93912 0.00781 -0.94143 0.01028 -0.94468 C 0.02018 -0.95787 0.01067 -0.94606 0.0207 -0.95648 C 0.022 -0.95764 0.02304 -0.95972 0.02448 -0.96088 C 0.02617 -0.96204 0.02799 -0.96227 0.02968 -0.96319 C 0.03229 -0.9662 0.03437 -0.97106 0.0375 -0.97222 C 0.03919 -0.97315 0.04088 -0.97384 0.04258 -0.97454 C 0.04388 -0.97523 0.04518 -0.97639 0.04648 -0.97685 C 0.04857 -0.97778 0.05078 -0.97847 0.05299 -0.97917 C 0.05742 -0.98333 0.05963 -0.98565 0.06458 -0.98866 C 0.06627 -0.98958 0.0681 -0.98981 0.06979 -0.99074 C 0.07239 -0.99213 0.07747 -0.9956 0.07747 -0.99514 C 0.08008 -0.99838 0.08242 -1.00231 0.08528 -1.0044 C 0.08919 -1.00741 0.09544 -1.0118 0.09948 -1.01597 C 0.10078 -1.01736 0.10195 -1.01944 0.10338 -1.0206 C 0.10586 -1.02245 0.11107 -1.02523 0.11107 -1.025 C 0.11159 -1.02755 0.11159 -1.03009 0.11237 -1.03218 C 0.11341 -1.03426 0.11523 -1.03472 0.11627 -1.03657 C 0.11784 -1.03935 0.11888 -1.04282 0.12018 -1.04583 C 0.122 -1.05069 0.12357 -1.05532 0.12539 -1.05972 C 0.12617 -1.06204 0.12656 -1.06505 0.12786 -1.0669 L 0.13177 -1.07106 C 0.13411 -1.08333 0.13229 -1.07616 0.13828 -1.0919 C 0.14153 -1.10046 0.13971 -1.09676 0.14349 -1.10347 L 0.14349 -1.10324 " pathEditMode="relative" rAng="0" ptsTypes="AAAAAAAAAAAAAAAAAAAAAAAAAAAAAAAAAAAAAAAAAAAAAAAAAAAAAAAAAAAAAAAAAAAAAAAAAAAAAAAAAA">
                                      <p:cBhvr>
                                        <p:cTn id="125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5516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-0.00951 -0.03495 L -0.00951 -0.03472 C -0.00742 -0.04004 -0.00573 -0.04629 -0.00313 -0.05069 C 0.00156 -0.05902 0.00638 -0.06134 0.01237 -0.06458 C 0.01406 -0.0655 0.01588 -0.06597 0.01758 -0.06712 C 0.02018 -0.06828 0.02279 -0.0699 0.02539 -0.07129 C 0.02669 -0.07222 0.02786 -0.07314 0.02917 -0.07361 C 0.03099 -0.07453 0.03268 -0.07476 0.03437 -0.07592 C 0.04792 -0.08495 0.03151 -0.07731 0.04479 -0.08287 C 0.04648 -0.08449 0.04818 -0.08611 0.04987 -0.08773 C 0.05117 -0.08865 0.0526 -0.08888 0.05377 -0.08981 C 0.05573 -0.09166 0.05716 -0.09467 0.05898 -0.09675 C 0.07174 -0.10995 0.05325 -0.08634 0.06667 -0.10347 C 0.06849 -0.10578 0.07044 -0.10787 0.07187 -0.11064 C 0.08151 -0.12754 0.07057 -0.11342 0.07969 -0.1243 C 0.08008 -0.12662 0.08008 -0.12939 0.08099 -0.13148 C 0.08672 -0.14351 0.08542 -0.13217 0.08867 -0.1449 C 0.08945 -0.14768 0.09388 -0.16666 0.09518 -0.17476 C 0.0957 -0.17777 0.09609 -0.18101 0.09648 -0.18425 C 0.09609 -0.19861 0.09622 -0.21319 0.09518 -0.22777 C 0.09492 -0.23055 0.09336 -0.23217 0.09258 -0.23472 C 0.08919 -0.24537 0.09114 -0.24189 0.08737 -0.25092 C 0.0845 -0.25763 0.08138 -0.26458 0.07838 -0.27152 C 0.07669 -0.27523 0.07474 -0.2787 0.07318 -0.2831 C 0.06966 -0.29259 0.07031 -0.29166 0.06419 -0.30162 C 0.0625 -0.30416 0.06081 -0.30625 0.05898 -0.30787 C 0.05208 -0.31574 0.05508 -0.30925 0.04857 -0.31967 C 0.04544 -0.325 0.04154 -0.3287 0.03958 -0.33611 C 0.03867 -0.33888 0.03802 -0.34212 0.03698 -0.34513 C 0.02851 -0.36944 0.03789 -0.33773 0.02917 -0.36597 C 0.02786 -0.37013 0.02682 -0.37476 0.02539 -0.37962 C 0.02422 -0.38263 0.02266 -0.38518 0.02148 -0.38865 C 0.01914 -0.39513 0.01888 -0.39837 0.01758 -0.40486 C 0.01719 -0.4118 0.0168 -0.41875 0.01627 -0.42523 C 0.01549 -0.43518 0.01484 -0.43703 0.01367 -0.44606 C 0.01328 -0.45023 0.01289 -0.45393 0.01237 -0.4574 C 0.01289 -0.47175 0.01263 -0.48564 0.01367 -0.49907 C 0.01393 -0.50231 0.0151 -0.50578 0.01627 -0.5081 C 0.02617 -0.52893 0.02344 -0.52638 0.03177 -0.53125 C 0.03594 -0.54212 0.03255 -0.53564 0.03958 -0.54259 C 0.04505 -0.54861 0.04596 -0.553 0.05377 -0.55648 L 0.05898 -0.55902 C 0.06758 -0.56921 0.05755 -0.55856 0.06797 -0.56574 C 0.0707 -0.56782 0.07305 -0.57129 0.07578 -0.57268 C 0.08763 -0.57824 0.11055 -0.58425 0.12357 -0.58634 C 0.13138 -0.5875 0.13919 -0.58773 0.14687 -0.58888 C 0.15143 -0.59166 0.15651 -0.59444 0.1612 -0.5956 C 0.16797 -0.59699 0.17487 -0.59699 0.18177 -0.59791 C 0.18398 -0.59953 0.18607 -0.60138 0.18828 -0.60277 C 0.18997 -0.60347 0.1918 -0.60347 0.19349 -0.60486 C 0.19492 -0.60578 0.19596 -0.60833 0.19739 -0.60925 C 0.19987 -0.61134 0.2026 -0.6125 0.20508 -0.61388 C 0.20729 -0.61527 0.20937 -0.61712 0.21159 -0.61851 C 0.21888 -0.63148 0.20755 -0.61064 0.2181 -0.63472 C 0.21953 -0.63796 0.22148 -0.64074 0.22318 -0.64375 C 0.22591 -0.66296 0.22266 -0.64398 0.22708 -0.65995 C 0.22995 -0.6699 0.22982 -0.67453 0.23229 -0.68518 C 0.23294 -0.68842 0.23398 -0.69143 0.23489 -0.69444 C 0.23633 -0.72476 0.2375 -0.74074 0.2375 -0.77476 C 0.2375 -0.78101 0.23698 -0.78726 0.2362 -0.79351 C 0.23568 -0.79652 0.23437 -0.79953 0.23359 -0.80254 C 0.23307 -0.80486 0.23294 -0.80694 0.23229 -0.80949 C 0.22708 -0.82592 0.22747 -0.81944 0.22318 -0.83472 C 0.22266 -0.83703 0.22252 -0.83912 0.22187 -0.84189 C 0.22083 -0.8456 0.21914 -0.84907 0.2181 -0.853 C 0.21706 -0.85648 0.21667 -0.86087 0.21549 -0.86458 C 0.21445 -0.86689 0.21276 -0.86898 0.21159 -0.87129 C 0.20885 -0.87708 0.20625 -0.88333 0.20377 -0.88981 C 0.20299 -0.89166 0.20234 -0.89444 0.20117 -0.89652 C 0.20013 -0.89837 0.19857 -0.8993 0.19739 -0.90138 C 0.19544 -0.90416 0.19401 -0.9074 0.19219 -0.91018 C 0.19101 -0.91226 0.18945 -0.91319 0.18828 -0.91504 C 0.18737 -0.9162 0.18672 -0.91828 0.18568 -0.91944 C 0.18372 -0.92199 0.18138 -0.92407 0.1793 -0.92638 C 0.17656 -0.92939 0.17409 -0.93263 0.17148 -0.93564 C 0.16523 -0.94259 0.16354 -0.94328 0.15729 -0.95162 C 0.15547 -0.95393 0.15377 -0.95625 0.15208 -0.95856 C 0.15078 -0.96041 0.14935 -0.96134 0.14818 -0.96342 C 0.14206 -0.97222 0.14635 -0.96712 0.1418 -0.97708 C 0.13867 -0.98356 0.13776 -0.98425 0.13398 -0.98842 C 0.13307 -0.99074 0.13242 -0.99328 0.13138 -0.9956 C 0.122 -1.01481 0.12956 -0.9956 0.12357 -1.01134 C 0.12318 -1.01388 0.12305 -1.01643 0.12239 -1.01851 C 0.12083 -1.02314 0.1181 -1.02708 0.11719 -1.0324 C 0.1168 -1.03472 0.11627 -1.0368 0.11588 -1.03935 C 0.11263 -1.05925 0.11641 -1.03865 0.11328 -1.05509 C 0.11367 -1.07037 0.11341 -1.08587 0.11458 -1.10115 C 0.11484 -1.10393 0.11654 -1.10555 0.11719 -1.1081 C 0.11823 -1.1125 0.11888 -1.11712 0.11979 -1.12175 C 0.12018 -1.12407 0.12044 -1.12662 0.12109 -1.1287 C 0.12187 -1.13171 0.12252 -1.13518 0.12357 -1.13796 C 0.12474 -1.1405 0.12617 -1.14259 0.12747 -1.1449 C 0.12799 -1.14699 0.12838 -1.1493 0.12877 -1.15162 C 0.1293 -1.15462 0.1293 -1.1581 0.13008 -1.16087 C 0.13581 -1.18101 0.13529 -1.16782 0.13529 -1.17939 L 0.13529 -1.17916 " pathEditMode="relative" rAng="0" ptsTypes="AAAAAAAAAAAAAAAAAAAAAAAAAAAAAAAAAAAAAAAAAAAAAAAAAAAAAAAAAAAAAAAAAAAAAAAAAAAAAAAAAAAAAAAAAAAAAAAA">
                                      <p:cBhvr>
                                        <p:cTn id="127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5719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2.08333E-6 1.48148E-6 L -2.08333E-6 0.00023 C 0.00352 -0.00324 0.0069 -0.00671 0.01042 -0.00926 C 0.01289 -0.01111 0.0181 -0.01389 0.0181 -0.01366 C 0.02136 -0.01968 0.02201 -0.02153 0.02722 -0.02546 C 0.03008 -0.02755 0.03321 -0.02847 0.0362 -0.03009 C 0.03841 -0.0331 0.0405 -0.03634 0.04271 -0.03912 C 0.04479 -0.04167 0.04714 -0.04352 0.04922 -0.04607 C 0.05091 -0.04815 0.05261 -0.0507 0.0543 -0.05301 C 0.05521 -0.05533 0.05599 -0.05764 0.0569 -0.05996 C 0.05899 -0.06458 0.06159 -0.06852 0.06341 -0.07361 C 0.06472 -0.07708 0.06511 -0.08148 0.06602 -0.08519 C 0.0668 -0.0882 0.06771 -0.09121 0.06862 -0.09445 C 0.0694 -0.10208 0.07188 -0.10972 0.07123 -0.11736 C 0.06914 -0.13958 0.07005 -0.1456 0.06341 -0.16343 C 0.0625 -0.16574 0.06198 -0.16829 0.06081 -0.17014 C 0.05977 -0.17222 0.05808 -0.17292 0.0569 -0.17477 C 0.05638 -0.17593 0.05117 -0.18843 0.05052 -0.19097 C 0.04948 -0.19468 0.04909 -0.19884 0.04792 -0.20232 C 0.04518 -0.20972 0.04141 -0.21551 0.0388 -0.22315 C 0.03412 -0.23704 0.03711 -0.23218 0.03112 -0.23912 C 0.025 -0.26621 0.02917 -0.25625 0.02071 -0.27107 C 0.01797 -0.29074 0.02175 -0.27107 0.0155 -0.28727 C 0.01485 -0.28958 0.01498 -0.29236 0.01433 -0.29421 C 0.01315 -0.29769 0.01185 -0.30023 0.01042 -0.30347 C 0.0069 -0.31042 0.00625 -0.30926 0.00391 -0.31736 C 0.00326 -0.31945 0.00313 -0.32199 0.00261 -0.32431 C 0.00183 -0.32732 0.00065 -0.33033 -2.08333E-6 -0.33357 C -0.00052 -0.33634 -0.00078 -0.33958 -0.0013 -0.34259 C -0.00495 -0.36574 0.00026 -0.33009 -0.00377 -0.3588 C -0.00299 -0.38658 -0.00247 -0.41528 -0.0013 -0.44375 C -0.00117 -0.44607 -0.00052 -0.44838 -2.08333E-6 -0.4507 C 0.00078 -0.45301 0.00183 -0.45509 0.00261 -0.45764 C 0.00664 -0.46991 0.003 -0.46366 0.00912 -0.4713 C 0.00977 -0.47523 0.01146 -0.48496 0.01302 -0.4875 C 0.02409 -0.50533 0.02201 -0.49607 0.03112 -0.5081 C 0.03281 -0.51042 0.03477 -0.51227 0.0362 -0.51505 C 0.03776 -0.51759 0.03841 -0.52199 0.04011 -0.52431 C 0.04193 -0.52685 0.0444 -0.52685 0.04662 -0.52894 C 0.04792 -0.53125 0.04896 -0.5338 0.05052 -0.53542 C 0.05156 -0.53704 0.05313 -0.53704 0.0543 -0.53773 C 0.05612 -0.53935 0.05794 -0.54074 0.05951 -0.54236 C 0.06354 -0.54699 0.0681 -0.55556 0.0724 -0.55857 C 0.07461 -0.56019 0.07683 -0.56158 0.07891 -0.5632 C 0.08867 -0.57176 0.08203 -0.56759 0.08933 -0.57477 C 0.09089 -0.57639 0.09271 -0.57801 0.0944 -0.5794 C 0.09792 -0.58218 0.10104 -0.58264 0.10482 -0.58403 C 0.10625 -0.58565 0.11406 -0.59445 0.11641 -0.5956 C 0.12071 -0.59769 0.1293 -0.60023 0.1293 -0.6 C 0.12982 -0.6007 0.13711 -0.61065 0.13841 -0.61158 C 0.14128 -0.61366 0.1444 -0.61458 0.1474 -0.61621 C 0.14883 -0.6169 0.15013 -0.61736 0.1513 -0.61852 C 0.16042 -0.62662 0.14857 -0.62107 0.16302 -0.62546 L 0.17071 -0.63009 C 0.17201 -0.63079 0.17331 -0.63148 0.17461 -0.63241 C 0.178 -0.63472 0.18138 -0.63727 0.1849 -0.63912 C 0.18828 -0.64074 0.19089 -0.64144 0.19401 -0.64375 C 0.2099 -0.65579 0.19011 -0.64144 0.20313 -0.65301 C 0.2043 -0.65417 0.20573 -0.6544 0.2069 -0.65533 C 0.20873 -0.65671 0.21029 -0.6588 0.21211 -0.65996 C 0.2155 -0.66204 0.2181 -0.66181 0.22123 -0.66435 C 0.2349 -0.67662 0.21589 -0.66273 0.22891 -0.6713 C 0.23451 -0.67523 0.24063 -0.67708 0.24571 -0.68287 C 0.24792 -0.68519 0.25013 -0.6875 0.25222 -0.68982 C 0.25352 -0.69097 0.25469 -0.69283 0.25612 -0.69445 C 0.25729 -0.69514 0.25873 -0.6956 0.26003 -0.69676 C 0.2612 -0.69792 0.26276 -0.69908 0.2638 -0.70139 C 0.26485 -0.70324 0.26524 -0.70602 0.26641 -0.70787 C 0.26745 -0.70949 0.26901 -0.70949 0.27018 -0.71019 C 0.27422 -0.71713 0.27943 -0.72246 0.2819 -0.73102 C 0.28672 -0.74792 0.2819 -0.73333 0.28828 -0.74722 C 0.29193 -0.75486 0.29037 -0.75417 0.29362 -0.76343 C 0.29466 -0.76644 0.29623 -0.76921 0.29753 -0.77222 C 0.3 -0.77871 0.30521 -0.79468 0.30638 -0.79769 C 0.30716 -0.8 0.30847 -0.80232 0.30899 -0.80463 C 0.31133 -0.81273 0.31263 -0.81621 0.31433 -0.825 C 0.31472 -0.82824 0.31472 -0.83125 0.31563 -0.83426 C 0.31615 -0.83704 0.31732 -0.83889 0.3181 -0.84121 C 0.31914 -0.84421 0.31992 -0.84746 0.32071 -0.85046 C 0.3211 -0.85741 0.3211 -0.86435 0.32188 -0.87107 C 0.32253 -0.87593 0.3237 -0.88033 0.32448 -0.88496 L 0.32591 -0.8919 C 0.32865 -0.93102 0.3263 -0.9169 0.32982 -0.93565 C 0.33021 -0.94792 0.33112 -0.95996 0.33112 -0.97222 C 0.33112 -1.05996 0.33386 -1.03704 0.32852 -1.07546 C 0.32813 -1.08565 0.32787 -1.0956 0.32709 -1.10556 C 0.32709 -1.1081 0.32669 -1.11065 0.32591 -1.1125 C 0.32487 -1.11482 0.32331 -1.11551 0.32188 -1.11713 L 0.3194 -1.13102 L 0.3181 -1.13796 L 0.3181 -1.13773 " pathEditMode="relative" rAng="0" ptsTypes="AAAAAAAAAAAAAAAAAAAAAAAAAAAAAAAAAAAAAAAAAAAAAAAAAAAAAAAAAAAAAAAAAAAAAAAAAAAAAAAAAAAAAAAAAAA">
                                      <p:cBhvr>
                                        <p:cTn id="129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56875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17 -0.03635 L -0.0017 -0.03611 C 0.00143 -0.04028 0.00455 -0.04375 0.00742 -0.04792 C 0.02382 -0.07269 0.00885 -0.0544 0.01901 -0.06644 C 0.02148 -0.07477 0.02174 -0.07755 0.02552 -0.08472 C 0.02838 -0.09028 0.03203 -0.09468 0.03463 -0.10093 C 0.03854 -0.11042 0.04036 -0.11551 0.04622 -0.12385 C 0.04843 -0.12685 0.05078 -0.12963 0.05273 -0.1331 C 0.05429 -0.13588 0.05768 -0.14514 0.05911 -0.14908 C 0.06211 -0.16991 0.05794 -0.14746 0.06432 -0.16528 C 0.0664 -0.17107 0.06783 -0.17755 0.06953 -0.18357 C 0.07031 -0.18658 0.07148 -0.18959 0.07213 -0.19283 C 0.07252 -0.19514 0.07265 -0.19769 0.07343 -0.19977 C 0.07434 -0.20232 0.07604 -0.20417 0.07721 -0.20648 C 0.07773 -0.21204 0.07864 -0.22361 0.07981 -0.22963 C 0.08138 -0.23727 0.08502 -0.25255 0.08502 -0.25232 C 0.08737 -0.27709 0.08711 -0.26783 0.08502 -0.30463 C 0.08463 -0.31273 0.0819 -0.32176 0.08112 -0.32847 C 0.08099 -0.33033 0.07916 -0.34653 0.07851 -0.34908 C 0.0776 -0.35324 0.07578 -0.35648 0.07474 -0.36065 C 0.07356 -0.36505 0.07291 -0.36968 0.07213 -0.37361 C 0.07161 -0.37662 0.07161 -0.38079 0.07083 -0.38357 C 0.0694 -0.38843 0.06562 -0.39746 0.06562 -0.39722 C 0.06341 -0.41227 0.06562 -0.40023 0.06171 -0.41574 C 0.0608 -0.41945 0.06041 -0.42385 0.05911 -0.42732 C 0.05651 -0.43472 0.05013 -0.44722 0.05013 -0.44699 C 0.04544 -0.47315 0.05286 -0.43496 0.04622 -0.46181 C 0.03919 -0.49005 0.0483 -0.4632 0.03971 -0.48472 C 0.03802 -0.48935 0.03632 -0.49398 0.03463 -0.49861 L 0.03203 -0.50533 C 0.03033 -0.51158 0.03046 -0.51273 0.02682 -0.52385 C 0.02578 -0.52639 0.02395 -0.52801 0.02291 -0.53079 C 0.0164 -0.54676 0.0233 -0.53334 0.01901 -0.54676 C 0.01393 -0.5632 0.01432 -0.55672 0.01002 -0.57199 C 0.00937 -0.57431 0.00924 -0.57685 0.00872 -0.57894 C 0.00794 -0.58218 0.00703 -0.58287 0.00612 -0.58588 C 0.00325 -0.6081 0.00677 -0.58426 0.00221 -0.60648 C 0.00117 -0.61111 -0.00039 -0.62037 -0.00039 -0.62014 C -0.00079 -0.63866 -0.00092 -0.65718 -0.0017 -0.67547 C -0.00222 -0.69167 -0.00339 -0.70764 -0.0043 -0.72385 C -0.00469 -0.73218 -0.00495 -0.74074 -0.00547 -0.74908 C -0.00586 -0.75232 -0.00651 -0.75972 -0.00677 -0.76528 C -0.00782 -0.78195 -0.00756 -0.78982 -0.00938 -0.80486 C -0.01224 -0.82871 -0.00912 -0.79514 -0.01198 -0.82269 C -0.0125 -0.82801 -0.01263 -0.83357 -0.01329 -0.83866 C -0.01394 -0.84167 -0.01589 -0.85232 -0.01589 -0.85209 C -0.01628 -0.85695 -0.01667 -0.85996 -0.01719 -0.86621 C -0.01745 -0.86852 -0.01823 -0.8706 -0.01849 -0.87292 C -0.01914 -0.87986 -0.01901 -0.88681 -0.0198 -0.89375 C -0.02032 -0.89838 -0.0224 -0.90741 -0.0224 -0.90718 C -0.02279 -0.9206 -0.02305 -0.93357 -0.0237 -0.94653 C -0.02396 -0.95185 -0.02487 -0.95718 -0.02487 -0.96273 C -0.02487 -0.97037 -0.02409 -0.97801 -0.0237 -0.98565 C -0.0224 -1.0044 -0.02435 -0.99815 -0.01849 -1.00857 C -0.01745 -1.01435 -0.01706 -1.01806 -0.01459 -1.02246 C -0.01355 -1.02431 -0.01198 -1.02547 -0.01068 -1.02709 C -0.00964 -1.03264 -0.00938 -1.03635 -0.00677 -1.04074 C -0.00534 -1.04352 -0.00313 -1.04491 -0.0017 -1.04769 C 0.00416 -1.0581 -0.00274 -1.05232 0.00481 -1.05695 C 0.00612 -1.05926 0.00716 -1.06204 0.00872 -1.06389 C 0.00989 -1.06505 0.01132 -1.06505 0.01263 -1.06597 C 0.01393 -1.06736 0.01523 -1.06922 0.0164 -1.07037 C 0.02083 -1.08218 0.0177 -1.07616 0.02682 -1.08681 L 0.03073 -1.09144 C 0.03112 -1.09375 0.03099 -1.0963 0.03203 -1.09838 C 0.03294 -1.1 0.03463 -1.09931 0.0358 -1.1007 C 0.03776 -1.10255 0.03945 -1.10486 0.04101 -1.10741 C 0.05234 -1.12547 0.04309 -1.11366 0.05143 -1.12361 C 0.05182 -1.12593 0.05208 -1.12824 0.05273 -1.13056 C 0.05559 -1.14051 0.05559 -1.13519 0.05911 -1.14653 C 0.06067 -1.15162 0.06158 -1.15741 0.06302 -1.16273 C 0.0651 -1.17014 0.06432 -1.16945 0.06692 -1.16945 L 0.06692 -1.16922 " pathEditMode="relative" rAng="0" ptsTypes="AAAAAAAAAAAAAAAAAAAAAAAAAAAAAAAAAAAAAAAAAAAAAAAAAAAAAAAAAAAAAAAAAAAAAAAAA">
                                      <p:cBhvr>
                                        <p:cTn id="131" dur="3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5664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5E-6 3.33333E-6 L 2.5E-6 0.00023 C 0.00247 -0.00463 0.00495 -0.00949 0.00768 -0.01389 C 0.00885 -0.01574 0.01041 -0.01667 0.01159 -0.01852 C 0.01263 -0.02037 0.01289 -0.02361 0.01419 -0.02547 C 0.01523 -0.02686 0.01679 -0.02686 0.0181 -0.02778 C 0.01979 -0.02917 0.02148 -0.03079 0.02317 -0.03241 C 0.02448 -0.03449 0.02565 -0.03704 0.02708 -0.03912 C 0.03242 -0.04699 0.03711 -0.05093 0.04127 -0.05996 C 0.04609 -0.07014 0.04232 -0.06551 0.04648 -0.08056 C 0.05104 -0.09676 0.0487 -0.09005 0.05299 -0.10116 C 0.05338 -0.1051 0.0539 -0.10903 0.05429 -0.11273 C 0.05547 -0.12454 0.05586 -0.13056 0.05677 -0.1426 C 0.05664 -0.14699 0.05729 -0.17315 0.05429 -0.18403 C 0.05351 -0.18658 0.05247 -0.18866 0.05169 -0.19098 C 0.04961 -0.20556 0.0513 -0.19746 0.04518 -0.21389 L 0.04518 -0.21366 C 0.04427 -0.21783 0.04375 -0.22176 0.04258 -0.2257 C 0.04205 -0.22755 0.04075 -0.22848 0.03997 -0.2301 C 0.03763 -0.23588 0.03489 -0.24167 0.03359 -0.24861 C 0.03177 -0.25787 0.03307 -0.25324 0.02969 -0.26227 C 0.02539 -0.28588 0.0319 -0.24954 0.02708 -0.27824 C 0.0263 -0.28311 0.02526 -0.2875 0.02448 -0.29213 C 0.02187 -0.3088 0.02513 -0.29838 0.02057 -0.31042 C 0.01797 -0.34306 0.01797 -0.33727 0.02057 -0.38866 C 0.02083 -0.39283 0.02252 -0.3963 0.02317 -0.40047 C 0.02734 -0.42176 0.022 -0.39885 0.02578 -0.41644 C 0.03177 -0.44468 0.02513 -0.4125 0.03099 -0.43681 C 0.03229 -0.44236 0.03268 -0.44723 0.03359 -0.45301 C 0.03398 -0.45533 0.03424 -0.45787 0.03489 -0.45996 C 0.03594 -0.46412 0.03737 -0.4676 0.03867 -0.4713 C 0.03958 -0.47686 0.03997 -0.48264 0.04127 -0.4875 C 0.04362 -0.4963 0.04713 -0.49815 0.05039 -0.50579 C 0.05156 -0.50857 0.05195 -0.51227 0.05299 -0.51528 C 0.05403 -0.51829 0.05573 -0.52107 0.05677 -0.52431 C 0.05833 -0.52871 0.05924 -0.5338 0.06067 -0.5382 C 0.06185 -0.54167 0.06341 -0.54398 0.06458 -0.54723 C 0.07578 -0.57709 0.06198 -0.54098 0.07109 -0.57014 C 0.07213 -0.57361 0.07383 -0.57616 0.07487 -0.5794 C 0.07591 -0.58241 0.07656 -0.58588 0.07747 -0.58866 C 0.07877 -0.5926 0.08034 -0.59607 0.08138 -0.60023 C 0.08997 -0.63287 0.08255 -0.61366 0.09049 -0.63241 C 0.09088 -0.63611 0.09101 -0.64005 0.09179 -0.64375 C 0.09635 -0.66852 0.09271 -0.63797 0.09557 -0.66227 C 0.09648 -0.66991 0.09817 -0.68519 0.09817 -0.68496 C 0.09857 -0.69398 0.09987 -0.72732 0.10078 -0.73797 C 0.10182 -0.75116 0.1026 -0.76459 0.10469 -0.77732 C 0.1056 -0.78264 0.10625 -0.78797 0.10729 -0.79329 C 0.10833 -0.79885 0.11002 -0.80394 0.1112 -0.80949 C 0.11211 -0.81389 0.11289 -0.81852 0.11367 -0.82315 C 0.11419 -0.82755 0.11419 -0.83218 0.11497 -0.83681 C 0.11679 -0.84607 0.1194 -0.8551 0.12148 -0.86436 C 0.12239 -0.86829 0.12357 -0.87176 0.12409 -0.8757 C 0.12487 -0.88334 0.12591 -0.89098 0.12669 -0.89885 C 0.12708 -0.90324 0.12747 -0.90787 0.12799 -0.9125 C 0.12903 -0.92315 0.12916 -0.92338 0.1306 -0.93334 C 0.13099 -0.94584 0.13177 -0.95764 0.13177 -0.97037 C 0.13177 -1.06598 0.13203 -1.0301 0.12929 -1.08033 C 0.12877 -1.08982 0.12812 -1.10857 0.12669 -1.11945 C 0.12604 -1.12408 0.12487 -1.12871 0.12409 -1.13334 L 0.12278 -1.14005 L 0.12148 -1.14699 C 0.12109 -1.14931 0.12096 -1.15186 0.12018 -1.15394 C 0.11927 -1.15625 0.11862 -1.1588 0.11758 -1.16088 C 0.11185 -1.17292 0.1151 -1.16273 0.11237 -1.17246 L 0.11237 -1.17223 " pathEditMode="relative" rAng="0" ptsTypes="AAAAAAAAAAAAAAAAAAAAAAAAAAAAAAAAAAAAAAAAAAAAAAAAAAAAAAAAAAAAAAAAAA">
                                      <p:cBhvr>
                                        <p:cTn id="133" dur="3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-58611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8.33333E-7 -3.7037E-7 L 8.33333E-7 0.00023 C -0.00117 -0.01018 -0.00221 -0.02014 -0.00378 -0.03009 C -0.00482 -0.03681 -0.00742 -0.05 -0.00742 -0.04977 C -0.00703 -0.05556 -0.00599 -0.07315 -0.00378 -0.08009 C -0.00156 -0.08704 0.0013 -0.09352 0.00378 -0.1 L 0.00755 -0.11018 C 0.00872 -0.11343 0.00911 -0.11875 0.01133 -0.12014 L 0.01693 -0.12338 C 0.0194 -0.13009 0.02122 -0.13773 0.02435 -0.14352 C 0.0263 -0.14676 0.02838 -0.14977 0.03008 -0.15347 C 0.03281 -0.15972 0.03503 -0.16667 0.0375 -0.17338 C 0.0388 -0.17685 0.04049 -0.17963 0.04128 -0.18333 L 0.04687 -0.21343 L 0.04883 -0.22338 C 0.04818 -0.23681 0.04831 -0.25023 0.04687 -0.26343 C 0.04648 -0.26736 0.04401 -0.26968 0.0431 -0.27338 C 0.04154 -0.27986 0.04115 -0.28704 0.03945 -0.29352 C 0.03815 -0.29815 0.03672 -0.30231 0.03568 -0.30671 C 0.03372 -0.31481 0.0332 -0.32153 0.0319 -0.33009 C 0.03138 -0.33356 0.0306 -0.33681 0.03008 -0.34005 C 0.02917 -0.35046 0.0263 -0.38495 0.0263 -0.39352 C 0.0263 -0.41458 0.02721 -0.43588 0.02812 -0.45671 C 0.02851 -0.46458 0.02838 -0.47268 0.03008 -0.48009 C 0.03164 -0.4875 0.03607 -0.49236 0.0375 -0.5 C 0.0388 -0.50671 0.03906 -0.51389 0.04128 -0.52014 C 0.04466 -0.52893 0.04557 -0.52963 0.04687 -0.54005 C 0.04805 -0.54931 0.04805 -0.56111 0.05065 -0.57014 C 0.05794 -0.59583 0.05156 -0.56481 0.05625 -0.59005 C 0.0595 -0.63518 0.05924 -0.6169 0.05443 -0.68333 C 0.05378 -0.69074 0.05026 -0.70046 0.04883 -0.70671 C 0.04805 -0.70972 0.04792 -0.71366 0.04687 -0.71667 C 0.04531 -0.72153 0.0431 -0.72569 0.04128 -0.73009 C 0.03841 -0.75 0.04023 -0.73912 0.03568 -0.76343 L 0.03372 -0.77315 C 0.0332 -0.77662 0.03216 -0.77963 0.0319 -0.78333 C 0.02956 -0.80787 0.03099 -0.79653 0.02812 -0.81667 C 0.02891 -0.83866 0.02851 -0.86412 0.0319 -0.88681 C 0.03294 -0.89352 0.03346 -0.90093 0.03568 -0.90671 L 0.03945 -0.91667 C 0.03997 -0.92454 0.04036 -0.93241 0.04128 -0.94005 C 0.04167 -0.94352 0.04258 -0.94676 0.0431 -0.95 C 0.04779 -0.9794 0.04245 -0.94931 0.04687 -0.97338 C 0.04622 -0.98889 0.04596 -1.00463 0.04505 -1.02014 C 0.04479 -1.02454 0.04388 -1.02893 0.0431 -1.03333 C 0.03919 -1.05671 0.0401 -1.04884 0.03568 -1.07014 C 0.03255 -1.08495 0.0349 -1.07593 0.0319 -1.09329 C 0.03073 -1.1 0.02943 -1.10671 0.02812 -1.11343 C 0.02747 -1.11667 0.02734 -1.12014 0.0263 -1.12315 C 0.025 -1.12639 0.02357 -1.12963 0.02253 -1.1331 C 0.02161 -1.13634 0.02148 -1.14005 0.0207 -1.14306 C 0.01966 -1.14676 0.01693 -1.15324 0.01693 -1.15301 L 0.01693 -1.15324 " pathEditMode="relative" rAng="0" ptsTypes="AAAAAAAAAAAAAAAAAAAAAAAAAAAAAAAAAAAAAAAAAAAAAAAAAAAAA">
                                      <p:cBhvr>
                                        <p:cTn id="1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57639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375E-6 -1.85185E-6 L 4.375E-6 0.00023 C 0.00429 -0.00555 0.00924 -0.00995 0.01315 -0.01666 C 0.01445 -0.01921 0.01367 -0.02407 0.01497 -0.02685 C 0.01692 -0.03102 0.01992 -0.03333 0.02252 -0.0368 C 0.02591 -0.05509 0.02226 -0.03866 0.02812 -0.05671 C 0.03763 -0.08634 0.02643 -0.05579 0.03554 -0.08009 C 0.03541 -0.08565 0.03711 -0.12754 0.02994 -0.14004 C 0.02851 -0.14259 0.02617 -0.14236 0.02434 -0.14352 C 0.02304 -0.15046 0.02213 -0.1581 0.01875 -0.16342 C 0.01536 -0.16875 0.00742 -0.17685 0.00742 -0.17662 C -0.00326 -0.20532 0.01106 -0.17176 -0.00196 -0.19004 C -0.00365 -0.19259 -0.00404 -0.19722 -0.0056 -0.2 C -0.0073 -0.20301 -0.00951 -0.20416 -0.01133 -0.20671 C -0.01849 -0.21759 -0.01394 -0.21666 -0.01875 -0.21666 L -0.01498 -0.27014 C -0.01185 -0.28449 -0.00834 -0.29861 -0.0056 -0.31342 C -0.00508 -0.31666 -0.00482 -0.32037 -0.00378 -0.32338 C -0.00235 -0.32731 4.375E-6 -0.33009 0.00182 -0.33333 C 0.00377 -0.34375 0.00572 -0.35694 0.01119 -0.36342 L 0.01679 -0.37014 C 0.01744 -0.37338 0.01744 -0.37731 0.01875 -0.38009 C 0.02682 -0.39815 0.02252 -0.3743 0.02812 -0.39676 C 0.02968 -0.40324 0.0319 -0.41666 0.0319 -0.41643 C 0.03125 -0.43449 0.03203 -0.45254 0.02994 -0.47014 C 0.02942 -0.47477 0.02578 -0.47616 0.02434 -0.48009 C 0.0233 -0.48217 0.02369 -0.48657 0.02252 -0.49004 C 0.01927 -0.49653 0.01497 -0.50162 0.01119 -0.50995 C 0.00833 -0.51528 0.00416 -0.52384 4.375E-6 -0.52662 C -0.003 -0.5287 -0.00625 -0.5287 -0.00938 -0.53009 C -0.01875 -0.53426 -0.01146 -0.53171 -0.02058 -0.54004 C -0.0362 -0.55393 -0.01576 -0.53102 -0.03191 -0.55 C -0.04193 -0.57662 -0.02878 -0.54444 -0.04128 -0.56666 C -0.04441 -0.57176 -0.04935 -0.5919 -0.05066 -0.59676 C -0.0517 -0.60023 -0.05313 -0.60185 -0.05443 -0.60671 C -0.06029 -0.64815 -0.05274 -0.59653 -0.05808 -0.63009 C -0.05886 -0.63449 -0.05938 -0.63889 -0.06003 -0.64329 C -0.06081 -0.66319 -0.06394 -0.68912 -0.06003 -0.70995 C -0.05925 -0.71389 -0.05782 -0.71713 -0.05625 -0.71991 C -0.05469 -0.72291 -0.05248 -0.72454 -0.05066 -0.72662 C -0.03763 -0.76111 -0.05834 -0.70949 -0.03933 -0.74329 C -0.02175 -0.77361 -0.04037 -0.75069 -0.02813 -0.78333 L -0.02435 -0.79329 C -0.025 -0.80254 -0.02526 -0.81875 -0.02813 -0.83009 C -0.02917 -0.83356 -0.03099 -0.83634 -0.03191 -0.84004 C -0.03347 -0.84629 -0.03568 -0.85903 -0.03568 -0.85879 C -0.0362 -0.89329 -0.03646 -0.92662 -0.0375 -0.95995 C -0.03829 -0.98449 -0.03868 -0.97685 -0.04128 -0.99329 C -0.04193 -0.99768 -0.04245 -1.00231 -0.0431 -1.00671 C -0.04362 -1.00995 -0.04454 -1.01319 -0.04506 -1.01666 C -0.04584 -1.02222 -0.04623 -1.02778 -0.04688 -1.03333 C -0.04844 -1.04583 -0.04857 -1.04537 -0.05066 -1.05671 C -0.05 -1.06551 -0.05079 -1.075 -0.0487 -1.08333 C -0.04792 -1.08657 -0.0448 -1.08495 -0.0431 -1.08657 C -0.04037 -1.08935 -0.03855 -1.09444 -0.03568 -1.09653 C -0.03269 -1.09884 -0.0293 -1.09838 -0.02631 -1.1 C -0.02305 -1.10162 -0.02006 -1.10463 -0.01693 -1.10671 C -0.01316 -1.10903 -0.00925 -1.11065 -0.0056 -1.11319 C -0.003 -1.11504 -0.00079 -1.11829 0.00182 -1.11991 C 0.00429 -1.12153 0.0069 -1.12199 0.00937 -1.12338 C 0.01119 -1.1243 0.01302 -1.12569 0.01497 -1.12662 C 0.03476 -1.13657 0.00703 -1.12083 0.03372 -1.13657 L 0.03932 -1.14004 C 0.04921 -1.15717 0.0401 -1.14398 0.05429 -1.15648 C 0.05729 -1.15903 0.06549 -1.1706 0.06744 -1.17315 C 0.06927 -1.17546 0.07109 -1.17801 0.07304 -1.17963 C 0.07487 -1.18125 0.07695 -1.18125 0.07864 -1.1831 C 0.08268 -1.18704 0.08997 -1.19629 0.08997 -1.19606 L 0.09375 -1.20648 L 0.09375 -1.20625 L 0.09375 -1.20648 " pathEditMode="relative" rAng="0" ptsTypes="AAAAAAAAAAAAAAAAAAAAAAAAAAAAAAAAAAAAAAAAAAAAAAAAAAAAAAAAAAAAAAAAAAAAAAA">
                                      <p:cBhvr>
                                        <p:cTn id="1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60301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3.7037E-7 L 2.08333E-6 0.00023 C 0.0013 -0.00648 0.00273 -0.01296 0.00403 -0.01944 C 0.00456 -0.02199 0.00469 -0.02454 0.00534 -0.02685 C 0.00612 -0.0294 0.00716 -0.03171 0.00807 -0.03403 C 0.0082 -0.03472 0.01015 -0.04954 0.01081 -0.05093 C 0.01185 -0.05324 0.01354 -0.05417 0.01497 -0.05579 C 0.01536 -0.05903 0.01536 -0.06273 0.01627 -0.06551 C 0.01732 -0.06852 0.01914 -0.07014 0.02044 -0.07292 C 0.02148 -0.075 0.022 -0.07778 0.02318 -0.08009 C 0.02435 -0.08264 0.02591 -0.08472 0.02721 -0.08727 C 0.03294 -0.09954 0.02656 -0.09051 0.03398 -0.09954 C 0.03867 -0.1162 0.03385 -0.10486 0.04088 -0.11157 C 0.04375 -0.11435 0.04909 -0.1213 0.04909 -0.12107 C 0.04948 -0.12384 0.04974 -0.12639 0.05039 -0.1287 C 0.05117 -0.13125 0.05299 -0.13287 0.05312 -0.13588 C 0.05443 -0.18495 0.0539 -0.16528 0.05039 -0.18681 C 0.04987 -0.19005 0.04974 -0.19329 0.04909 -0.19653 C 0.04844 -0.19907 0.047 -0.20116 0.04635 -0.2037 C 0.04153 -0.22292 0.04687 -0.21435 0.03945 -0.22315 C 0.03854 -0.22546 0.03763 -0.22778 0.03672 -0.23032 C 0.02982 -0.25185 0.03789 -0.22963 0.03125 -0.24745 C 0.03086 -0.25069 0.03047 -0.25394 0.02995 -0.25741 C 0.02956 -0.25972 0.02851 -0.26204 0.02851 -0.26435 C 0.02851 -0.27755 0.0289 -0.29028 0.02995 -0.30347 C 0.03021 -0.30671 0.03281 -0.3213 0.03541 -0.325 C 0.03646 -0.32708 0.03815 -0.32708 0.03945 -0.32732 C 0.03958 -0.32801 0.04153 -0.34282 0.04219 -0.34421 C 0.04323 -0.34653 0.04492 -0.34745 0.04635 -0.34954 C 0.04726 -0.35162 0.04818 -0.35394 0.04909 -0.35648 C 0.05 -0.35949 0.05013 -0.36412 0.05169 -0.3662 C 0.05403 -0.36968 0.05742 -0.36875 0.05989 -0.37107 C 0.06172 -0.37292 0.06367 -0.37407 0.06536 -0.37639 C 0.06679 -0.37755 0.06797 -0.37963 0.06953 -0.38079 C 0.07252 -0.38333 0.07604 -0.38542 0.07903 -0.38796 C 0.0931 -0.40139 0.08099 -0.39583 0.09544 -0.4 C 0.10482 -0.41134 0.09297 -0.39792 0.10625 -0.40995 C 0.10872 -0.41181 0.11068 -0.41505 0.11315 -0.41713 C 0.11562 -0.41898 0.12513 -0.42153 0.12669 -0.42245 C 0.12903 -0.42361 0.13125 -0.42569 0.13359 -0.42685 C 0.14466 -0.43357 0.13307 -0.42384 0.14583 -0.43403 C 0.14765 -0.43588 0.14948 -0.4375 0.1513 -0.43912 C 0.1539 -0.44074 0.1595 -0.44375 0.1595 -0.44375 C 0.1638 -0.45509 0.16015 -0.44815 0.16771 -0.45602 C 0.17226 -0.46042 0.17708 -0.46505 0.18125 -0.47037 C 0.18307 -0.47269 0.18476 -0.47593 0.18672 -0.47755 C 0.18841 -0.47917 0.19036 -0.47917 0.19219 -0.48009 C 0.19362 -0.48171 0.19518 -0.48287 0.19635 -0.48495 C 0.19791 -0.48773 0.20104 -0.49861 0.20169 -0.50185 C 0.20286 -0.50671 0.20443 -0.51644 0.20443 -0.5162 C 0.20403 -0.53333 0.20364 -0.55046 0.20312 -0.56736 C 0.20208 -0.59884 0.20299 -0.58958 0.20039 -0.60857 C 0.20091 -0.64421 0.20052 -0.67963 0.20169 -0.71528 C 0.20195 -0.72037 0.20325 -0.72523 0.20443 -0.72986 C 0.20534 -0.73287 0.20612 -0.73634 0.20716 -0.73935 C 0.20846 -0.74282 0.20989 -0.74583 0.21133 -0.74907 C 0.21172 -0.75162 0.21198 -0.75417 0.21263 -0.75648 C 0.2138 -0.76042 0.21836 -0.7706 0.21953 -0.77338 C 0.22135 -0.77824 0.22226 -0.78449 0.225 -0.78796 C 0.23177 -0.79699 0.22851 -0.79306 0.2345 -0.8 C 0.23489 -0.80255 0.23489 -0.80556 0.23581 -0.80741 C 0.23815 -0.81134 0.24401 -0.8169 0.24401 -0.81667 C 0.24492 -0.82014 0.24544 -0.82407 0.24674 -0.82662 C 0.24818 -0.82986 0.25052 -0.83125 0.25221 -0.83403 C 0.25364 -0.83611 0.25482 -0.83912 0.25625 -0.8412 C 0.25794 -0.84352 0.26497 -0.85 0.26719 -0.85347 C 0.26914 -0.85625 0.2707 -0.85995 0.27265 -0.86296 C 0.27539 -0.86736 0.27916 -0.87153 0.28216 -0.87523 L 0.29036 -0.89699 C 0.2931 -0.9044 0.29375 -0.90532 0.29583 -0.91389 C 0.29726 -0.91968 0.29752 -0.92477 0.29857 -0.93102 C 0.30247 -0.95532 0.297 -0.91759 0.3013 -0.94792 C 0.30182 -0.95833 0.30273 -0.96898 0.30273 -0.9794 C 0.30273 -1.00116 0.30208 -1.02315 0.3013 -1.04491 C 0.30117 -1.04745 0.30052 -1.04977 0.3 -1.05208 C 0.29922 -1.05486 0.29818 -1.05694 0.29726 -1.05949 L 0.2931 -1.08125 C 0.29271 -1.08357 0.29258 -1.08634 0.29179 -1.08843 C 0.28815 -1.09815 0.28893 -1.09491 0.28633 -1.10787 C 0.28528 -1.11273 0.28515 -1.11829 0.28359 -1.12245 C 0.28073 -1.13009 0.28073 -1.12847 0.27943 -1.13681 C 0.27851 -1.14329 0.27682 -1.15625 0.27682 -1.15602 C 0.2763 -1.1625 0.27539 -1.16898 0.27539 -1.17546 C 0.27539 -1.18449 0.27682 -1.20232 0.27682 -1.20208 L 0.27682 -1.20232 " pathEditMode="relative" rAng="0" ptsTypes="AAAAAAAAAAAAAAAAAAAAAAAAAAAAAAAAAAAAAAAAAAAAAAAAAAAAAAAAAAAAAAAAAAAAAAAAAAAAAAAAAAAAA">
                                      <p:cBhvr>
                                        <p:cTn id="13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0" y="-60093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1.45833E-6 4.81481E-6 L 1.45833E-6 0.00023 C 0.00221 -0.00811 0.00338 -0.0176 0.00677 -0.02431 C 0.01133 -0.03357 0.02096 -0.04468 0.02851 -0.04862 C 0.03893 -0.05394 0.04935 -0.05556 0.05989 -0.05834 C 0.07265 -0.06575 0.04909 -0.05255 0.0776 -0.06551 C 0.10143 -0.07663 0.07812 -0.07084 0.10351 -0.07524 C 0.10768 -0.07778 0.11159 -0.08079 0.11588 -0.08264 C 0.1207 -0.08473 0.12604 -0.08473 0.13086 -0.08727 C 0.13476 -0.08959 0.13828 -0.09329 0.1418 -0.097 C 0.14557 -0.10139 0.14935 -0.10602 0.1526 -0.11158 C 0.16172 -0.12709 0.16771 -0.14237 0.17305 -0.1625 C 0.175 -0.16968 0.17578 -0.17709 0.17721 -0.18426 C 0.17669 -0.20788 0.17656 -0.23311 0.17578 -0.2551 C 0.17461 -0.29723 0.17174 -0.24283 0.17578 -0.31042 C 0.17591 -0.31297 0.1763 -0.31737 0.17721 -0.31899 C 0.17917 -0.32223 0.18203 -0.32732 0.18398 -0.32987 C 0.19336 -0.35093 0.18581 -0.34584 0.20312 -0.36366 C 0.20677 -0.3676 0.2112 -0.37061 0.21536 -0.37223 C 0.22031 -0.37362 0.22539 -0.37593 0.23034 -0.37825 C 0.2362 -0.38264 0.24232 -0.38288 0.24805 -0.38542 C 0.25417 -0.38889 0.25989 -0.39375 0.26575 -0.39769 C 0.27122 -0.40301 0.27695 -0.40417 0.28216 -0.40741 C 0.29023 -0.41482 0.29739 -0.42547 0.30534 -0.43149 C 0.32239 -0.44676 0.32083 -0.44237 0.33398 -0.46551 C 0.33607 -0.46922 0.33815 -0.47825 0.33945 -0.48241 C 0.34114 -0.4882 0.3431 -0.49375 0.34492 -0.49954 C 0.34674 -0.51158 0.35 -0.52338 0.35039 -0.53588 C 0.35091 -0.55533 0.34922 -0.57477 0.34765 -0.59399 C 0.34739 -0.59676 0.34557 -0.59862 0.34492 -0.60116 C 0.34232 -0.61158 0.34023 -0.62223 0.33802 -0.63288 C 0.33568 -0.64399 0.33424 -0.65602 0.33125 -0.66667 C 0.33034 -0.66991 0.3293 -0.67315 0.32851 -0.67639 C 0.32604 -0.6875 0.32474 -0.69954 0.32174 -0.71042 C 0.31966 -0.7176 0.31601 -0.72292 0.31354 -0.72963 C 0.31055 -0.7382 0.30872 -0.74815 0.30534 -0.75649 C 0.30338 -0.76135 0.29831 -0.76436 0.29583 -0.76852 C 0.29154 -0.77547 0.28776 -0.78334 0.28359 -0.79028 C 0.28138 -0.79375 0.27877 -0.7963 0.27669 -0.8 C 0.27552 -0.80209 0.27526 -0.80533 0.27396 -0.80741 C 0.27109 -0.81181 0.26719 -0.81459 0.26445 -0.81945 C 0.26172 -0.82431 0.26015 -0.83102 0.25768 -0.83635 C 0.25599 -0.83982 0.2539 -0.8426 0.25221 -0.84607 C 0.24674 -0.85695 0.24674 -0.85811 0.24258 -0.87038 C 0.24167 -0.87593 0.2401 -0.88149 0.23984 -0.88727 C 0.23971 -0.89584 0.24388 -0.95533 0.24401 -0.95764 C 0.2444 -0.97616 0.24466 -0.99468 0.24531 -1.01343 C 0.24635 -1.04075 0.24948 -1.02639 0.24531 -1.06436 C 0.24388 -1.07848 0.24036 -1.08264 0.23581 -1.09329 C 0.23489 -1.09561 0.23411 -1.09838 0.23307 -1.1007 C 0.2319 -1.10325 0.23008 -1.1051 0.22904 -1.10788 C 0.22604 -1.11528 0.22357 -1.12385 0.22083 -1.13195 C 0.21862 -1.13843 0.21627 -1.14445 0.21263 -1.14885 C 0.20833 -1.15417 0.20495 -1.15579 0.20039 -1.15857 C 0.19414 -1.1669 0.19713 -1.16575 0.19219 -1.16575 L 0.19219 -1.16551 " pathEditMode="relative" rAng="0" ptsTypes="AAAAAAAAAAAAAAAAAAAAAAAAAAAAAAAAAAAAAAAAAAAAAAAAAAAAAAAA">
                                      <p:cBhvr>
                                        <p:cTn id="1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58264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16667E-7 -1.48148E-6 L 4.16667E-7 -1.48148E-6 C -0.00052 -0.00741 -0.00013 -0.01504 -0.00143 -0.02222 C -0.00208 -0.02523 -0.0043 -0.02685 -0.00547 -0.0294 C -0.00651 -0.03148 -0.00703 -0.03449 -0.0082 -0.03657 C -0.00938 -0.03866 -0.01094 -0.03958 -0.01237 -0.04143 C -0.01419 -0.04375 -0.01576 -0.04699 -0.01784 -0.04861 C -0.02083 -0.05162 -0.02422 -0.05324 -0.02734 -0.05579 C -0.02917 -0.05741 -0.03086 -0.05926 -0.03281 -0.06088 C -0.03411 -0.0618 -0.03555 -0.0618 -0.03685 -0.06342 C -0.04076 -0.0669 -0.04844 -0.07731 -0.05182 -0.08264 C -0.0556 -0.08866 -0.05911 -0.09537 -0.06276 -0.10208 C -0.06797 -0.11134 -0.06576 -0.10625 -0.06953 -0.11643 C -0.07005 -0.12129 -0.07031 -0.12616 -0.07096 -0.13102 C -0.07122 -0.13356 -0.07227 -0.13565 -0.07227 -0.13819 C -0.07227 -0.15463 -0.07175 -0.1706 -0.07096 -0.18704 C -0.07057 -0.19329 -0.06862 -0.19583 -0.0668 -0.20139 C -0.06393 -0.21018 -0.06315 -0.21759 -0.05859 -0.22569 C -0.05729 -0.22824 -0.05586 -0.23032 -0.05456 -0.23287 C -0.04883 -0.24491 -0.05521 -0.23611 -0.04779 -0.24491 C -0.04596 -0.25139 -0.04518 -0.25926 -0.04232 -0.26435 C -0.04089 -0.2669 -0.03945 -0.26898 -0.03815 -0.27153 C -0.0362 -0.27639 -0.03281 -0.28611 -0.03281 -0.28611 C -0.03229 -0.28981 -0.0319 -0.29282 -0.03138 -0.29583 C -0.03099 -0.29838 -0.03034 -0.30116 -0.03008 -0.3037 C -0.02943 -0.30879 -0.02917 -0.31435 -0.02865 -0.32014 C -0.02917 -0.33102 -0.02904 -0.3412 -0.03008 -0.35162 C -0.03034 -0.35509 -0.03203 -0.35833 -0.03281 -0.36134 C -0.03385 -0.36597 -0.03438 -0.37153 -0.03555 -0.37639 C -0.03841 -0.3875 -0.0418 -0.39838 -0.04505 -0.40972 C -0.04635 -0.41481 -0.04805 -0.41944 -0.04909 -0.4243 C -0.05 -0.42893 -0.05052 -0.43287 -0.05182 -0.43657 C -0.05469 -0.44421 -0.05911 -0.45 -0.06133 -0.45833 C -0.06276 -0.46342 -0.06393 -0.46805 -0.0655 -0.47315 C -0.06927 -0.48449 -0.07175 -0.48796 -0.075 -0.49954 C -0.08425 -0.53241 -0.07044 -0.49004 -0.08177 -0.52361 C -0.08438 -0.55625 -0.08125 -0.52477 -0.08724 -0.5625 C -0.09154 -0.58935 -0.0918 -0.59329 -0.09401 -0.61342 C -0.09245 -0.67014 -0.09518 -0.64282 -0.08997 -0.67639 C -0.08945 -0.67963 -0.08945 -0.6831 -0.08867 -0.68611 C -0.08711 -0.69143 -0.08425 -0.69514 -0.0832 -0.70069 C -0.08203 -0.70671 -0.08177 -0.71065 -0.07904 -0.71528 C -0.078 -0.71736 -0.0763 -0.71852 -0.075 -0.72014 C -0.06641 -0.74305 -0.07357 -0.72754 -0.06406 -0.7419 C -0.06263 -0.74421 -0.06146 -0.74699 -0.06003 -0.74907 C -0.05651 -0.7544 -0.05599 -0.75393 -0.05182 -0.75648 C -0.05 -0.75879 -0.04831 -0.76134 -0.04635 -0.76366 C -0.04375 -0.76713 -0.04089 -0.77014 -0.03815 -0.77338 C -0.03685 -0.775 -0.03542 -0.77662 -0.03411 -0.77824 L -0.02865 -0.78542 C -0.0224 -0.80208 -0.0306 -0.78264 -0.01914 -0.8 C -0.01784 -0.80208 -0.01758 -0.80532 -0.01641 -0.80741 C -0.01523 -0.80949 -0.01367 -0.81065 -0.01237 -0.81227 C -0.00885 -0.83055 -0.01354 -0.80787 -0.0082 -0.82685 C -0.0026 -0.84676 -0.01198 -0.82037 -0.00417 -0.8412 C -0.00169 -0.86713 -0.00208 -0.85741 -0.00417 -0.89699 C -0.0043 -0.90046 -0.00482 -0.9037 -0.00547 -0.90671 C -0.00625 -0.91018 -0.00703 -0.91342 -0.0082 -0.91643 C -0.0112 -0.92407 -0.01784 -0.93819 -0.01784 -0.93796 C -0.02044 -0.95208 -0.01732 -0.93912 -0.02318 -0.95278 C -0.02526 -0.95741 -0.02682 -0.9625 -0.02865 -0.96736 C -0.03242 -0.99074 -0.02917 -0.97778 -0.03555 -0.99398 C -0.03737 -0.99884 -0.04089 -1.00856 -0.04089 -1.00833 C -0.04141 -1.0118 -0.04167 -1.01504 -0.04232 -1.01829 C -0.04297 -1.02153 -0.04401 -1.02477 -0.04505 -1.02801 C -0.04831 -1.03842 -0.05234 -1.04792 -0.05456 -1.05949 C -0.05781 -1.07685 -0.05573 -1.06967 -0.06003 -1.08125 C -0.06094 -1.08704 -0.06185 -1.09259 -0.06276 -1.09815 C -0.06315 -1.10069 -0.06406 -1.10301 -0.06406 -1.10555 C -0.06406 -1.11921 -0.0638 -1.1331 -0.06276 -1.14676 C -0.06237 -1.15185 -0.06211 -1.15764 -0.06003 -1.16134 L -0.05599 -1.16852 C -0.05273 -1.18588 -0.05729 -1.16481 -0.05052 -1.1831 C -0.04974 -1.18518 -0.04987 -1.18819 -0.04909 -1.19028 C -0.04805 -1.19329 -0.04622 -1.19491 -0.04505 -1.19745 C -0.04297 -1.20208 -0.04232 -1.20879 -0.03958 -1.21204 C -0.03438 -1.21805 -0.03659 -1.21481 -0.03281 -1.22176 L -0.03281 -1.22153 " pathEditMode="relative" rAng="0" ptsTypes="AAAAAAAAAAAAAAAAAAAAAAAAAAAAAAAAAAAAAAAAAAAAAAAAAAAAAAAAAAAAAAAAAAAAAAAAAAAAAA">
                                      <p:cBhvr>
                                        <p:cTn id="1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-61065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022E-16 -2.22222E-6 L 1.11022E-16 0.00023 C 0.00221 -0.00787 0.00404 -0.01643 0.00677 -0.02407 C 0.00781 -0.02708 0.00977 -0.02847 0.01081 -0.03148 C 0.01159 -0.03356 0.0112 -0.0368 0.01224 -0.03866 C 0.01458 -0.04282 0.01771 -0.04514 0.02044 -0.04838 L 0.02448 -0.05324 C 0.03229 -0.07407 0.02292 -0.04768 0.02852 -0.06782 C 0.0293 -0.07037 0.0306 -0.07245 0.03125 -0.075 C 0.03229 -0.07847 0.03359 -0.08889 0.03398 -0.0919 C 0.03294 -0.11597 0.03398 -0.11666 0.03125 -0.13333 C 0.03086 -0.13565 0.0306 -0.13819 0.02995 -0.14051 C 0.02917 -0.14305 0.02813 -0.14537 0.02721 -0.14768 C 0.02669 -0.15023 0.02643 -0.15278 0.02578 -0.15509 C 0.02396 -0.1618 0.02201 -0.16412 0.01901 -0.16967 C 0.01563 -0.18796 0.02018 -0.16528 0.01497 -0.18403 C 0.01432 -0.18634 0.01419 -0.18912 0.01354 -0.19143 C 0.00833 -0.21018 0.01289 -0.18773 0.00951 -0.20602 C 0.0099 -0.20995 0.01003 -0.21435 0.01081 -0.21828 C 0.01276 -0.22708 0.01745 -0.23032 0.02174 -0.23518 L 0.02578 -0.24004 C 0.02721 -0.24166 0.02839 -0.24398 0.02995 -0.24467 C 0.03177 -0.2456 0.03359 -0.24583 0.03542 -0.24722 C 0.03919 -0.25 0.04232 -0.25532 0.04635 -0.25694 C 0.04857 -0.25764 0.05091 -0.25833 0.05313 -0.25926 C 0.05456 -0.25995 0.05586 -0.26111 0.05716 -0.2618 C 0.05951 -0.26273 0.06172 -0.26319 0.06406 -0.26412 C 0.06589 -0.26481 0.06758 -0.26574 0.06953 -0.26666 C 0.08854 -0.27384 0.07682 -0.26921 0.09128 -0.27384 C 0.09362 -0.27453 0.09583 -0.27569 0.09805 -0.27616 C 0.10169 -0.27731 0.10534 -0.27778 0.10898 -0.2787 C 0.12695 -0.28935 0.10612 -0.27847 0.13633 -0.28588 C 0.13906 -0.28657 0.14622 -0.2912 0.14987 -0.29328 C 0.15638 -0.30092 0.15247 -0.29722 0.16224 -0.30324 L 0.16628 -0.30532 L 0.17031 -0.3081 L 0.17852 -0.31736 C 0.18125 -0.3206 0.18398 -0.32407 0.18672 -0.32731 C 0.18906 -0.32963 0.19128 -0.33217 0.19349 -0.33449 C 0.19635 -0.33773 0.20169 -0.34421 0.20169 -0.34421 C 0.20221 -0.34745 0.20221 -0.35092 0.20313 -0.35393 C 0.20456 -0.35903 0.2069 -0.36342 0.20859 -0.36828 C 0.21003 -0.37315 0.21133 -0.37801 0.21263 -0.38287 C 0.21315 -0.38611 0.21315 -0.38981 0.21406 -0.39259 C 0.21549 -0.39791 0.2194 -0.40717 0.2194 -0.40694 C 0.22161 -0.43472 0.22135 -0.42222 0.2194 -0.46041 C 0.21914 -0.46782 0.21797 -0.48379 0.21667 -0.4919 C 0.21602 -0.49699 0.21484 -0.50162 0.21406 -0.50648 L 0.21133 -0.52106 L 0.20859 -0.53333 C 0.20807 -0.53796 0.20716 -0.54282 0.20716 -0.54768 C 0.20716 -0.61828 0.20573 -0.58009 0.2099 -0.60602 C 0.21055 -0.60995 0.21289 -0.62893 0.21406 -0.63009 C 0.23307 -0.65278 0.20117 -0.61435 0.22214 -0.64236 C 0.22435 -0.64514 0.22682 -0.64699 0.22904 -0.64953 C 0.23568 -0.65717 0.2362 -0.65926 0.24258 -0.66412 C 0.24401 -0.66504 0.24531 -0.66574 0.24674 -0.66666 C 0.24805 -0.66828 0.24922 -0.67037 0.25078 -0.67129 C 0.2543 -0.67361 0.26172 -0.67616 0.26172 -0.67592 C 0.26354 -0.6794 0.2651 -0.68333 0.26719 -0.68588 C 0.26836 -0.6875 0.26992 -0.68727 0.27122 -0.68842 C 0.27279 -0.68958 0.27396 -0.69166 0.27539 -0.69328 C 0.2763 -0.6956 0.27695 -0.69838 0.27813 -0.70046 C 0.28711 -0.71643 0.27669 -0.68819 0.28763 -0.71736 C 0.2888 -0.72037 0.28919 -0.7243 0.29036 -0.72708 C 0.29336 -0.73472 0.29701 -0.7412 0.29987 -0.74907 L 0.3026 -0.75625 C 0.30586 -0.77916 0.30365 -0.76967 0.30807 -0.78541 C 0.31107 -0.8118 0.30729 -0.78426 0.31211 -0.80717 C 0.31458 -0.81875 0.31276 -0.81967 0.31484 -0.83379 C 0.31549 -0.83727 0.31667 -0.84028 0.31758 -0.84352 C 0.3181 -0.85231 0.31875 -0.86134 0.31901 -0.87014 C 0.31966 -0.88866 0.3194 -0.90741 0.32031 -0.92592 C 0.3207 -0.93264 0.32214 -0.93889 0.32305 -0.94537 C 0.32474 -0.95741 0.32383 -0.95185 0.32578 -0.96227 C 0.3263 -0.96805 0.32656 -0.97361 0.32721 -0.9794 C 0.32773 -0.98449 0.32995 -0.9919 0.33125 -0.99629 C 0.33203 -0.99884 0.33294 -1.00139 0.33398 -1.00347 C 0.33516 -1.00625 0.33672 -1.00833 0.33802 -1.01088 C 0.33854 -1.01319 0.3388 -1.01574 0.33945 -1.01805 C 0.34089 -1.02315 0.34466 -1.03055 0.34622 -1.03495 C 0.3474 -1.03819 0.34792 -1.04166 0.34896 -1.04467 C 0.35013 -1.04815 0.35182 -1.05116 0.35313 -1.0544 C 0.35313 -1.05416 0.3599 -1.07268 0.3612 -1.07616 C 0.36211 -1.0787 0.36328 -1.08102 0.36393 -1.08356 C 0.36484 -1.0868 0.36563 -1.09004 0.36667 -1.09328 C 0.36836 -1.09815 0.37031 -1.10301 0.37214 -1.10787 C 0.37305 -1.11018 0.37422 -1.11227 0.37487 -1.11504 C 0.37643 -1.12199 0.38177 -1.14444 0.38177 -1.14884 L 0.38177 -1.15856 L 0.38177 -1.15833 " pathEditMode="relative" rAng="0" ptsTypes="AAAAAAAAAAAAAAAAAAAAAAAAAAAAAAAAAAAAAAAAAAAAAAAAAAAAAAAAAAAAAAAAAAAAAAAAAAAAAAAAAAAAAAAAAAA">
                                      <p:cBhvr>
                                        <p:cTn id="1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9" y="-5791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807 -0.00301 L 0.00807 -0.00278 C 0.01211 -0.00625 0.01601 -0.01018 0.02031 -0.01273 C 0.02239 -0.01412 0.02487 -0.01435 0.02708 -0.01528 C 0.03216 -0.01713 0.03398 -0.01875 0.03932 -0.02014 C 0.04713 -0.02199 0.05482 -0.02292 0.0625 -0.025 C 0.06719 -0.02616 0.07161 -0.02847 0.07617 -0.02986 C 0.08346 -0.03171 0.09075 -0.03218 0.09804 -0.03472 C 0.10833 -0.03843 0.10247 -0.03657 0.11575 -0.03958 C 0.12122 -0.04282 0.12669 -0.04537 0.13203 -0.04907 L 0.1457 -0.0588 C 0.14739 -0.06481 0.1487 -0.07083 0.15117 -0.07593 C 0.15534 -0.08472 0.15599 -0.08194 0.15937 -0.09282 C 0.17044 -0.12847 0.15547 -0.0875 0.16484 -0.11227 C 0.16523 -0.11713 0.16549 -0.12199 0.16614 -0.12685 C 0.1664 -0.12917 0.16758 -0.13148 0.16758 -0.13403 C 0.16758 -0.15417 0.16692 -0.17454 0.16614 -0.19468 C 0.16601 -0.19792 0.16536 -0.20116 0.16484 -0.2044 C 0.16393 -0.20926 0.16302 -0.21412 0.16211 -0.21898 L 0.16067 -0.22616 C 0.16028 -0.2287 0.15963 -0.23102 0.15937 -0.23333 C 0.15885 -0.23657 0.15755 -0.24699 0.15664 -0.25046 C 0.15586 -0.25301 0.15482 -0.25532 0.1539 -0.25764 C 0.15299 -0.26412 0.15234 -0.27083 0.15117 -0.27708 C 0.14896 -0.28843 0.15026 -0.28194 0.147 -0.29653 C 0.14661 -0.30046 0.14648 -0.30463 0.1457 -0.30856 C 0.14505 -0.31204 0.1431 -0.31458 0.14297 -0.31829 C 0.14258 -0.34167 0.14349 -0.36528 0.1444 -0.38866 C 0.1444 -0.3912 0.14531 -0.39352 0.1457 -0.39583 C 0.14765 -0.4088 0.14883 -0.42199 0.15117 -0.43472 C 0.15156 -0.43704 0.15182 -0.43958 0.15247 -0.4419 C 0.15325 -0.44444 0.15442 -0.44676 0.15521 -0.44931 C 0.15625 -0.45231 0.15703 -0.45579 0.15794 -0.45903 C 0.15846 -0.46458 0.15872 -0.47037 0.15937 -0.47593 C 0.15963 -0.47847 0.16067 -0.48056 0.16067 -0.4831 C 0.16067 -0.49768 0.16002 -0.51227 0.15937 -0.52685 C 0.15911 -0.53102 0.15885 -0.53518 0.15794 -0.53889 C 0.15703 -0.54259 0.15508 -0.54537 0.1539 -0.54861 C 0.15156 -0.55463 0.14935 -0.56157 0.147 -0.56806 C 0.14622 -0.57037 0.14544 -0.57315 0.1444 -0.575 L 0.14023 -0.58264 C 0.13789 -0.59514 0.13971 -0.58773 0.13346 -0.6044 C 0.13346 -0.60393 0.12799 -0.61875 0.12799 -0.61829 C 0.12708 -0.62106 0.12213 -0.63218 0.12122 -0.63588 C 0.12005 -0.63958 0.1194 -0.64375 0.11849 -0.64792 C 0.11758 -0.65139 0.11666 -0.6544 0.11575 -0.65764 C 0.11523 -0.66088 0.11432 -0.66412 0.11432 -0.66736 C 0.11432 -0.67778 0.11497 -0.68981 0.11575 -0.7037 C 0.11601 -0.7088 0.1181 -0.71458 0.11979 -0.71829 C 0.12109 -0.72106 0.12265 -0.72292 0.12383 -0.72569 C 0.12591 -0.73032 0.12786 -0.73495 0.12929 -0.74005 C 0.13841 -0.77037 0.12747 -0.73218 0.13346 -0.75532 C 0.13554 -0.76389 0.1362 -0.76505 0.13893 -0.77222 C 0.13841 -0.7838 0.13828 -0.79352 0.1375 -0.80324 C 0.13698 -0.81111 0.13281 -0.81875 0.13073 -0.82315 C 0.12982 -0.82569 0.12916 -0.82847 0.12799 -0.83032 C 0.12656 -0.83287 0.12513 -0.83495 0.12383 -0.83773 C 0.11536 -0.85926 0.12226 -0.84768 0.11432 -0.85903 C 0.11211 -0.8713 0.11445 -0.86296 0.10755 -0.87361 C 0.0983 -0.8875 0.10833 -0.875 0.09935 -0.88565 C 0.09336 -0.89977 0.09948 -0.88403 0.09258 -0.91296 L 0.08711 -0.93889 C 0.08659 -0.94306 0.08646 -0.94722 0.08567 -0.95116 C 0.08151 -0.97338 0.08385 -0.94699 0.08164 -0.97292 C 0.08099 -0.98032 0.07982 -1.00116 0.0789 -1.00926 C 0.07864 -1.01181 0.07799 -1.01412 0.07747 -1.01643 C 0.07799 -1.03333 0.07812 -1.05208 0.0789 -1.06991 C 0.07903 -1.07315 0.07995 -1.07639 0.08021 -1.07963 C 0.08099 -1.08565 0.08164 -1.09745 0.08294 -1.10393 C 0.08372 -1.10718 0.08489 -1.11018 0.08567 -1.11343 C 0.08633 -1.11597 0.08646 -1.11852 0.08711 -1.12083 C 0.08789 -1.12407 0.08906 -1.12708 0.08984 -1.13056 C 0.09036 -1.13287 0.09023 -1.13588 0.09114 -1.13773 C 0.09219 -1.14005 0.09388 -1.14097 0.09531 -1.14259 C 0.10117 -1.16366 0.0944 -1.1419 0.10208 -1.15949 C 0.10208 -1.15926 0.10885 -1.17778 0.11028 -1.18148 L 0.11302 -1.18866 C 0.11393 -1.1912 0.11484 -1.19352 0.11575 -1.19606 C 0.11705 -1.2 0.11862 -1.20393 0.11979 -1.2081 C 0.12539 -1.22824 0.11601 -1.20185 0.12383 -1.22268 C 0.12435 -1.225 0.12461 -1.22755 0.12526 -1.22986 C 0.1276 -1.23958 0.13021 -1.24745 0.13346 -1.25625 C 0.13515 -1.26134 0.13893 -1.27083 0.13893 -1.2706 L 0.14166 -1.28542 L 0.14297 -1.29282 L 0.14297 -1.29259 " pathEditMode="relative" rAng="0" ptsTypes="AAAAAAAAAAAAAAAAAAAAAAAAAAAAAAAAAAAAAAAAAAAAAAAAAAAAAAAAAAAAAAAAAAAAAAAAAAAAAAAAAAAAAA">
                                      <p:cBhvr>
                                        <p:cTn id="14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64468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1.85185E-6 L -1.13555 1.85185E-6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1.85185E-6 L -1.00533 1.85185E-6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9752 -3.33333E-6 L -0.04388 -3.33333E-6 " pathEditMode="relative" rAng="0" ptsTypes="AA">
                                      <p:cBhvr>
                                        <p:cTn id="165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98711 -3.33333E-6 L -0.01823 -3.33333E-6 " pathEditMode="relative" rAng="0" ptsTypes="AA">
                                      <p:cBhvr>
                                        <p:cTn id="167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0" y="0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0586 -4.81481E-6 L -1.13554 -4.81481E-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70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2.91667E-6 -4.81481E-6 L -1.00534 -4.81481E-6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73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C 2.08333E-7 -0.00186 -0.00052 -0.00324 -0.00104 -0.00324 C -0.00156 -0.00324 -0.00182 -0.00162 -0.00195 -0.0007 L -0.00195 0.00069 C -0.00208 0.00185 -0.00234 0.00347 -0.00299 0.00347 C -0.00339 0.00347 -0.00378 0.00185 -0.00378 3.7037E-6 C -0.00378 -0.00186 -0.00339 -0.00324 -0.00299 -0.00324 C -0.00234 -0.00324 -0.00208 -0.00162 -0.00195 -0.0007 L -0.00195 0.00069 C -0.00182 0.00185 -0.00156 0.00347 -0.00104 0.00347 C -0.00052 0.00347 2.08333E-7 0.00185 2.08333E-7 3.7037E-6 Z " pathEditMode="relative" rAng="0" ptsTypes="AAAAAAAAAAA">
                                      <p:cBhvr>
                                        <p:cTn id="18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 animBg="1"/>
      <p:bldP spid="44" grpId="1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63" grpId="0" animBg="1"/>
      <p:bldP spid="63" grpId="1" animBg="1"/>
      <p:bldP spid="107" grpId="0" animBg="1"/>
      <p:bldP spid="107" grpId="1" animBg="1"/>
      <p:bldP spid="126" grpId="0" animBg="1"/>
      <p:bldP spid="126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9" t="19635" r="26756" b="25049"/>
          <a:stretch>
            <a:fillRect/>
          </a:stretch>
        </p:blipFill>
        <p:spPr>
          <a:xfrm>
            <a:off x="3180572" y="2414183"/>
            <a:ext cx="5580481" cy="333514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83874" y="1923794"/>
            <a:ext cx="2073258" cy="333553"/>
            <a:chOff x="683874" y="1923794"/>
            <a:chExt cx="2073258" cy="333553"/>
          </a:xfrm>
        </p:grpSpPr>
        <p:sp>
          <p:nvSpPr>
            <p:cNvPr id="38" name="圆角矩形 37"/>
            <p:cNvSpPr/>
            <p:nvPr/>
          </p:nvSpPr>
          <p:spPr>
            <a:xfrm rot="10800000" flipH="1" flipV="1">
              <a:off x="683874" y="1944780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923244" y="1923794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60" name="组合 105"/>
          <p:cNvGrpSpPr/>
          <p:nvPr/>
        </p:nvGrpSpPr>
        <p:grpSpPr>
          <a:xfrm>
            <a:off x="5777682" y="3659558"/>
            <a:ext cx="676343" cy="676343"/>
            <a:chOff x="2857091" y="3115379"/>
            <a:chExt cx="1087200" cy="1087200"/>
          </a:xfrm>
        </p:grpSpPr>
        <p:sp>
          <p:nvSpPr>
            <p:cNvPr id="62" name="椭圆 61"/>
            <p:cNvSpPr/>
            <p:nvPr/>
          </p:nvSpPr>
          <p:spPr>
            <a:xfrm>
              <a:off x="2857091" y="3115379"/>
              <a:ext cx="1087200" cy="10872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latin typeface="印品黑体" panose="00000500000000000000" pitchFamily="2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873868" y="3132156"/>
              <a:ext cx="1053646" cy="10536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5" name="组合 110"/>
          <p:cNvGrpSpPr/>
          <p:nvPr/>
        </p:nvGrpSpPr>
        <p:grpSpPr>
          <a:xfrm>
            <a:off x="5125966" y="3098065"/>
            <a:ext cx="2040617" cy="2040618"/>
            <a:chOff x="5125966" y="2868692"/>
            <a:chExt cx="2040617" cy="2040618"/>
          </a:xfrm>
        </p:grpSpPr>
        <p:grpSp>
          <p:nvGrpSpPr>
            <p:cNvPr id="66" name="组合 111"/>
            <p:cNvGrpSpPr/>
            <p:nvPr/>
          </p:nvGrpSpPr>
          <p:grpSpPr>
            <a:xfrm>
              <a:off x="5125966" y="2868692"/>
              <a:ext cx="2040617" cy="2040618"/>
              <a:chOff x="5125966" y="2868692"/>
              <a:chExt cx="2040617" cy="2040618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5125966" y="2868692"/>
                <a:ext cx="2040617" cy="2040618"/>
              </a:xfrm>
              <a:prstGeom prst="ellipse">
                <a:avLst/>
              </a:prstGeom>
              <a:noFill/>
              <a:ln w="635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01" name="等腰三角形 100"/>
              <p:cNvSpPr/>
              <p:nvPr/>
            </p:nvSpPr>
            <p:spPr>
              <a:xfrm rot="1560000">
                <a:off x="5202755" y="3390932"/>
                <a:ext cx="72403" cy="6241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99" name="等腰三角形 98"/>
            <p:cNvSpPr/>
            <p:nvPr/>
          </p:nvSpPr>
          <p:spPr>
            <a:xfrm rot="19242264" flipH="1">
              <a:off x="7061327" y="4209059"/>
              <a:ext cx="72403" cy="6241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3" name="组合 115"/>
          <p:cNvGrpSpPr/>
          <p:nvPr/>
        </p:nvGrpSpPr>
        <p:grpSpPr>
          <a:xfrm>
            <a:off x="5709649" y="2927309"/>
            <a:ext cx="730974" cy="378414"/>
            <a:chOff x="5606015" y="2654538"/>
            <a:chExt cx="921852" cy="477228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5606015" y="2654538"/>
              <a:ext cx="921852" cy="477228"/>
            </a:xfrm>
            <a:prstGeom prst="rect">
              <a:avLst/>
            </a:prstGeom>
          </p:spPr>
        </p:pic>
        <p:sp>
          <p:nvSpPr>
            <p:cNvPr id="105" name="文本框 104"/>
            <p:cNvSpPr txBox="1"/>
            <p:nvPr/>
          </p:nvSpPr>
          <p:spPr>
            <a:xfrm>
              <a:off x="5786121" y="2724813"/>
              <a:ext cx="654169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  <a:latin typeface="印品黑体" panose="00000500000000000000" pitchFamily="2" charset="-122"/>
                </a:rPr>
                <a:t>P2P</a:t>
              </a:r>
              <a:endParaRPr lang="zh-CN" altLang="en-US" sz="1400" b="1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6" name="组合 118"/>
          <p:cNvGrpSpPr/>
          <p:nvPr/>
        </p:nvGrpSpPr>
        <p:grpSpPr>
          <a:xfrm>
            <a:off x="6814658" y="4192440"/>
            <a:ext cx="730974" cy="378654"/>
            <a:chOff x="6711024" y="3919671"/>
            <a:chExt cx="921852" cy="477531"/>
          </a:xfrm>
        </p:grpSpPr>
        <p:pic>
          <p:nvPicPr>
            <p:cNvPr id="107" name="图片 106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6711024" y="3919671"/>
              <a:ext cx="921852" cy="477228"/>
            </a:xfrm>
            <a:prstGeom prst="rect">
              <a:avLst/>
            </a:prstGeom>
          </p:spPr>
        </p:pic>
        <p:sp>
          <p:nvSpPr>
            <p:cNvPr id="108" name="文本框 107"/>
            <p:cNvSpPr txBox="1"/>
            <p:nvPr/>
          </p:nvSpPr>
          <p:spPr>
            <a:xfrm>
              <a:off x="6849758" y="4009056"/>
              <a:ext cx="720092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  <a:latin typeface="印品黑体" panose="00000500000000000000" pitchFamily="2" charset="-122"/>
                </a:rPr>
                <a:t>M2M</a:t>
              </a:r>
              <a:endParaRPr lang="zh-CN" altLang="en-US" sz="1400" b="1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9" name="组合 121"/>
          <p:cNvGrpSpPr/>
          <p:nvPr/>
        </p:nvGrpSpPr>
        <p:grpSpPr>
          <a:xfrm>
            <a:off x="4787797" y="4274424"/>
            <a:ext cx="730974" cy="378414"/>
            <a:chOff x="4684163" y="4001653"/>
            <a:chExt cx="921852" cy="477228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 rotWithShape="1">
            <a:blip r:embed="rId2"/>
            <a:srcRect b="39955"/>
            <a:stretch>
              <a:fillRect/>
            </a:stretch>
          </p:blipFill>
          <p:spPr>
            <a:xfrm>
              <a:off x="4684163" y="4001653"/>
              <a:ext cx="921852" cy="477228"/>
            </a:xfrm>
            <a:prstGeom prst="rect">
              <a:avLst/>
            </a:prstGeom>
          </p:spPr>
        </p:pic>
        <p:sp>
          <p:nvSpPr>
            <p:cNvPr id="111" name="文本框 110"/>
            <p:cNvSpPr txBox="1"/>
            <p:nvPr/>
          </p:nvSpPr>
          <p:spPr>
            <a:xfrm>
              <a:off x="4832122" y="4085507"/>
              <a:ext cx="679660" cy="388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i="1" dirty="0">
                  <a:solidFill>
                    <a:srgbClr val="326A82"/>
                  </a:solidFill>
                  <a:latin typeface="印品黑体" panose="00000500000000000000" pitchFamily="2" charset="-122"/>
                </a:rPr>
                <a:t>P2M</a:t>
              </a:r>
              <a:endParaRPr lang="zh-CN" altLang="en-US" sz="1400" b="1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sp>
        <p:nvSpPr>
          <p:cNvPr id="112" name="圆角矩形 79"/>
          <p:cNvSpPr/>
          <p:nvPr/>
        </p:nvSpPr>
        <p:spPr>
          <a:xfrm>
            <a:off x="7923272" y="3880452"/>
            <a:ext cx="342668" cy="2319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13" name="组合 125"/>
          <p:cNvGrpSpPr/>
          <p:nvPr/>
        </p:nvGrpSpPr>
        <p:grpSpPr>
          <a:xfrm>
            <a:off x="4689096" y="2742935"/>
            <a:ext cx="391084" cy="389616"/>
            <a:chOff x="8737072" y="194959"/>
            <a:chExt cx="483128" cy="481316"/>
          </a:xfrm>
        </p:grpSpPr>
        <p:sp>
          <p:nvSpPr>
            <p:cNvPr id="114" name="椭圆 113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15" name="直接连接符 127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任意多边形 128"/>
          <p:cNvSpPr/>
          <p:nvPr/>
        </p:nvSpPr>
        <p:spPr>
          <a:xfrm>
            <a:off x="7802426" y="4476946"/>
            <a:ext cx="347437" cy="293430"/>
          </a:xfrm>
          <a:custGeom>
            <a:avLst/>
            <a:gdLst/>
            <a:ahLst/>
            <a:cxnLst/>
            <a:rect l="l" t="t" r="r" b="b"/>
            <a:pathLst>
              <a:path w="459581" h="388143">
                <a:moveTo>
                  <a:pt x="79908" y="0"/>
                </a:moveTo>
                <a:lnTo>
                  <a:pt x="379673" y="0"/>
                </a:lnTo>
                <a:cubicBezTo>
                  <a:pt x="423805" y="0"/>
                  <a:pt x="459581" y="35776"/>
                  <a:pt x="459581" y="79908"/>
                </a:cubicBezTo>
                <a:lnTo>
                  <a:pt x="459581" y="222510"/>
                </a:lnTo>
                <a:cubicBezTo>
                  <a:pt x="459581" y="265215"/>
                  <a:pt x="426081" y="300096"/>
                  <a:pt x="383887" y="301567"/>
                </a:cubicBezTo>
                <a:lnTo>
                  <a:pt x="388145" y="388143"/>
                </a:lnTo>
                <a:lnTo>
                  <a:pt x="296297" y="302418"/>
                </a:lnTo>
                <a:lnTo>
                  <a:pt x="79908" y="302418"/>
                </a:lnTo>
                <a:cubicBezTo>
                  <a:pt x="35776" y="302418"/>
                  <a:pt x="0" y="266642"/>
                  <a:pt x="0" y="222510"/>
                </a:cubicBezTo>
                <a:lnTo>
                  <a:pt x="0" y="79908"/>
                </a:lnTo>
                <a:cubicBezTo>
                  <a:pt x="0" y="35776"/>
                  <a:pt x="35776" y="0"/>
                  <a:pt x="79908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17" name="组合 129"/>
          <p:cNvGrpSpPr/>
          <p:nvPr/>
        </p:nvGrpSpPr>
        <p:grpSpPr>
          <a:xfrm>
            <a:off x="4204869" y="3703467"/>
            <a:ext cx="261126" cy="261428"/>
            <a:chOff x="7502449" y="842952"/>
            <a:chExt cx="437654" cy="438161"/>
          </a:xfrm>
        </p:grpSpPr>
        <p:sp>
          <p:nvSpPr>
            <p:cNvPr id="118" name="椭圆 117"/>
            <p:cNvSpPr/>
            <p:nvPr/>
          </p:nvSpPr>
          <p:spPr>
            <a:xfrm>
              <a:off x="7502449" y="843458"/>
              <a:ext cx="437654" cy="43765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19" name="任意多边形 131"/>
            <p:cNvSpPr/>
            <p:nvPr/>
          </p:nvSpPr>
          <p:spPr>
            <a:xfrm>
              <a:off x="7583506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20" name="任意多边形 132"/>
            <p:cNvSpPr/>
            <p:nvPr/>
          </p:nvSpPr>
          <p:spPr>
            <a:xfrm flipH="1">
              <a:off x="7733525" y="842952"/>
              <a:ext cx="12459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21" name="任意多边形 133"/>
            <p:cNvSpPr/>
            <p:nvPr/>
          </p:nvSpPr>
          <p:spPr>
            <a:xfrm>
              <a:off x="7671612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22" name="任意多边形 134"/>
            <p:cNvSpPr/>
            <p:nvPr/>
          </p:nvSpPr>
          <p:spPr>
            <a:xfrm flipH="1">
              <a:off x="7726381" y="842952"/>
              <a:ext cx="45719" cy="438161"/>
            </a:xfrm>
            <a:custGeom>
              <a:avLst/>
              <a:gdLst>
                <a:gd name="connsiteX0" fmla="*/ 7144 w 7144"/>
                <a:gd name="connsiteY0" fmla="*/ 0 h 440531"/>
                <a:gd name="connsiteX1" fmla="*/ 0 w 7144"/>
                <a:gd name="connsiteY1" fmla="*/ 440531 h 440531"/>
                <a:gd name="connsiteX0-1" fmla="*/ 144094 w 144094"/>
                <a:gd name="connsiteY0-2" fmla="*/ 0 h 10000"/>
                <a:gd name="connsiteX1-3" fmla="*/ 134094 w 144094"/>
                <a:gd name="connsiteY1-4" fmla="*/ 10000 h 10000"/>
                <a:gd name="connsiteX0-5" fmla="*/ 186553 w 186553"/>
                <a:gd name="connsiteY0-6" fmla="*/ 0 h 10000"/>
                <a:gd name="connsiteX1-7" fmla="*/ 176553 w 186553"/>
                <a:gd name="connsiteY1-8" fmla="*/ 10000 h 10000"/>
                <a:gd name="connsiteX0-9" fmla="*/ 180965 w 180965"/>
                <a:gd name="connsiteY0-10" fmla="*/ 0 h 10000"/>
                <a:gd name="connsiteX1-11" fmla="*/ 170965 w 180965"/>
                <a:gd name="connsiteY1-12" fmla="*/ 10000 h 10000"/>
                <a:gd name="connsiteX0-13" fmla="*/ 168423 w 191756"/>
                <a:gd name="connsiteY0-14" fmla="*/ 0 h 9838"/>
                <a:gd name="connsiteX1-15" fmla="*/ 191756 w 191756"/>
                <a:gd name="connsiteY1-16" fmla="*/ 9838 h 9838"/>
                <a:gd name="connsiteX0-17" fmla="*/ 7517 w 8734"/>
                <a:gd name="connsiteY0-18" fmla="*/ 0 h 10000"/>
                <a:gd name="connsiteX1-19" fmla="*/ 8734 w 8734"/>
                <a:gd name="connsiteY1-20" fmla="*/ 10000 h 10000"/>
                <a:gd name="connsiteX0-21" fmla="*/ 8523 w 9916"/>
                <a:gd name="connsiteY0-22" fmla="*/ 0 h 10000"/>
                <a:gd name="connsiteX1-23" fmla="*/ 9916 w 9916"/>
                <a:gd name="connsiteY1-24" fmla="*/ 10000 h 10000"/>
                <a:gd name="connsiteX0-25" fmla="*/ 8595 w 10000"/>
                <a:gd name="connsiteY0-26" fmla="*/ 0 h 10110"/>
                <a:gd name="connsiteX1-27" fmla="*/ 10000 w 10000"/>
                <a:gd name="connsiteY1-28" fmla="*/ 10110 h 10110"/>
                <a:gd name="connsiteX0-29" fmla="*/ 9097 w 10502"/>
                <a:gd name="connsiteY0-30" fmla="*/ 0 h 10110"/>
                <a:gd name="connsiteX1-31" fmla="*/ 10502 w 10502"/>
                <a:gd name="connsiteY1-32" fmla="*/ 10110 h 101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10502" h="10110">
                  <a:moveTo>
                    <a:pt x="9097" y="0"/>
                  </a:moveTo>
                  <a:cubicBezTo>
                    <a:pt x="-5756" y="2344"/>
                    <a:pt x="-337" y="9579"/>
                    <a:pt x="10502" y="10110"/>
                  </a:cubicBez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23" name="直接连接符 135"/>
            <p:cNvCxnSpPr/>
            <p:nvPr/>
          </p:nvCxnSpPr>
          <p:spPr>
            <a:xfrm>
              <a:off x="7507577" y="1061243"/>
              <a:ext cx="43151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圆角矩形 79"/>
          <p:cNvSpPr/>
          <p:nvPr/>
        </p:nvSpPr>
        <p:spPr>
          <a:xfrm>
            <a:off x="4162796" y="4659912"/>
            <a:ext cx="298753" cy="202219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25" name="组合 137"/>
          <p:cNvGrpSpPr/>
          <p:nvPr/>
        </p:nvGrpSpPr>
        <p:grpSpPr>
          <a:xfrm>
            <a:off x="7775826" y="3504849"/>
            <a:ext cx="229254" cy="230483"/>
            <a:chOff x="8310959" y="101601"/>
            <a:chExt cx="369491" cy="371475"/>
          </a:xfrm>
          <a:noFill/>
        </p:grpSpPr>
        <p:sp>
          <p:nvSpPr>
            <p:cNvPr id="126" name="圆角矩形 125"/>
            <p:cNvSpPr/>
            <p:nvPr/>
          </p:nvSpPr>
          <p:spPr>
            <a:xfrm>
              <a:off x="8310959" y="101601"/>
              <a:ext cx="369491" cy="368300"/>
            </a:xfrm>
            <a:prstGeom prst="roundRect">
              <a:avLst>
                <a:gd name="adj" fmla="val 5254"/>
              </a:avLst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 rot="427386">
              <a:off x="8409852" y="165619"/>
              <a:ext cx="143397" cy="16171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28" name="椭圆 112"/>
            <p:cNvSpPr/>
            <p:nvPr/>
          </p:nvSpPr>
          <p:spPr>
            <a:xfrm>
              <a:off x="8360195" y="326657"/>
              <a:ext cx="275386" cy="146419"/>
            </a:xfrm>
            <a:custGeom>
              <a:avLst/>
              <a:gdLst/>
              <a:ahLst/>
              <a:cxnLst/>
              <a:rect l="l" t="t" r="r" b="b"/>
              <a:pathLst>
                <a:path w="275386" h="146419">
                  <a:moveTo>
                    <a:pt x="204352" y="328"/>
                  </a:moveTo>
                  <a:cubicBezTo>
                    <a:pt x="214388" y="1670"/>
                    <a:pt x="225967" y="7261"/>
                    <a:pt x="239415" y="20391"/>
                  </a:cubicBezTo>
                  <a:cubicBezTo>
                    <a:pt x="262019" y="53367"/>
                    <a:pt x="275062" y="97732"/>
                    <a:pt x="275386" y="146419"/>
                  </a:cubicBezTo>
                  <a:lnTo>
                    <a:pt x="0" y="146419"/>
                  </a:lnTo>
                  <a:cubicBezTo>
                    <a:pt x="343" y="94948"/>
                    <a:pt x="14900" y="48308"/>
                    <a:pt x="38947" y="14251"/>
                  </a:cubicBezTo>
                  <a:cubicBezTo>
                    <a:pt x="72400" y="-1277"/>
                    <a:pt x="79941" y="50235"/>
                    <a:pt x="117055" y="37674"/>
                  </a:cubicBezTo>
                  <a:cubicBezTo>
                    <a:pt x="154758" y="38170"/>
                    <a:pt x="171067" y="-4121"/>
                    <a:pt x="204352" y="328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29" name="圆角矩形 79"/>
          <p:cNvSpPr/>
          <p:nvPr/>
        </p:nvSpPr>
        <p:spPr>
          <a:xfrm>
            <a:off x="5257375" y="2623840"/>
            <a:ext cx="248617" cy="168283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sp>
        <p:nvSpPr>
          <p:cNvPr id="130" name="Freeform 13"/>
          <p:cNvSpPr>
            <a:spLocks noEditPoints="1"/>
          </p:cNvSpPr>
          <p:nvPr/>
        </p:nvSpPr>
        <p:spPr bwMode="auto">
          <a:xfrm>
            <a:off x="6800727" y="2625739"/>
            <a:ext cx="297120" cy="304940"/>
          </a:xfrm>
          <a:custGeom>
            <a:avLst/>
            <a:gdLst>
              <a:gd name="T0" fmla="*/ 173 w 236"/>
              <a:gd name="T1" fmla="*/ 230 h 242"/>
              <a:gd name="T2" fmla="*/ 109 w 236"/>
              <a:gd name="T3" fmla="*/ 242 h 242"/>
              <a:gd name="T4" fmla="*/ 0 w 236"/>
              <a:gd name="T5" fmla="*/ 133 h 242"/>
              <a:gd name="T6" fmla="*/ 131 w 236"/>
              <a:gd name="T7" fmla="*/ 0 h 242"/>
              <a:gd name="T8" fmla="*/ 236 w 236"/>
              <a:gd name="T9" fmla="*/ 101 h 242"/>
              <a:gd name="T10" fmla="*/ 170 w 236"/>
              <a:gd name="T11" fmla="*/ 184 h 242"/>
              <a:gd name="T12" fmla="*/ 140 w 236"/>
              <a:gd name="T13" fmla="*/ 157 h 242"/>
              <a:gd name="T14" fmla="*/ 139 w 236"/>
              <a:gd name="T15" fmla="*/ 157 h 242"/>
              <a:gd name="T16" fmla="*/ 94 w 236"/>
              <a:gd name="T17" fmla="*/ 184 h 242"/>
              <a:gd name="T18" fmla="*/ 55 w 236"/>
              <a:gd name="T19" fmla="*/ 138 h 242"/>
              <a:gd name="T20" fmla="*/ 137 w 236"/>
              <a:gd name="T21" fmla="*/ 57 h 242"/>
              <a:gd name="T22" fmla="*/ 178 w 236"/>
              <a:gd name="T23" fmla="*/ 66 h 242"/>
              <a:gd name="T24" fmla="*/ 168 w 236"/>
              <a:gd name="T25" fmla="*/ 130 h 242"/>
              <a:gd name="T26" fmla="*/ 176 w 236"/>
              <a:gd name="T27" fmla="*/ 161 h 242"/>
              <a:gd name="T28" fmla="*/ 210 w 236"/>
              <a:gd name="T29" fmla="*/ 102 h 242"/>
              <a:gd name="T30" fmla="*/ 127 w 236"/>
              <a:gd name="T31" fmla="*/ 21 h 242"/>
              <a:gd name="T32" fmla="*/ 27 w 236"/>
              <a:gd name="T33" fmla="*/ 130 h 242"/>
              <a:gd name="T34" fmla="*/ 116 w 236"/>
              <a:gd name="T35" fmla="*/ 221 h 242"/>
              <a:gd name="T36" fmla="*/ 167 w 236"/>
              <a:gd name="T37" fmla="*/ 210 h 242"/>
              <a:gd name="T38" fmla="*/ 173 w 236"/>
              <a:gd name="T39" fmla="*/ 230 h 242"/>
              <a:gd name="T40" fmla="*/ 142 w 236"/>
              <a:gd name="T41" fmla="*/ 86 h 242"/>
              <a:gd name="T42" fmla="*/ 131 w 236"/>
              <a:gd name="T43" fmla="*/ 85 h 242"/>
              <a:gd name="T44" fmla="*/ 90 w 236"/>
              <a:gd name="T45" fmla="*/ 134 h 242"/>
              <a:gd name="T46" fmla="*/ 108 w 236"/>
              <a:gd name="T47" fmla="*/ 156 h 242"/>
              <a:gd name="T48" fmla="*/ 137 w 236"/>
              <a:gd name="T49" fmla="*/ 119 h 242"/>
              <a:gd name="T50" fmla="*/ 142 w 236"/>
              <a:gd name="T51" fmla="*/ 8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6" h="242">
                <a:moveTo>
                  <a:pt x="173" y="230"/>
                </a:moveTo>
                <a:cubicBezTo>
                  <a:pt x="152" y="239"/>
                  <a:pt x="134" y="242"/>
                  <a:pt x="109" y="242"/>
                </a:cubicBezTo>
                <a:cubicBezTo>
                  <a:pt x="51" y="242"/>
                  <a:pt x="0" y="201"/>
                  <a:pt x="0" y="133"/>
                </a:cubicBezTo>
                <a:cubicBezTo>
                  <a:pt x="0" y="62"/>
                  <a:pt x="52" y="0"/>
                  <a:pt x="131" y="0"/>
                </a:cubicBezTo>
                <a:cubicBezTo>
                  <a:pt x="192" y="0"/>
                  <a:pt x="236" y="42"/>
                  <a:pt x="236" y="101"/>
                </a:cubicBezTo>
                <a:cubicBezTo>
                  <a:pt x="236" y="152"/>
                  <a:pt x="207" y="184"/>
                  <a:pt x="170" y="184"/>
                </a:cubicBezTo>
                <a:cubicBezTo>
                  <a:pt x="154" y="184"/>
                  <a:pt x="142" y="175"/>
                  <a:pt x="140" y="157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28" y="174"/>
                  <a:pt x="113" y="184"/>
                  <a:pt x="94" y="184"/>
                </a:cubicBezTo>
                <a:cubicBezTo>
                  <a:pt x="72" y="184"/>
                  <a:pt x="55" y="167"/>
                  <a:pt x="55" y="138"/>
                </a:cubicBezTo>
                <a:cubicBezTo>
                  <a:pt x="55" y="95"/>
                  <a:pt x="87" y="57"/>
                  <a:pt x="137" y="57"/>
                </a:cubicBezTo>
                <a:cubicBezTo>
                  <a:pt x="152" y="57"/>
                  <a:pt x="169" y="61"/>
                  <a:pt x="178" y="66"/>
                </a:cubicBezTo>
                <a:cubicBezTo>
                  <a:pt x="168" y="130"/>
                  <a:pt x="168" y="130"/>
                  <a:pt x="168" y="130"/>
                </a:cubicBezTo>
                <a:cubicBezTo>
                  <a:pt x="164" y="151"/>
                  <a:pt x="167" y="160"/>
                  <a:pt x="176" y="161"/>
                </a:cubicBezTo>
                <a:cubicBezTo>
                  <a:pt x="191" y="161"/>
                  <a:pt x="210" y="142"/>
                  <a:pt x="210" y="102"/>
                </a:cubicBezTo>
                <a:cubicBezTo>
                  <a:pt x="210" y="56"/>
                  <a:pt x="181" y="21"/>
                  <a:pt x="127" y="21"/>
                </a:cubicBezTo>
                <a:cubicBezTo>
                  <a:pt x="74" y="21"/>
                  <a:pt x="27" y="63"/>
                  <a:pt x="27" y="130"/>
                </a:cubicBezTo>
                <a:cubicBezTo>
                  <a:pt x="27" y="188"/>
                  <a:pt x="64" y="221"/>
                  <a:pt x="116" y="221"/>
                </a:cubicBezTo>
                <a:cubicBezTo>
                  <a:pt x="134" y="221"/>
                  <a:pt x="153" y="217"/>
                  <a:pt x="167" y="210"/>
                </a:cubicBezTo>
                <a:lnTo>
                  <a:pt x="173" y="230"/>
                </a:lnTo>
                <a:close/>
                <a:moveTo>
                  <a:pt x="142" y="86"/>
                </a:moveTo>
                <a:cubicBezTo>
                  <a:pt x="139" y="85"/>
                  <a:pt x="135" y="85"/>
                  <a:pt x="131" y="85"/>
                </a:cubicBezTo>
                <a:cubicBezTo>
                  <a:pt x="108" y="85"/>
                  <a:pt x="90" y="107"/>
                  <a:pt x="90" y="134"/>
                </a:cubicBezTo>
                <a:cubicBezTo>
                  <a:pt x="90" y="147"/>
                  <a:pt x="96" y="156"/>
                  <a:pt x="108" y="156"/>
                </a:cubicBezTo>
                <a:cubicBezTo>
                  <a:pt x="120" y="156"/>
                  <a:pt x="134" y="139"/>
                  <a:pt x="137" y="119"/>
                </a:cubicBezTo>
                <a:lnTo>
                  <a:pt x="142" y="86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31" name="组合 143"/>
          <p:cNvGrpSpPr/>
          <p:nvPr/>
        </p:nvGrpSpPr>
        <p:grpSpPr>
          <a:xfrm>
            <a:off x="4119820" y="4060693"/>
            <a:ext cx="403383" cy="390426"/>
            <a:chOff x="2241550" y="904875"/>
            <a:chExt cx="741363" cy="717550"/>
          </a:xfrm>
          <a:noFill/>
        </p:grpSpPr>
        <p:sp>
          <p:nvSpPr>
            <p:cNvPr id="132" name="Freeform 14"/>
            <p:cNvSpPr/>
            <p:nvPr/>
          </p:nvSpPr>
          <p:spPr bwMode="auto">
            <a:xfrm>
              <a:off x="2241550" y="904875"/>
              <a:ext cx="741363" cy="427038"/>
            </a:xfrm>
            <a:custGeom>
              <a:avLst/>
              <a:gdLst>
                <a:gd name="T0" fmla="*/ 0 w 322"/>
                <a:gd name="T1" fmla="*/ 149 h 186"/>
                <a:gd name="T2" fmla="*/ 34 w 322"/>
                <a:gd name="T3" fmla="*/ 186 h 186"/>
                <a:gd name="T4" fmla="*/ 288 w 322"/>
                <a:gd name="T5" fmla="*/ 186 h 186"/>
                <a:gd name="T6" fmla="*/ 322 w 322"/>
                <a:gd name="T7" fmla="*/ 151 h 186"/>
                <a:gd name="T8" fmla="*/ 0 w 322"/>
                <a:gd name="T9" fmla="*/ 14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186">
                  <a:moveTo>
                    <a:pt x="0" y="149"/>
                  </a:moveTo>
                  <a:cubicBezTo>
                    <a:pt x="34" y="186"/>
                    <a:pt x="34" y="186"/>
                    <a:pt x="34" y="186"/>
                  </a:cubicBezTo>
                  <a:cubicBezTo>
                    <a:pt x="34" y="186"/>
                    <a:pt x="151" y="68"/>
                    <a:pt x="288" y="186"/>
                  </a:cubicBezTo>
                  <a:cubicBezTo>
                    <a:pt x="322" y="151"/>
                    <a:pt x="322" y="151"/>
                    <a:pt x="322" y="151"/>
                  </a:cubicBezTo>
                  <a:cubicBezTo>
                    <a:pt x="322" y="151"/>
                    <a:pt x="169" y="0"/>
                    <a:pt x="0" y="14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33" name="Freeform 15"/>
            <p:cNvSpPr/>
            <p:nvPr/>
          </p:nvSpPr>
          <p:spPr bwMode="auto">
            <a:xfrm>
              <a:off x="2382838" y="1169988"/>
              <a:ext cx="466725" cy="290513"/>
            </a:xfrm>
            <a:custGeom>
              <a:avLst/>
              <a:gdLst>
                <a:gd name="T0" fmla="*/ 0 w 203"/>
                <a:gd name="T1" fmla="*/ 95 h 127"/>
                <a:gd name="T2" fmla="*/ 30 w 203"/>
                <a:gd name="T3" fmla="*/ 127 h 127"/>
                <a:gd name="T4" fmla="*/ 171 w 203"/>
                <a:gd name="T5" fmla="*/ 127 h 127"/>
                <a:gd name="T6" fmla="*/ 203 w 203"/>
                <a:gd name="T7" fmla="*/ 95 h 127"/>
                <a:gd name="T8" fmla="*/ 0 w 203"/>
                <a:gd name="T9" fmla="*/ 9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27">
                  <a:moveTo>
                    <a:pt x="0" y="95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94" y="59"/>
                    <a:pt x="171" y="127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5"/>
                    <a:pt x="106" y="0"/>
                    <a:pt x="0" y="95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34" name="Oval 16"/>
            <p:cNvSpPr>
              <a:spLocks noChangeArrowheads="1"/>
            </p:cNvSpPr>
            <p:nvPr/>
          </p:nvSpPr>
          <p:spPr bwMode="auto">
            <a:xfrm>
              <a:off x="2544763" y="1473200"/>
              <a:ext cx="150813" cy="149225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35" name="Freeform 62"/>
          <p:cNvSpPr>
            <a:spLocks noEditPoints="1"/>
          </p:cNvSpPr>
          <p:nvPr/>
        </p:nvSpPr>
        <p:spPr bwMode="auto">
          <a:xfrm>
            <a:off x="7302128" y="2826627"/>
            <a:ext cx="269105" cy="255919"/>
          </a:xfrm>
          <a:custGeom>
            <a:avLst/>
            <a:gdLst>
              <a:gd name="T0" fmla="*/ 551 w 551"/>
              <a:gd name="T1" fmla="*/ 200 h 524"/>
              <a:gd name="T2" fmla="*/ 361 w 551"/>
              <a:gd name="T3" fmla="*/ 173 h 524"/>
              <a:gd name="T4" fmla="*/ 276 w 551"/>
              <a:gd name="T5" fmla="*/ 0 h 524"/>
              <a:gd name="T6" fmla="*/ 192 w 551"/>
              <a:gd name="T7" fmla="*/ 173 h 524"/>
              <a:gd name="T8" fmla="*/ 0 w 551"/>
              <a:gd name="T9" fmla="*/ 200 h 524"/>
              <a:gd name="T10" fmla="*/ 138 w 551"/>
              <a:gd name="T11" fmla="*/ 335 h 524"/>
              <a:gd name="T12" fmla="*/ 106 w 551"/>
              <a:gd name="T13" fmla="*/ 524 h 524"/>
              <a:gd name="T14" fmla="*/ 276 w 551"/>
              <a:gd name="T15" fmla="*/ 435 h 524"/>
              <a:gd name="T16" fmla="*/ 445 w 551"/>
              <a:gd name="T17" fmla="*/ 524 h 524"/>
              <a:gd name="T18" fmla="*/ 413 w 551"/>
              <a:gd name="T19" fmla="*/ 335 h 524"/>
              <a:gd name="T20" fmla="*/ 551 w 551"/>
              <a:gd name="T21" fmla="*/ 200 h 524"/>
              <a:gd name="T22" fmla="*/ 277 w 551"/>
              <a:gd name="T23" fmla="*/ 397 h 524"/>
              <a:gd name="T24" fmla="*/ 150 w 551"/>
              <a:gd name="T25" fmla="*/ 464 h 524"/>
              <a:gd name="T26" fmla="*/ 175 w 551"/>
              <a:gd name="T27" fmla="*/ 323 h 524"/>
              <a:gd name="T28" fmla="*/ 72 w 551"/>
              <a:gd name="T29" fmla="*/ 222 h 524"/>
              <a:gd name="T30" fmla="*/ 214 w 551"/>
              <a:gd name="T31" fmla="*/ 202 h 524"/>
              <a:gd name="T32" fmla="*/ 277 w 551"/>
              <a:gd name="T33" fmla="*/ 73 h 524"/>
              <a:gd name="T34" fmla="*/ 341 w 551"/>
              <a:gd name="T35" fmla="*/ 202 h 524"/>
              <a:gd name="T36" fmla="*/ 482 w 551"/>
              <a:gd name="T37" fmla="*/ 222 h 524"/>
              <a:gd name="T38" fmla="*/ 380 w 551"/>
              <a:gd name="T39" fmla="*/ 323 h 524"/>
              <a:gd name="T40" fmla="*/ 405 w 551"/>
              <a:gd name="T41" fmla="*/ 464 h 524"/>
              <a:gd name="T42" fmla="*/ 277 w 551"/>
              <a:gd name="T43" fmla="*/ 397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51" h="524">
                <a:moveTo>
                  <a:pt x="551" y="200"/>
                </a:moveTo>
                <a:lnTo>
                  <a:pt x="361" y="173"/>
                </a:lnTo>
                <a:lnTo>
                  <a:pt x="276" y="0"/>
                </a:lnTo>
                <a:lnTo>
                  <a:pt x="192" y="173"/>
                </a:lnTo>
                <a:lnTo>
                  <a:pt x="0" y="200"/>
                </a:lnTo>
                <a:lnTo>
                  <a:pt x="138" y="335"/>
                </a:lnTo>
                <a:lnTo>
                  <a:pt x="106" y="524"/>
                </a:lnTo>
                <a:lnTo>
                  <a:pt x="276" y="435"/>
                </a:lnTo>
                <a:lnTo>
                  <a:pt x="445" y="524"/>
                </a:lnTo>
                <a:lnTo>
                  <a:pt x="413" y="335"/>
                </a:lnTo>
                <a:lnTo>
                  <a:pt x="551" y="200"/>
                </a:lnTo>
                <a:close/>
                <a:moveTo>
                  <a:pt x="277" y="397"/>
                </a:moveTo>
                <a:lnTo>
                  <a:pt x="150" y="464"/>
                </a:lnTo>
                <a:lnTo>
                  <a:pt x="175" y="323"/>
                </a:lnTo>
                <a:lnTo>
                  <a:pt x="72" y="222"/>
                </a:lnTo>
                <a:lnTo>
                  <a:pt x="214" y="202"/>
                </a:lnTo>
                <a:lnTo>
                  <a:pt x="277" y="73"/>
                </a:lnTo>
                <a:lnTo>
                  <a:pt x="341" y="202"/>
                </a:lnTo>
                <a:lnTo>
                  <a:pt x="482" y="222"/>
                </a:lnTo>
                <a:lnTo>
                  <a:pt x="380" y="323"/>
                </a:lnTo>
                <a:lnTo>
                  <a:pt x="405" y="464"/>
                </a:lnTo>
                <a:lnTo>
                  <a:pt x="277" y="397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36" name="组合 148"/>
          <p:cNvGrpSpPr/>
          <p:nvPr/>
        </p:nvGrpSpPr>
        <p:grpSpPr>
          <a:xfrm>
            <a:off x="4372633" y="3270939"/>
            <a:ext cx="208277" cy="230047"/>
            <a:chOff x="1033008" y="1174975"/>
            <a:chExt cx="561975" cy="620713"/>
          </a:xfrm>
        </p:grpSpPr>
        <p:sp>
          <p:nvSpPr>
            <p:cNvPr id="137" name="Freeform 6"/>
            <p:cNvSpPr>
              <a:spLocks noEditPoints="1"/>
            </p:cNvSpPr>
            <p:nvPr/>
          </p:nvSpPr>
          <p:spPr bwMode="auto">
            <a:xfrm>
              <a:off x="1366383" y="1568675"/>
              <a:ext cx="209550" cy="209550"/>
            </a:xfrm>
            <a:custGeom>
              <a:avLst/>
              <a:gdLst>
                <a:gd name="T0" fmla="*/ 63 w 98"/>
                <a:gd name="T1" fmla="*/ 2 h 98"/>
                <a:gd name="T2" fmla="*/ 49 w 98"/>
                <a:gd name="T3" fmla="*/ 0 h 98"/>
                <a:gd name="T4" fmla="*/ 0 w 98"/>
                <a:gd name="T5" fmla="*/ 49 h 98"/>
                <a:gd name="T6" fmla="*/ 3 w 98"/>
                <a:gd name="T7" fmla="*/ 65 h 98"/>
                <a:gd name="T8" fmla="*/ 49 w 98"/>
                <a:gd name="T9" fmla="*/ 98 h 98"/>
                <a:gd name="T10" fmla="*/ 98 w 98"/>
                <a:gd name="T11" fmla="*/ 49 h 98"/>
                <a:gd name="T12" fmla="*/ 63 w 98"/>
                <a:gd name="T13" fmla="*/ 2 h 98"/>
                <a:gd name="T14" fmla="*/ 73 w 98"/>
                <a:gd name="T15" fmla="*/ 55 h 98"/>
                <a:gd name="T16" fmla="*/ 56 w 98"/>
                <a:gd name="T17" fmla="*/ 55 h 98"/>
                <a:gd name="T18" fmla="*/ 56 w 98"/>
                <a:gd name="T19" fmla="*/ 65 h 98"/>
                <a:gd name="T20" fmla="*/ 56 w 98"/>
                <a:gd name="T21" fmla="*/ 86 h 98"/>
                <a:gd name="T22" fmla="*/ 42 w 98"/>
                <a:gd name="T23" fmla="*/ 86 h 98"/>
                <a:gd name="T24" fmla="*/ 42 w 98"/>
                <a:gd name="T25" fmla="*/ 65 h 98"/>
                <a:gd name="T26" fmla="*/ 42 w 98"/>
                <a:gd name="T27" fmla="*/ 55 h 98"/>
                <a:gd name="T28" fmla="*/ 13 w 98"/>
                <a:gd name="T29" fmla="*/ 55 h 98"/>
                <a:gd name="T30" fmla="*/ 13 w 98"/>
                <a:gd name="T31" fmla="*/ 42 h 98"/>
                <a:gd name="T32" fmla="*/ 42 w 98"/>
                <a:gd name="T33" fmla="*/ 42 h 98"/>
                <a:gd name="T34" fmla="*/ 42 w 98"/>
                <a:gd name="T35" fmla="*/ 11 h 98"/>
                <a:gd name="T36" fmla="*/ 56 w 98"/>
                <a:gd name="T37" fmla="*/ 11 h 98"/>
                <a:gd name="T38" fmla="*/ 56 w 98"/>
                <a:gd name="T39" fmla="*/ 42 h 98"/>
                <a:gd name="T40" fmla="*/ 71 w 98"/>
                <a:gd name="T41" fmla="*/ 42 h 98"/>
                <a:gd name="T42" fmla="*/ 85 w 98"/>
                <a:gd name="T43" fmla="*/ 42 h 98"/>
                <a:gd name="T44" fmla="*/ 85 w 98"/>
                <a:gd name="T45" fmla="*/ 55 h 98"/>
                <a:gd name="T46" fmla="*/ 73 w 98"/>
                <a:gd name="T47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98">
                  <a:moveTo>
                    <a:pt x="63" y="2"/>
                  </a:moveTo>
                  <a:cubicBezTo>
                    <a:pt x="59" y="0"/>
                    <a:pt x="54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55"/>
                    <a:pt x="1" y="60"/>
                    <a:pt x="3" y="65"/>
                  </a:cubicBezTo>
                  <a:cubicBezTo>
                    <a:pt x="10" y="84"/>
                    <a:pt x="28" y="98"/>
                    <a:pt x="49" y="98"/>
                  </a:cubicBezTo>
                  <a:cubicBezTo>
                    <a:pt x="76" y="98"/>
                    <a:pt x="98" y="76"/>
                    <a:pt x="98" y="49"/>
                  </a:cubicBezTo>
                  <a:cubicBezTo>
                    <a:pt x="98" y="27"/>
                    <a:pt x="83" y="8"/>
                    <a:pt x="63" y="2"/>
                  </a:cubicBezTo>
                  <a:close/>
                  <a:moveTo>
                    <a:pt x="73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5"/>
                    <a:pt x="85" y="55"/>
                    <a:pt x="85" y="55"/>
                  </a:cubicBezTo>
                  <a:lnTo>
                    <a:pt x="73" y="55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38" name="Freeform 7"/>
            <p:cNvSpPr>
              <a:spLocks noEditPoints="1"/>
            </p:cNvSpPr>
            <p:nvPr/>
          </p:nvSpPr>
          <p:spPr bwMode="auto">
            <a:xfrm>
              <a:off x="1033008" y="1174975"/>
              <a:ext cx="561975" cy="620713"/>
            </a:xfrm>
            <a:custGeom>
              <a:avLst/>
              <a:gdLst>
                <a:gd name="T0" fmla="*/ 218 w 263"/>
                <a:gd name="T1" fmla="*/ 176 h 290"/>
                <a:gd name="T2" fmla="*/ 196 w 263"/>
                <a:gd name="T3" fmla="*/ 61 h 290"/>
                <a:gd name="T4" fmla="*/ 170 w 263"/>
                <a:gd name="T5" fmla="*/ 61 h 290"/>
                <a:gd name="T6" fmla="*/ 170 w 263"/>
                <a:gd name="T7" fmla="*/ 0 h 290"/>
                <a:gd name="T8" fmla="*/ 64 w 263"/>
                <a:gd name="T9" fmla="*/ 0 h 290"/>
                <a:gd name="T10" fmla="*/ 64 w 263"/>
                <a:gd name="T11" fmla="*/ 61 h 290"/>
                <a:gd name="T12" fmla="*/ 37 w 263"/>
                <a:gd name="T13" fmla="*/ 62 h 290"/>
                <a:gd name="T14" fmla="*/ 0 w 263"/>
                <a:gd name="T15" fmla="*/ 250 h 290"/>
                <a:gd name="T16" fmla="*/ 150 w 263"/>
                <a:gd name="T17" fmla="*/ 250 h 290"/>
                <a:gd name="T18" fmla="*/ 205 w 263"/>
                <a:gd name="T19" fmla="*/ 290 h 290"/>
                <a:gd name="T20" fmla="*/ 263 w 263"/>
                <a:gd name="T21" fmla="*/ 233 h 290"/>
                <a:gd name="T22" fmla="*/ 218 w 263"/>
                <a:gd name="T23" fmla="*/ 176 h 290"/>
                <a:gd name="T24" fmla="*/ 78 w 263"/>
                <a:gd name="T25" fmla="*/ 17 h 290"/>
                <a:gd name="T26" fmla="*/ 154 w 263"/>
                <a:gd name="T27" fmla="*/ 17 h 290"/>
                <a:gd name="T28" fmla="*/ 154 w 263"/>
                <a:gd name="T29" fmla="*/ 61 h 290"/>
                <a:gd name="T30" fmla="*/ 78 w 263"/>
                <a:gd name="T31" fmla="*/ 61 h 290"/>
                <a:gd name="T32" fmla="*/ 78 w 263"/>
                <a:gd name="T33" fmla="*/ 17 h 290"/>
                <a:gd name="T34" fmla="*/ 205 w 263"/>
                <a:gd name="T35" fmla="*/ 286 h 290"/>
                <a:gd name="T36" fmla="*/ 155 w 263"/>
                <a:gd name="T37" fmla="*/ 249 h 290"/>
                <a:gd name="T38" fmla="*/ 152 w 263"/>
                <a:gd name="T39" fmla="*/ 233 h 290"/>
                <a:gd name="T40" fmla="*/ 205 w 263"/>
                <a:gd name="T41" fmla="*/ 179 h 290"/>
                <a:gd name="T42" fmla="*/ 219 w 263"/>
                <a:gd name="T43" fmla="*/ 181 h 290"/>
                <a:gd name="T44" fmla="*/ 258 w 263"/>
                <a:gd name="T45" fmla="*/ 233 h 290"/>
                <a:gd name="T46" fmla="*/ 205 w 263"/>
                <a:gd name="T47" fmla="*/ 28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3" h="290">
                  <a:moveTo>
                    <a:pt x="218" y="176"/>
                  </a:moveTo>
                  <a:cubicBezTo>
                    <a:pt x="196" y="61"/>
                    <a:pt x="196" y="61"/>
                    <a:pt x="196" y="6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50" y="250"/>
                    <a:pt x="150" y="250"/>
                    <a:pt x="150" y="250"/>
                  </a:cubicBezTo>
                  <a:cubicBezTo>
                    <a:pt x="157" y="273"/>
                    <a:pt x="179" y="290"/>
                    <a:pt x="205" y="290"/>
                  </a:cubicBezTo>
                  <a:cubicBezTo>
                    <a:pt x="237" y="290"/>
                    <a:pt x="263" y="264"/>
                    <a:pt x="263" y="233"/>
                  </a:cubicBezTo>
                  <a:cubicBezTo>
                    <a:pt x="263" y="205"/>
                    <a:pt x="243" y="182"/>
                    <a:pt x="218" y="176"/>
                  </a:cubicBezTo>
                  <a:close/>
                  <a:moveTo>
                    <a:pt x="78" y="17"/>
                  </a:moveTo>
                  <a:cubicBezTo>
                    <a:pt x="154" y="17"/>
                    <a:pt x="154" y="17"/>
                    <a:pt x="154" y="17"/>
                  </a:cubicBezTo>
                  <a:cubicBezTo>
                    <a:pt x="154" y="61"/>
                    <a:pt x="154" y="61"/>
                    <a:pt x="154" y="61"/>
                  </a:cubicBezTo>
                  <a:cubicBezTo>
                    <a:pt x="78" y="61"/>
                    <a:pt x="78" y="61"/>
                    <a:pt x="78" y="61"/>
                  </a:cubicBezTo>
                  <a:lnTo>
                    <a:pt x="78" y="17"/>
                  </a:lnTo>
                  <a:close/>
                  <a:moveTo>
                    <a:pt x="205" y="286"/>
                  </a:moveTo>
                  <a:cubicBezTo>
                    <a:pt x="182" y="286"/>
                    <a:pt x="162" y="271"/>
                    <a:pt x="155" y="249"/>
                  </a:cubicBezTo>
                  <a:cubicBezTo>
                    <a:pt x="153" y="244"/>
                    <a:pt x="152" y="239"/>
                    <a:pt x="152" y="233"/>
                  </a:cubicBezTo>
                  <a:cubicBezTo>
                    <a:pt x="152" y="203"/>
                    <a:pt x="176" y="179"/>
                    <a:pt x="205" y="179"/>
                  </a:cubicBezTo>
                  <a:cubicBezTo>
                    <a:pt x="210" y="179"/>
                    <a:pt x="214" y="180"/>
                    <a:pt x="219" y="181"/>
                  </a:cubicBezTo>
                  <a:cubicBezTo>
                    <a:pt x="241" y="187"/>
                    <a:pt x="258" y="208"/>
                    <a:pt x="258" y="233"/>
                  </a:cubicBezTo>
                  <a:cubicBezTo>
                    <a:pt x="258" y="262"/>
                    <a:pt x="235" y="286"/>
                    <a:pt x="205" y="286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9" name="组合 151"/>
          <p:cNvGrpSpPr/>
          <p:nvPr/>
        </p:nvGrpSpPr>
        <p:grpSpPr>
          <a:xfrm>
            <a:off x="7701929" y="3101121"/>
            <a:ext cx="312852" cy="222352"/>
            <a:chOff x="6297613" y="2425701"/>
            <a:chExt cx="636588" cy="452438"/>
          </a:xfrm>
          <a:noFill/>
        </p:grpSpPr>
        <p:sp>
          <p:nvSpPr>
            <p:cNvPr id="140" name="Freeform 61"/>
            <p:cNvSpPr>
              <a:spLocks noEditPoints="1"/>
            </p:cNvSpPr>
            <p:nvPr/>
          </p:nvSpPr>
          <p:spPr bwMode="auto">
            <a:xfrm>
              <a:off x="6297613" y="2466976"/>
              <a:ext cx="636588" cy="411163"/>
            </a:xfrm>
            <a:custGeom>
              <a:avLst/>
              <a:gdLst>
                <a:gd name="T0" fmla="*/ 0 w 233"/>
                <a:gd name="T1" fmla="*/ 0 h 151"/>
                <a:gd name="T2" fmla="*/ 0 w 233"/>
                <a:gd name="T3" fmla="*/ 151 h 151"/>
                <a:gd name="T4" fmla="*/ 233 w 233"/>
                <a:gd name="T5" fmla="*/ 151 h 151"/>
                <a:gd name="T6" fmla="*/ 233 w 233"/>
                <a:gd name="T7" fmla="*/ 0 h 151"/>
                <a:gd name="T8" fmla="*/ 0 w 233"/>
                <a:gd name="T9" fmla="*/ 0 h 151"/>
                <a:gd name="T10" fmla="*/ 63 w 233"/>
                <a:gd name="T11" fmla="*/ 9 h 151"/>
                <a:gd name="T12" fmla="*/ 18 w 233"/>
                <a:gd name="T13" fmla="*/ 9 h 151"/>
                <a:gd name="T14" fmla="*/ 18 w 233"/>
                <a:gd name="T15" fmla="*/ 4 h 151"/>
                <a:gd name="T16" fmla="*/ 63 w 233"/>
                <a:gd name="T17" fmla="*/ 4 h 151"/>
                <a:gd name="T18" fmla="*/ 63 w 233"/>
                <a:gd name="T19" fmla="*/ 9 h 151"/>
                <a:gd name="T20" fmla="*/ 148 w 233"/>
                <a:gd name="T21" fmla="*/ 121 h 151"/>
                <a:gd name="T22" fmla="*/ 103 w 233"/>
                <a:gd name="T23" fmla="*/ 76 h 151"/>
                <a:gd name="T24" fmla="*/ 148 w 233"/>
                <a:gd name="T25" fmla="*/ 31 h 151"/>
                <a:gd name="T26" fmla="*/ 193 w 233"/>
                <a:gd name="T27" fmla="*/ 76 h 151"/>
                <a:gd name="T28" fmla="*/ 148 w 233"/>
                <a:gd name="T29" fmla="*/ 121 h 151"/>
                <a:gd name="T30" fmla="*/ 217 w 233"/>
                <a:gd name="T31" fmla="*/ 44 h 151"/>
                <a:gd name="T32" fmla="*/ 200 w 233"/>
                <a:gd name="T33" fmla="*/ 44 h 151"/>
                <a:gd name="T34" fmla="*/ 200 w 233"/>
                <a:gd name="T35" fmla="*/ 30 h 151"/>
                <a:gd name="T36" fmla="*/ 217 w 233"/>
                <a:gd name="T37" fmla="*/ 30 h 151"/>
                <a:gd name="T38" fmla="*/ 217 w 233"/>
                <a:gd name="T39" fmla="*/ 44 h 151"/>
                <a:gd name="T40" fmla="*/ 217 w 233"/>
                <a:gd name="T41" fmla="*/ 26 h 151"/>
                <a:gd name="T42" fmla="*/ 168 w 233"/>
                <a:gd name="T43" fmla="*/ 26 h 151"/>
                <a:gd name="T44" fmla="*/ 168 w 233"/>
                <a:gd name="T45" fmla="*/ 12 h 151"/>
                <a:gd name="T46" fmla="*/ 217 w 233"/>
                <a:gd name="T47" fmla="*/ 12 h 151"/>
                <a:gd name="T48" fmla="*/ 217 w 233"/>
                <a:gd name="T49" fmla="*/ 2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233" y="151"/>
                    <a:pt x="233" y="151"/>
                    <a:pt x="233" y="1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0" y="0"/>
                  </a:lnTo>
                  <a:close/>
                  <a:moveTo>
                    <a:pt x="63" y="9"/>
                  </a:moveTo>
                  <a:cubicBezTo>
                    <a:pt x="18" y="9"/>
                    <a:pt x="18" y="9"/>
                    <a:pt x="18" y="9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63" y="4"/>
                    <a:pt x="63" y="4"/>
                    <a:pt x="63" y="4"/>
                  </a:cubicBezTo>
                  <a:lnTo>
                    <a:pt x="63" y="9"/>
                  </a:lnTo>
                  <a:close/>
                  <a:moveTo>
                    <a:pt x="148" y="121"/>
                  </a:moveTo>
                  <a:cubicBezTo>
                    <a:pt x="123" y="121"/>
                    <a:pt x="103" y="101"/>
                    <a:pt x="103" y="76"/>
                  </a:cubicBezTo>
                  <a:cubicBezTo>
                    <a:pt x="103" y="51"/>
                    <a:pt x="123" y="31"/>
                    <a:pt x="148" y="31"/>
                  </a:cubicBezTo>
                  <a:cubicBezTo>
                    <a:pt x="173" y="31"/>
                    <a:pt x="193" y="51"/>
                    <a:pt x="193" y="76"/>
                  </a:cubicBezTo>
                  <a:cubicBezTo>
                    <a:pt x="193" y="101"/>
                    <a:pt x="173" y="121"/>
                    <a:pt x="148" y="121"/>
                  </a:cubicBezTo>
                  <a:close/>
                  <a:moveTo>
                    <a:pt x="217" y="44"/>
                  </a:moveTo>
                  <a:cubicBezTo>
                    <a:pt x="200" y="44"/>
                    <a:pt x="200" y="44"/>
                    <a:pt x="200" y="4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17" y="30"/>
                    <a:pt x="217" y="30"/>
                    <a:pt x="217" y="30"/>
                  </a:cubicBezTo>
                  <a:lnTo>
                    <a:pt x="217" y="44"/>
                  </a:lnTo>
                  <a:close/>
                  <a:moveTo>
                    <a:pt x="217" y="26"/>
                  </a:moveTo>
                  <a:cubicBezTo>
                    <a:pt x="168" y="26"/>
                    <a:pt x="168" y="26"/>
                    <a:pt x="168" y="26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217" y="12"/>
                    <a:pt x="217" y="12"/>
                    <a:pt x="217" y="12"/>
                  </a:cubicBezTo>
                  <a:lnTo>
                    <a:pt x="217" y="2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41" name="Rectangle 62"/>
            <p:cNvSpPr>
              <a:spLocks noChangeArrowheads="1"/>
            </p:cNvSpPr>
            <p:nvPr/>
          </p:nvSpPr>
          <p:spPr bwMode="auto">
            <a:xfrm>
              <a:off x="6346825" y="2425701"/>
              <a:ext cx="123825" cy="34925"/>
            </a:xfrm>
            <a:prstGeom prst="rect">
              <a:avLst/>
            </a:pr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42" name="Freeform 63"/>
            <p:cNvSpPr>
              <a:spLocks noEditPoints="1"/>
            </p:cNvSpPr>
            <p:nvPr/>
          </p:nvSpPr>
          <p:spPr bwMode="auto">
            <a:xfrm>
              <a:off x="6618288" y="2589213"/>
              <a:ext cx="168275" cy="169863"/>
            </a:xfrm>
            <a:custGeom>
              <a:avLst/>
              <a:gdLst>
                <a:gd name="T0" fmla="*/ 31 w 62"/>
                <a:gd name="T1" fmla="*/ 0 h 62"/>
                <a:gd name="T2" fmla="*/ 0 w 62"/>
                <a:gd name="T3" fmla="*/ 31 h 62"/>
                <a:gd name="T4" fmla="*/ 31 w 62"/>
                <a:gd name="T5" fmla="*/ 62 h 62"/>
                <a:gd name="T6" fmla="*/ 62 w 62"/>
                <a:gd name="T7" fmla="*/ 31 h 62"/>
                <a:gd name="T8" fmla="*/ 31 w 62"/>
                <a:gd name="T9" fmla="*/ 0 h 62"/>
                <a:gd name="T10" fmla="*/ 31 w 62"/>
                <a:gd name="T11" fmla="*/ 51 h 62"/>
                <a:gd name="T12" fmla="*/ 11 w 62"/>
                <a:gd name="T13" fmla="*/ 31 h 62"/>
                <a:gd name="T14" fmla="*/ 31 w 62"/>
                <a:gd name="T15" fmla="*/ 11 h 62"/>
                <a:gd name="T16" fmla="*/ 51 w 62"/>
                <a:gd name="T17" fmla="*/ 31 h 62"/>
                <a:gd name="T18" fmla="*/ 31 w 62"/>
                <a:gd name="T19" fmla="*/ 5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0"/>
                  </a:moveTo>
                  <a:cubicBezTo>
                    <a:pt x="14" y="0"/>
                    <a:pt x="0" y="14"/>
                    <a:pt x="0" y="31"/>
                  </a:cubicBezTo>
                  <a:cubicBezTo>
                    <a:pt x="0" y="48"/>
                    <a:pt x="14" y="62"/>
                    <a:pt x="31" y="62"/>
                  </a:cubicBezTo>
                  <a:cubicBezTo>
                    <a:pt x="48" y="62"/>
                    <a:pt x="62" y="48"/>
                    <a:pt x="62" y="31"/>
                  </a:cubicBezTo>
                  <a:cubicBezTo>
                    <a:pt x="62" y="14"/>
                    <a:pt x="48" y="0"/>
                    <a:pt x="31" y="0"/>
                  </a:cubicBezTo>
                  <a:close/>
                  <a:moveTo>
                    <a:pt x="31" y="51"/>
                  </a:moveTo>
                  <a:cubicBezTo>
                    <a:pt x="20" y="51"/>
                    <a:pt x="11" y="42"/>
                    <a:pt x="11" y="31"/>
                  </a:cubicBezTo>
                  <a:cubicBezTo>
                    <a:pt x="11" y="20"/>
                    <a:pt x="20" y="11"/>
                    <a:pt x="31" y="11"/>
                  </a:cubicBezTo>
                  <a:cubicBezTo>
                    <a:pt x="42" y="11"/>
                    <a:pt x="51" y="20"/>
                    <a:pt x="51" y="31"/>
                  </a:cubicBezTo>
                  <a:cubicBezTo>
                    <a:pt x="51" y="42"/>
                    <a:pt x="42" y="51"/>
                    <a:pt x="31" y="51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143" name="圆角矩形 79"/>
          <p:cNvSpPr/>
          <p:nvPr/>
        </p:nvSpPr>
        <p:spPr>
          <a:xfrm>
            <a:off x="5012785" y="5405761"/>
            <a:ext cx="395706" cy="267844"/>
          </a:xfrm>
          <a:custGeom>
            <a:avLst/>
            <a:gdLst/>
            <a:ahLst/>
            <a:cxnLst/>
            <a:rect l="l" t="t" r="r" b="b"/>
            <a:pathLst>
              <a:path w="483395" h="327199">
                <a:moveTo>
                  <a:pt x="198362" y="0"/>
                </a:moveTo>
                <a:cubicBezTo>
                  <a:pt x="252395" y="0"/>
                  <a:pt x="297971" y="36211"/>
                  <a:pt x="310225" y="86240"/>
                </a:cubicBezTo>
                <a:cubicBezTo>
                  <a:pt x="314675" y="83816"/>
                  <a:pt x="319566" y="83344"/>
                  <a:pt x="324568" y="83344"/>
                </a:cubicBezTo>
                <a:cubicBezTo>
                  <a:pt x="367570" y="83344"/>
                  <a:pt x="402430" y="118204"/>
                  <a:pt x="402430" y="161206"/>
                </a:cubicBezTo>
                <a:lnTo>
                  <a:pt x="400647" y="170037"/>
                </a:lnTo>
                <a:lnTo>
                  <a:pt x="404814" y="170037"/>
                </a:lnTo>
                <a:cubicBezTo>
                  <a:pt x="448213" y="170037"/>
                  <a:pt x="483395" y="205219"/>
                  <a:pt x="483395" y="248618"/>
                </a:cubicBezTo>
                <a:lnTo>
                  <a:pt x="483394" y="248618"/>
                </a:lnTo>
                <a:cubicBezTo>
                  <a:pt x="483394" y="292017"/>
                  <a:pt x="448212" y="327199"/>
                  <a:pt x="404813" y="327199"/>
                </a:cubicBezTo>
                <a:lnTo>
                  <a:pt x="78581" y="327198"/>
                </a:lnTo>
                <a:cubicBezTo>
                  <a:pt x="35182" y="327198"/>
                  <a:pt x="1" y="292016"/>
                  <a:pt x="0" y="248618"/>
                </a:cubicBezTo>
                <a:cubicBezTo>
                  <a:pt x="1" y="205219"/>
                  <a:pt x="35182" y="170037"/>
                  <a:pt x="78581" y="170037"/>
                </a:cubicBezTo>
                <a:lnTo>
                  <a:pt x="93113" y="170037"/>
                </a:lnTo>
                <a:cubicBezTo>
                  <a:pt x="84369" y="154787"/>
                  <a:pt x="80018" y="137073"/>
                  <a:pt x="80018" y="118344"/>
                </a:cubicBezTo>
                <a:cubicBezTo>
                  <a:pt x="80018" y="52984"/>
                  <a:pt x="133002" y="0"/>
                  <a:pt x="198362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44" name="组合 172"/>
          <p:cNvGrpSpPr/>
          <p:nvPr/>
        </p:nvGrpSpPr>
        <p:grpSpPr>
          <a:xfrm>
            <a:off x="7710841" y="4965258"/>
            <a:ext cx="303940" cy="302799"/>
            <a:chOff x="8737072" y="194959"/>
            <a:chExt cx="483128" cy="481316"/>
          </a:xfrm>
        </p:grpSpPr>
        <p:sp>
          <p:nvSpPr>
            <p:cNvPr id="145" name="椭圆 144"/>
            <p:cNvSpPr/>
            <p:nvPr/>
          </p:nvSpPr>
          <p:spPr>
            <a:xfrm>
              <a:off x="8737072" y="194959"/>
              <a:ext cx="325966" cy="32596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cxnSp>
          <p:nvCxnSpPr>
            <p:cNvPr id="146" name="直接连接符 174"/>
            <p:cNvCxnSpPr/>
            <p:nvPr/>
          </p:nvCxnSpPr>
          <p:spPr>
            <a:xfrm>
              <a:off x="9018801" y="472242"/>
              <a:ext cx="201399" cy="20403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Freeform 51"/>
          <p:cNvSpPr>
            <a:spLocks noEditPoints="1"/>
          </p:cNvSpPr>
          <p:nvPr/>
        </p:nvSpPr>
        <p:spPr bwMode="auto">
          <a:xfrm>
            <a:off x="7055367" y="5083114"/>
            <a:ext cx="281559" cy="333643"/>
          </a:xfrm>
          <a:custGeom>
            <a:avLst/>
            <a:gdLst>
              <a:gd name="T0" fmla="*/ 207 w 222"/>
              <a:gd name="T1" fmla="*/ 0 h 263"/>
              <a:gd name="T2" fmla="*/ 15 w 222"/>
              <a:gd name="T3" fmla="*/ 0 h 263"/>
              <a:gd name="T4" fmla="*/ 0 w 222"/>
              <a:gd name="T5" fmla="*/ 15 h 263"/>
              <a:gd name="T6" fmla="*/ 0 w 222"/>
              <a:gd name="T7" fmla="*/ 207 h 263"/>
              <a:gd name="T8" fmla="*/ 15 w 222"/>
              <a:gd name="T9" fmla="*/ 222 h 263"/>
              <a:gd name="T10" fmla="*/ 164 w 222"/>
              <a:gd name="T11" fmla="*/ 222 h 263"/>
              <a:gd name="T12" fmla="*/ 197 w 222"/>
              <a:gd name="T13" fmla="*/ 263 h 263"/>
              <a:gd name="T14" fmla="*/ 197 w 222"/>
              <a:gd name="T15" fmla="*/ 222 h 263"/>
              <a:gd name="T16" fmla="*/ 207 w 222"/>
              <a:gd name="T17" fmla="*/ 222 h 263"/>
              <a:gd name="T18" fmla="*/ 222 w 222"/>
              <a:gd name="T19" fmla="*/ 207 h 263"/>
              <a:gd name="T20" fmla="*/ 222 w 222"/>
              <a:gd name="T21" fmla="*/ 15 h 263"/>
              <a:gd name="T22" fmla="*/ 207 w 222"/>
              <a:gd name="T23" fmla="*/ 0 h 263"/>
              <a:gd name="T24" fmla="*/ 204 w 222"/>
              <a:gd name="T25" fmla="*/ 199 h 263"/>
              <a:gd name="T26" fmla="*/ 14 w 222"/>
              <a:gd name="T27" fmla="*/ 199 h 263"/>
              <a:gd name="T28" fmla="*/ 14 w 222"/>
              <a:gd name="T29" fmla="*/ 21 h 263"/>
              <a:gd name="T30" fmla="*/ 204 w 222"/>
              <a:gd name="T31" fmla="*/ 21 h 263"/>
              <a:gd name="T32" fmla="*/ 204 w 222"/>
              <a:gd name="T33" fmla="*/ 199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263">
                <a:moveTo>
                  <a:pt x="2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5"/>
                  <a:pt x="7" y="222"/>
                  <a:pt x="15" y="222"/>
                </a:cubicBezTo>
                <a:cubicBezTo>
                  <a:pt x="164" y="222"/>
                  <a:pt x="164" y="222"/>
                  <a:pt x="164" y="222"/>
                </a:cubicBezTo>
                <a:cubicBezTo>
                  <a:pt x="197" y="263"/>
                  <a:pt x="197" y="263"/>
                  <a:pt x="197" y="263"/>
                </a:cubicBezTo>
                <a:cubicBezTo>
                  <a:pt x="197" y="222"/>
                  <a:pt x="197" y="222"/>
                  <a:pt x="197" y="222"/>
                </a:cubicBezTo>
                <a:cubicBezTo>
                  <a:pt x="207" y="222"/>
                  <a:pt x="207" y="222"/>
                  <a:pt x="207" y="222"/>
                </a:cubicBezTo>
                <a:cubicBezTo>
                  <a:pt x="215" y="222"/>
                  <a:pt x="222" y="215"/>
                  <a:pt x="222" y="207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22" y="7"/>
                  <a:pt x="215" y="0"/>
                  <a:pt x="207" y="0"/>
                </a:cubicBezTo>
                <a:close/>
                <a:moveTo>
                  <a:pt x="204" y="199"/>
                </a:moveTo>
                <a:cubicBezTo>
                  <a:pt x="14" y="199"/>
                  <a:pt x="14" y="199"/>
                  <a:pt x="14" y="199"/>
                </a:cubicBezTo>
                <a:cubicBezTo>
                  <a:pt x="14" y="21"/>
                  <a:pt x="14" y="21"/>
                  <a:pt x="14" y="21"/>
                </a:cubicBezTo>
                <a:cubicBezTo>
                  <a:pt x="204" y="21"/>
                  <a:pt x="204" y="21"/>
                  <a:pt x="204" y="21"/>
                </a:cubicBezTo>
                <a:lnTo>
                  <a:pt x="204" y="199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 i="1" dirty="0">
              <a:latin typeface="印品黑体" panose="00000500000000000000" pitchFamily="2" charset="-122"/>
            </a:endParaRPr>
          </a:p>
        </p:txBody>
      </p:sp>
      <p:grpSp>
        <p:nvGrpSpPr>
          <p:cNvPr id="148" name="组合 176"/>
          <p:cNvGrpSpPr/>
          <p:nvPr/>
        </p:nvGrpSpPr>
        <p:grpSpPr>
          <a:xfrm>
            <a:off x="6262244" y="5344697"/>
            <a:ext cx="292225" cy="314996"/>
            <a:chOff x="4935538" y="3908425"/>
            <a:chExt cx="488950" cy="527050"/>
          </a:xfrm>
        </p:grpSpPr>
        <p:sp>
          <p:nvSpPr>
            <p:cNvPr id="149" name="Freeform 85"/>
            <p:cNvSpPr/>
            <p:nvPr/>
          </p:nvSpPr>
          <p:spPr bwMode="auto">
            <a:xfrm>
              <a:off x="5292725" y="3908425"/>
              <a:ext cx="131763" cy="527050"/>
            </a:xfrm>
            <a:custGeom>
              <a:avLst/>
              <a:gdLst>
                <a:gd name="T0" fmla="*/ 0 w 48"/>
                <a:gd name="T1" fmla="*/ 181 h 192"/>
                <a:gd name="T2" fmla="*/ 12 w 48"/>
                <a:gd name="T3" fmla="*/ 192 h 192"/>
                <a:gd name="T4" fmla="*/ 37 w 48"/>
                <a:gd name="T5" fmla="*/ 192 h 192"/>
                <a:gd name="T6" fmla="*/ 48 w 48"/>
                <a:gd name="T7" fmla="*/ 181 h 192"/>
                <a:gd name="T8" fmla="*/ 48 w 48"/>
                <a:gd name="T9" fmla="*/ 11 h 192"/>
                <a:gd name="T10" fmla="*/ 37 w 48"/>
                <a:gd name="T11" fmla="*/ 0 h 192"/>
                <a:gd name="T12" fmla="*/ 12 w 48"/>
                <a:gd name="T13" fmla="*/ 0 h 192"/>
                <a:gd name="T14" fmla="*/ 0 w 48"/>
                <a:gd name="T15" fmla="*/ 11 h 192"/>
                <a:gd name="T16" fmla="*/ 0 w 48"/>
                <a:gd name="T17" fmla="*/ 18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92">
                  <a:moveTo>
                    <a:pt x="0" y="181"/>
                  </a:moveTo>
                  <a:cubicBezTo>
                    <a:pt x="0" y="187"/>
                    <a:pt x="5" y="192"/>
                    <a:pt x="12" y="192"/>
                  </a:cubicBezTo>
                  <a:cubicBezTo>
                    <a:pt x="37" y="192"/>
                    <a:pt x="37" y="192"/>
                    <a:pt x="37" y="192"/>
                  </a:cubicBezTo>
                  <a:cubicBezTo>
                    <a:pt x="43" y="192"/>
                    <a:pt x="48" y="187"/>
                    <a:pt x="48" y="18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5"/>
                    <a:pt x="43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18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0" name="Freeform 86"/>
            <p:cNvSpPr/>
            <p:nvPr/>
          </p:nvSpPr>
          <p:spPr bwMode="auto">
            <a:xfrm>
              <a:off x="5116513" y="4116387"/>
              <a:ext cx="131763" cy="319087"/>
            </a:xfrm>
            <a:custGeom>
              <a:avLst/>
              <a:gdLst>
                <a:gd name="T0" fmla="*/ 0 w 48"/>
                <a:gd name="T1" fmla="*/ 110 h 116"/>
                <a:gd name="T2" fmla="*/ 11 w 48"/>
                <a:gd name="T3" fmla="*/ 116 h 116"/>
                <a:gd name="T4" fmla="*/ 36 w 48"/>
                <a:gd name="T5" fmla="*/ 116 h 116"/>
                <a:gd name="T6" fmla="*/ 48 w 48"/>
                <a:gd name="T7" fmla="*/ 110 h 116"/>
                <a:gd name="T8" fmla="*/ 48 w 48"/>
                <a:gd name="T9" fmla="*/ 7 h 116"/>
                <a:gd name="T10" fmla="*/ 36 w 48"/>
                <a:gd name="T11" fmla="*/ 0 h 116"/>
                <a:gd name="T12" fmla="*/ 11 w 48"/>
                <a:gd name="T13" fmla="*/ 0 h 116"/>
                <a:gd name="T14" fmla="*/ 0 w 48"/>
                <a:gd name="T15" fmla="*/ 7 h 116"/>
                <a:gd name="T16" fmla="*/ 0 w 48"/>
                <a:gd name="T17" fmla="*/ 1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16">
                  <a:moveTo>
                    <a:pt x="0" y="110"/>
                  </a:moveTo>
                  <a:cubicBezTo>
                    <a:pt x="0" y="113"/>
                    <a:pt x="5" y="116"/>
                    <a:pt x="11" y="116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3" y="116"/>
                    <a:pt x="48" y="113"/>
                    <a:pt x="48" y="11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3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3"/>
                    <a:pt x="0" y="7"/>
                  </a:cubicBezTo>
                  <a:lnTo>
                    <a:pt x="0" y="11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1" name="Freeform 87"/>
            <p:cNvSpPr/>
            <p:nvPr/>
          </p:nvSpPr>
          <p:spPr bwMode="auto">
            <a:xfrm>
              <a:off x="4935538" y="4210050"/>
              <a:ext cx="128588" cy="222250"/>
            </a:xfrm>
            <a:custGeom>
              <a:avLst/>
              <a:gdLst>
                <a:gd name="T0" fmla="*/ 0 w 47"/>
                <a:gd name="T1" fmla="*/ 76 h 81"/>
                <a:gd name="T2" fmla="*/ 11 w 47"/>
                <a:gd name="T3" fmla="*/ 81 h 81"/>
                <a:gd name="T4" fmla="*/ 36 w 47"/>
                <a:gd name="T5" fmla="*/ 81 h 81"/>
                <a:gd name="T6" fmla="*/ 47 w 47"/>
                <a:gd name="T7" fmla="*/ 76 h 81"/>
                <a:gd name="T8" fmla="*/ 47 w 47"/>
                <a:gd name="T9" fmla="*/ 5 h 81"/>
                <a:gd name="T10" fmla="*/ 36 w 47"/>
                <a:gd name="T11" fmla="*/ 0 h 81"/>
                <a:gd name="T12" fmla="*/ 11 w 47"/>
                <a:gd name="T13" fmla="*/ 0 h 81"/>
                <a:gd name="T14" fmla="*/ 0 w 47"/>
                <a:gd name="T15" fmla="*/ 5 h 81"/>
                <a:gd name="T16" fmla="*/ 0 w 47"/>
                <a:gd name="T17" fmla="*/ 7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81">
                  <a:moveTo>
                    <a:pt x="0" y="76"/>
                  </a:moveTo>
                  <a:cubicBezTo>
                    <a:pt x="0" y="79"/>
                    <a:pt x="5" y="81"/>
                    <a:pt x="11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42" y="81"/>
                    <a:pt x="47" y="79"/>
                    <a:pt x="47" y="76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2" y="0"/>
                    <a:pt x="3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0" y="5"/>
                  </a:cubicBezTo>
                  <a:lnTo>
                    <a:pt x="0" y="76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52" name="组合 180"/>
          <p:cNvGrpSpPr/>
          <p:nvPr/>
        </p:nvGrpSpPr>
        <p:grpSpPr>
          <a:xfrm>
            <a:off x="6705315" y="5567952"/>
            <a:ext cx="166380" cy="255926"/>
            <a:chOff x="5134956" y="2310372"/>
            <a:chExt cx="469271" cy="721835"/>
          </a:xfrm>
        </p:grpSpPr>
        <p:sp>
          <p:nvSpPr>
            <p:cNvPr id="153" name="Freeform 33"/>
            <p:cNvSpPr/>
            <p:nvPr/>
          </p:nvSpPr>
          <p:spPr bwMode="auto">
            <a:xfrm>
              <a:off x="5267475" y="2310372"/>
              <a:ext cx="121605" cy="721835"/>
            </a:xfrm>
            <a:custGeom>
              <a:avLst/>
              <a:gdLst>
                <a:gd name="T0" fmla="*/ 40 w 54"/>
                <a:gd name="T1" fmla="*/ 7 h 318"/>
                <a:gd name="T2" fmla="*/ 44 w 54"/>
                <a:gd name="T3" fmla="*/ 98 h 318"/>
                <a:gd name="T4" fmla="*/ 39 w 54"/>
                <a:gd name="T5" fmla="*/ 96 h 318"/>
                <a:gd name="T6" fmla="*/ 30 w 54"/>
                <a:gd name="T7" fmla="*/ 8 h 318"/>
                <a:gd name="T8" fmla="*/ 27 w 54"/>
                <a:gd name="T9" fmla="*/ 9 h 318"/>
                <a:gd name="T10" fmla="*/ 30 w 54"/>
                <a:gd name="T11" fmla="*/ 97 h 318"/>
                <a:gd name="T12" fmla="*/ 24 w 54"/>
                <a:gd name="T13" fmla="*/ 98 h 318"/>
                <a:gd name="T14" fmla="*/ 17 w 54"/>
                <a:gd name="T15" fmla="*/ 7 h 318"/>
                <a:gd name="T16" fmla="*/ 14 w 54"/>
                <a:gd name="T17" fmla="*/ 7 h 318"/>
                <a:gd name="T18" fmla="*/ 16 w 54"/>
                <a:gd name="T19" fmla="*/ 96 h 318"/>
                <a:gd name="T20" fmla="*/ 11 w 54"/>
                <a:gd name="T21" fmla="*/ 95 h 318"/>
                <a:gd name="T22" fmla="*/ 4 w 54"/>
                <a:gd name="T23" fmla="*/ 8 h 318"/>
                <a:gd name="T24" fmla="*/ 0 w 54"/>
                <a:gd name="T25" fmla="*/ 8 h 318"/>
                <a:gd name="T26" fmla="*/ 0 w 54"/>
                <a:gd name="T27" fmla="*/ 117 h 318"/>
                <a:gd name="T28" fmla="*/ 5 w 54"/>
                <a:gd name="T29" fmla="*/ 136 h 318"/>
                <a:gd name="T30" fmla="*/ 21 w 54"/>
                <a:gd name="T31" fmla="*/ 158 h 318"/>
                <a:gd name="T32" fmla="*/ 21 w 54"/>
                <a:gd name="T33" fmla="*/ 310 h 318"/>
                <a:gd name="T34" fmla="*/ 28 w 54"/>
                <a:gd name="T35" fmla="*/ 318 h 318"/>
                <a:gd name="T36" fmla="*/ 35 w 54"/>
                <a:gd name="T37" fmla="*/ 310 h 318"/>
                <a:gd name="T38" fmla="*/ 35 w 54"/>
                <a:gd name="T39" fmla="*/ 157 h 318"/>
                <a:gd name="T40" fmla="*/ 46 w 54"/>
                <a:gd name="T41" fmla="*/ 140 h 318"/>
                <a:gd name="T42" fmla="*/ 53 w 54"/>
                <a:gd name="T43" fmla="*/ 125 h 318"/>
                <a:gd name="T44" fmla="*/ 54 w 54"/>
                <a:gd name="T45" fmla="*/ 103 h 318"/>
                <a:gd name="T46" fmla="*/ 44 w 54"/>
                <a:gd name="T47" fmla="*/ 8 h 318"/>
                <a:gd name="T48" fmla="*/ 40 w 54"/>
                <a:gd name="T49" fmla="*/ 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318">
                  <a:moveTo>
                    <a:pt x="40" y="7"/>
                  </a:moveTo>
                  <a:cubicBezTo>
                    <a:pt x="44" y="98"/>
                    <a:pt x="44" y="98"/>
                    <a:pt x="44" y="98"/>
                  </a:cubicBezTo>
                  <a:cubicBezTo>
                    <a:pt x="40" y="103"/>
                    <a:pt x="39" y="96"/>
                    <a:pt x="39" y="96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3"/>
                    <a:pt x="27" y="9"/>
                    <a:pt x="27" y="9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7" y="107"/>
                    <a:pt x="24" y="98"/>
                    <a:pt x="24" y="9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4"/>
                    <a:pt x="14" y="7"/>
                    <a:pt x="14" y="7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2" y="109"/>
                    <a:pt x="11" y="95"/>
                    <a:pt x="11" y="9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5"/>
                    <a:pt x="0" y="8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32"/>
                    <a:pt x="5" y="136"/>
                    <a:pt x="5" y="136"/>
                  </a:cubicBezTo>
                  <a:cubicBezTo>
                    <a:pt x="17" y="145"/>
                    <a:pt x="20" y="154"/>
                    <a:pt x="21" y="158"/>
                  </a:cubicBezTo>
                  <a:cubicBezTo>
                    <a:pt x="21" y="310"/>
                    <a:pt x="21" y="310"/>
                    <a:pt x="21" y="310"/>
                  </a:cubicBezTo>
                  <a:cubicBezTo>
                    <a:pt x="21" y="314"/>
                    <a:pt x="24" y="318"/>
                    <a:pt x="28" y="318"/>
                  </a:cubicBezTo>
                  <a:cubicBezTo>
                    <a:pt x="32" y="318"/>
                    <a:pt x="35" y="314"/>
                    <a:pt x="35" y="310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8" y="149"/>
                    <a:pt x="46" y="140"/>
                    <a:pt x="46" y="140"/>
                  </a:cubicBezTo>
                  <a:cubicBezTo>
                    <a:pt x="49" y="137"/>
                    <a:pt x="53" y="125"/>
                    <a:pt x="53" y="125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0" y="0"/>
                    <a:pt x="40" y="7"/>
                    <a:pt x="40" y="7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4" name="Freeform 34"/>
            <p:cNvSpPr/>
            <p:nvPr/>
          </p:nvSpPr>
          <p:spPr bwMode="auto">
            <a:xfrm>
              <a:off x="5134956" y="2319726"/>
              <a:ext cx="74834" cy="695332"/>
            </a:xfrm>
            <a:custGeom>
              <a:avLst/>
              <a:gdLst>
                <a:gd name="T0" fmla="*/ 29 w 33"/>
                <a:gd name="T1" fmla="*/ 150 h 307"/>
                <a:gd name="T2" fmla="*/ 28 w 33"/>
                <a:gd name="T3" fmla="*/ 150 h 307"/>
                <a:gd name="T4" fmla="*/ 28 w 33"/>
                <a:gd name="T5" fmla="*/ 0 h 307"/>
                <a:gd name="T6" fmla="*/ 11 w 33"/>
                <a:gd name="T7" fmla="*/ 14 h 307"/>
                <a:gd name="T8" fmla="*/ 0 w 33"/>
                <a:gd name="T9" fmla="*/ 29 h 307"/>
                <a:gd name="T10" fmla="*/ 0 w 33"/>
                <a:gd name="T11" fmla="*/ 120 h 307"/>
                <a:gd name="T12" fmla="*/ 13 w 33"/>
                <a:gd name="T13" fmla="*/ 150 h 307"/>
                <a:gd name="T14" fmla="*/ 12 w 33"/>
                <a:gd name="T15" fmla="*/ 150 h 307"/>
                <a:gd name="T16" fmla="*/ 8 w 33"/>
                <a:gd name="T17" fmla="*/ 154 h 307"/>
                <a:gd name="T18" fmla="*/ 8 w 33"/>
                <a:gd name="T19" fmla="*/ 304 h 307"/>
                <a:gd name="T20" fmla="*/ 12 w 33"/>
                <a:gd name="T21" fmla="*/ 307 h 307"/>
                <a:gd name="T22" fmla="*/ 29 w 33"/>
                <a:gd name="T23" fmla="*/ 307 h 307"/>
                <a:gd name="T24" fmla="*/ 33 w 33"/>
                <a:gd name="T25" fmla="*/ 304 h 307"/>
                <a:gd name="T26" fmla="*/ 33 w 33"/>
                <a:gd name="T27" fmla="*/ 154 h 307"/>
                <a:gd name="T28" fmla="*/ 29 w 33"/>
                <a:gd name="T29" fmla="*/ 15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07">
                  <a:moveTo>
                    <a:pt x="29" y="150"/>
                  </a:moveTo>
                  <a:cubicBezTo>
                    <a:pt x="28" y="150"/>
                    <a:pt x="28" y="150"/>
                    <a:pt x="28" y="15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13" y="118"/>
                    <a:pt x="13" y="150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9" y="150"/>
                    <a:pt x="8" y="152"/>
                    <a:pt x="8" y="154"/>
                  </a:cubicBezTo>
                  <a:cubicBezTo>
                    <a:pt x="8" y="304"/>
                    <a:pt x="8" y="304"/>
                    <a:pt x="8" y="304"/>
                  </a:cubicBezTo>
                  <a:cubicBezTo>
                    <a:pt x="8" y="306"/>
                    <a:pt x="9" y="307"/>
                    <a:pt x="12" y="307"/>
                  </a:cubicBezTo>
                  <a:cubicBezTo>
                    <a:pt x="29" y="307"/>
                    <a:pt x="29" y="307"/>
                    <a:pt x="29" y="307"/>
                  </a:cubicBezTo>
                  <a:cubicBezTo>
                    <a:pt x="31" y="307"/>
                    <a:pt x="33" y="306"/>
                    <a:pt x="33" y="304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33" y="152"/>
                    <a:pt x="31" y="150"/>
                    <a:pt x="29" y="15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5" name="Freeform 35"/>
            <p:cNvSpPr/>
            <p:nvPr/>
          </p:nvSpPr>
          <p:spPr bwMode="auto">
            <a:xfrm>
              <a:off x="5429615" y="2319726"/>
              <a:ext cx="174612" cy="695332"/>
            </a:xfrm>
            <a:custGeom>
              <a:avLst/>
              <a:gdLst>
                <a:gd name="T0" fmla="*/ 39 w 77"/>
                <a:gd name="T1" fmla="*/ 0 h 307"/>
                <a:gd name="T2" fmla="*/ 0 w 77"/>
                <a:gd name="T3" fmla="*/ 57 h 307"/>
                <a:gd name="T4" fmla="*/ 23 w 77"/>
                <a:gd name="T5" fmla="*/ 108 h 307"/>
                <a:gd name="T6" fmla="*/ 35 w 77"/>
                <a:gd name="T7" fmla="*/ 150 h 307"/>
                <a:gd name="T8" fmla="*/ 35 w 77"/>
                <a:gd name="T9" fmla="*/ 300 h 307"/>
                <a:gd name="T10" fmla="*/ 41 w 77"/>
                <a:gd name="T11" fmla="*/ 307 h 307"/>
                <a:gd name="T12" fmla="*/ 47 w 77"/>
                <a:gd name="T13" fmla="*/ 300 h 307"/>
                <a:gd name="T14" fmla="*/ 47 w 77"/>
                <a:gd name="T15" fmla="*/ 147 h 307"/>
                <a:gd name="T16" fmla="*/ 58 w 77"/>
                <a:gd name="T17" fmla="*/ 105 h 307"/>
                <a:gd name="T18" fmla="*/ 77 w 77"/>
                <a:gd name="T19" fmla="*/ 57 h 307"/>
                <a:gd name="T20" fmla="*/ 39 w 77"/>
                <a:gd name="T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307">
                  <a:moveTo>
                    <a:pt x="39" y="0"/>
                  </a:moveTo>
                  <a:cubicBezTo>
                    <a:pt x="17" y="0"/>
                    <a:pt x="0" y="26"/>
                    <a:pt x="0" y="57"/>
                  </a:cubicBezTo>
                  <a:cubicBezTo>
                    <a:pt x="0" y="79"/>
                    <a:pt x="9" y="99"/>
                    <a:pt x="23" y="108"/>
                  </a:cubicBezTo>
                  <a:cubicBezTo>
                    <a:pt x="31" y="119"/>
                    <a:pt x="35" y="150"/>
                    <a:pt x="35" y="150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304"/>
                    <a:pt x="37" y="307"/>
                    <a:pt x="41" y="307"/>
                  </a:cubicBezTo>
                  <a:cubicBezTo>
                    <a:pt x="44" y="307"/>
                    <a:pt x="47" y="304"/>
                    <a:pt x="47" y="300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7" y="133"/>
                    <a:pt x="55" y="111"/>
                    <a:pt x="58" y="105"/>
                  </a:cubicBezTo>
                  <a:cubicBezTo>
                    <a:pt x="69" y="96"/>
                    <a:pt x="77" y="78"/>
                    <a:pt x="77" y="57"/>
                  </a:cubicBezTo>
                  <a:cubicBezTo>
                    <a:pt x="77" y="26"/>
                    <a:pt x="60" y="0"/>
                    <a:pt x="39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56" name="组合 184"/>
          <p:cNvGrpSpPr/>
          <p:nvPr/>
        </p:nvGrpSpPr>
        <p:grpSpPr>
          <a:xfrm>
            <a:off x="4689870" y="4896708"/>
            <a:ext cx="336430" cy="364531"/>
            <a:chOff x="6457951" y="3533776"/>
            <a:chExt cx="684213" cy="741363"/>
          </a:xfrm>
          <a:noFill/>
        </p:grpSpPr>
        <p:sp>
          <p:nvSpPr>
            <p:cNvPr id="157" name="Freeform 24"/>
            <p:cNvSpPr/>
            <p:nvPr/>
          </p:nvSpPr>
          <p:spPr bwMode="auto">
            <a:xfrm>
              <a:off x="6843713" y="3640138"/>
              <a:ext cx="252413" cy="242888"/>
            </a:xfrm>
            <a:custGeom>
              <a:avLst/>
              <a:gdLst>
                <a:gd name="T0" fmla="*/ 99 w 99"/>
                <a:gd name="T1" fmla="*/ 94 h 95"/>
                <a:gd name="T2" fmla="*/ 13 w 99"/>
                <a:gd name="T3" fmla="*/ 95 h 95"/>
                <a:gd name="T4" fmla="*/ 0 w 99"/>
                <a:gd name="T5" fmla="*/ 70 h 95"/>
                <a:gd name="T6" fmla="*/ 41 w 99"/>
                <a:gd name="T7" fmla="*/ 0 h 95"/>
                <a:gd name="T8" fmla="*/ 99 w 99"/>
                <a:gd name="T9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5">
                  <a:moveTo>
                    <a:pt x="99" y="94"/>
                  </a:moveTo>
                  <a:cubicBezTo>
                    <a:pt x="69" y="95"/>
                    <a:pt x="43" y="95"/>
                    <a:pt x="13" y="95"/>
                  </a:cubicBezTo>
                  <a:cubicBezTo>
                    <a:pt x="13" y="83"/>
                    <a:pt x="7" y="75"/>
                    <a:pt x="0" y="70"/>
                  </a:cubicBezTo>
                  <a:cubicBezTo>
                    <a:pt x="12" y="45"/>
                    <a:pt x="25" y="21"/>
                    <a:pt x="41" y="0"/>
                  </a:cubicBezTo>
                  <a:cubicBezTo>
                    <a:pt x="74" y="18"/>
                    <a:pt x="95" y="47"/>
                    <a:pt x="99" y="9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8" name="Freeform 25"/>
            <p:cNvSpPr/>
            <p:nvPr/>
          </p:nvSpPr>
          <p:spPr bwMode="auto">
            <a:xfrm>
              <a:off x="6505576" y="3646488"/>
              <a:ext cx="247650" cy="241300"/>
            </a:xfrm>
            <a:custGeom>
              <a:avLst/>
              <a:gdLst>
                <a:gd name="T0" fmla="*/ 97 w 97"/>
                <a:gd name="T1" fmla="*/ 67 h 95"/>
                <a:gd name="T2" fmla="*/ 82 w 97"/>
                <a:gd name="T3" fmla="*/ 94 h 95"/>
                <a:gd name="T4" fmla="*/ 0 w 97"/>
                <a:gd name="T5" fmla="*/ 93 h 95"/>
                <a:gd name="T6" fmla="*/ 58 w 97"/>
                <a:gd name="T7" fmla="*/ 0 h 95"/>
                <a:gd name="T8" fmla="*/ 97 w 97"/>
                <a:gd name="T9" fmla="*/ 6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5">
                  <a:moveTo>
                    <a:pt x="97" y="67"/>
                  </a:moveTo>
                  <a:cubicBezTo>
                    <a:pt x="90" y="74"/>
                    <a:pt x="82" y="81"/>
                    <a:pt x="82" y="94"/>
                  </a:cubicBezTo>
                  <a:cubicBezTo>
                    <a:pt x="55" y="94"/>
                    <a:pt x="25" y="95"/>
                    <a:pt x="0" y="93"/>
                  </a:cubicBezTo>
                  <a:cubicBezTo>
                    <a:pt x="5" y="48"/>
                    <a:pt x="25" y="18"/>
                    <a:pt x="58" y="0"/>
                  </a:cubicBezTo>
                  <a:cubicBezTo>
                    <a:pt x="74" y="19"/>
                    <a:pt x="83" y="45"/>
                    <a:pt x="97" y="6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9" name="Freeform 26"/>
            <p:cNvSpPr/>
            <p:nvPr/>
          </p:nvSpPr>
          <p:spPr bwMode="auto">
            <a:xfrm>
              <a:off x="6708776" y="3808413"/>
              <a:ext cx="171450" cy="161925"/>
            </a:xfrm>
            <a:custGeom>
              <a:avLst/>
              <a:gdLst>
                <a:gd name="T0" fmla="*/ 29 w 67"/>
                <a:gd name="T1" fmla="*/ 4 h 63"/>
                <a:gd name="T2" fmla="*/ 60 w 67"/>
                <a:gd name="T3" fmla="*/ 40 h 63"/>
                <a:gd name="T4" fmla="*/ 10 w 67"/>
                <a:gd name="T5" fmla="*/ 42 h 63"/>
                <a:gd name="T6" fmla="*/ 29 w 67"/>
                <a:gd name="T7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3">
                  <a:moveTo>
                    <a:pt x="29" y="4"/>
                  </a:moveTo>
                  <a:cubicBezTo>
                    <a:pt x="52" y="0"/>
                    <a:pt x="67" y="21"/>
                    <a:pt x="60" y="40"/>
                  </a:cubicBezTo>
                  <a:cubicBezTo>
                    <a:pt x="51" y="63"/>
                    <a:pt x="19" y="60"/>
                    <a:pt x="10" y="42"/>
                  </a:cubicBezTo>
                  <a:cubicBezTo>
                    <a:pt x="0" y="24"/>
                    <a:pt x="13" y="7"/>
                    <a:pt x="29" y="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60" name="Freeform 27"/>
            <p:cNvSpPr/>
            <p:nvPr/>
          </p:nvSpPr>
          <p:spPr bwMode="auto">
            <a:xfrm>
              <a:off x="6665913" y="3957638"/>
              <a:ext cx="268288" cy="212725"/>
            </a:xfrm>
            <a:custGeom>
              <a:avLst/>
              <a:gdLst>
                <a:gd name="T0" fmla="*/ 69 w 105"/>
                <a:gd name="T1" fmla="*/ 0 h 84"/>
                <a:gd name="T2" fmla="*/ 105 w 105"/>
                <a:gd name="T3" fmla="*/ 67 h 84"/>
                <a:gd name="T4" fmla="*/ 0 w 105"/>
                <a:gd name="T5" fmla="*/ 66 h 84"/>
                <a:gd name="T6" fmla="*/ 35 w 105"/>
                <a:gd name="T7" fmla="*/ 0 h 84"/>
                <a:gd name="T8" fmla="*/ 69 w 105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4">
                  <a:moveTo>
                    <a:pt x="69" y="0"/>
                  </a:moveTo>
                  <a:cubicBezTo>
                    <a:pt x="80" y="23"/>
                    <a:pt x="94" y="43"/>
                    <a:pt x="105" y="67"/>
                  </a:cubicBezTo>
                  <a:cubicBezTo>
                    <a:pt x="80" y="82"/>
                    <a:pt x="23" y="84"/>
                    <a:pt x="0" y="66"/>
                  </a:cubicBezTo>
                  <a:cubicBezTo>
                    <a:pt x="11" y="43"/>
                    <a:pt x="24" y="22"/>
                    <a:pt x="35" y="0"/>
                  </a:cubicBezTo>
                  <a:cubicBezTo>
                    <a:pt x="44" y="6"/>
                    <a:pt x="59" y="4"/>
                    <a:pt x="69" y="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61" name="Freeform 28"/>
            <p:cNvSpPr>
              <a:spLocks noEditPoints="1"/>
            </p:cNvSpPr>
            <p:nvPr/>
          </p:nvSpPr>
          <p:spPr bwMode="auto">
            <a:xfrm>
              <a:off x="6457951" y="3533776"/>
              <a:ext cx="684213" cy="741363"/>
            </a:xfrm>
            <a:custGeom>
              <a:avLst/>
              <a:gdLst>
                <a:gd name="T0" fmla="*/ 125 w 269"/>
                <a:gd name="T1" fmla="*/ 7 h 291"/>
                <a:gd name="T2" fmla="*/ 263 w 269"/>
                <a:gd name="T3" fmla="*/ 147 h 291"/>
                <a:gd name="T4" fmla="*/ 126 w 269"/>
                <a:gd name="T5" fmla="*/ 266 h 291"/>
                <a:gd name="T6" fmla="*/ 3 w 269"/>
                <a:gd name="T7" fmla="*/ 148 h 291"/>
                <a:gd name="T8" fmla="*/ 23 w 269"/>
                <a:gd name="T9" fmla="*/ 65 h 291"/>
                <a:gd name="T10" fmla="*/ 125 w 269"/>
                <a:gd name="T11" fmla="*/ 7 h 291"/>
                <a:gd name="T12" fmla="*/ 15 w 269"/>
                <a:gd name="T13" fmla="*/ 110 h 291"/>
                <a:gd name="T14" fmla="*/ 54 w 269"/>
                <a:gd name="T15" fmla="*/ 226 h 291"/>
                <a:gd name="T16" fmla="*/ 257 w 269"/>
                <a:gd name="T17" fmla="*/ 145 h 291"/>
                <a:gd name="T18" fmla="*/ 128 w 269"/>
                <a:gd name="T19" fmla="*/ 14 h 291"/>
                <a:gd name="T20" fmla="*/ 15 w 269"/>
                <a:gd name="T21" fmla="*/ 11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9" h="291">
                  <a:moveTo>
                    <a:pt x="125" y="7"/>
                  </a:moveTo>
                  <a:cubicBezTo>
                    <a:pt x="203" y="0"/>
                    <a:pt x="269" y="64"/>
                    <a:pt x="263" y="147"/>
                  </a:cubicBezTo>
                  <a:cubicBezTo>
                    <a:pt x="258" y="217"/>
                    <a:pt x="199" y="269"/>
                    <a:pt x="126" y="266"/>
                  </a:cubicBezTo>
                  <a:cubicBezTo>
                    <a:pt x="60" y="262"/>
                    <a:pt x="8" y="212"/>
                    <a:pt x="3" y="148"/>
                  </a:cubicBezTo>
                  <a:cubicBezTo>
                    <a:pt x="0" y="120"/>
                    <a:pt x="9" y="86"/>
                    <a:pt x="23" y="65"/>
                  </a:cubicBezTo>
                  <a:cubicBezTo>
                    <a:pt x="41" y="38"/>
                    <a:pt x="76" y="11"/>
                    <a:pt x="125" y="7"/>
                  </a:cubicBezTo>
                  <a:close/>
                  <a:moveTo>
                    <a:pt x="15" y="110"/>
                  </a:moveTo>
                  <a:cubicBezTo>
                    <a:pt x="5" y="161"/>
                    <a:pt x="28" y="204"/>
                    <a:pt x="54" y="226"/>
                  </a:cubicBezTo>
                  <a:cubicBezTo>
                    <a:pt x="127" y="291"/>
                    <a:pt x="250" y="246"/>
                    <a:pt x="257" y="145"/>
                  </a:cubicBezTo>
                  <a:cubicBezTo>
                    <a:pt x="263" y="66"/>
                    <a:pt x="201" y="9"/>
                    <a:pt x="128" y="14"/>
                  </a:cubicBezTo>
                  <a:cubicBezTo>
                    <a:pt x="68" y="18"/>
                    <a:pt x="27" y="55"/>
                    <a:pt x="15" y="1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2" name="组合 190"/>
          <p:cNvGrpSpPr/>
          <p:nvPr/>
        </p:nvGrpSpPr>
        <p:grpSpPr>
          <a:xfrm>
            <a:off x="5732313" y="5557318"/>
            <a:ext cx="319930" cy="276049"/>
            <a:chOff x="6297613" y="3697288"/>
            <a:chExt cx="636588" cy="549275"/>
          </a:xfrm>
        </p:grpSpPr>
        <p:sp>
          <p:nvSpPr>
            <p:cNvPr id="163" name="Freeform 98"/>
            <p:cNvSpPr/>
            <p:nvPr/>
          </p:nvSpPr>
          <p:spPr bwMode="auto">
            <a:xfrm>
              <a:off x="6530975" y="3794126"/>
              <a:ext cx="146050" cy="376238"/>
            </a:xfrm>
            <a:custGeom>
              <a:avLst/>
              <a:gdLst>
                <a:gd name="T0" fmla="*/ 0 w 54"/>
                <a:gd name="T1" fmla="*/ 79 h 138"/>
                <a:gd name="T2" fmla="*/ 34 w 54"/>
                <a:gd name="T3" fmla="*/ 62 h 138"/>
                <a:gd name="T4" fmla="*/ 25 w 54"/>
                <a:gd name="T5" fmla="*/ 114 h 138"/>
                <a:gd name="T6" fmla="*/ 19 w 54"/>
                <a:gd name="T7" fmla="*/ 107 h 138"/>
                <a:gd name="T8" fmla="*/ 25 w 54"/>
                <a:gd name="T9" fmla="*/ 138 h 138"/>
                <a:gd name="T10" fmla="*/ 41 w 54"/>
                <a:gd name="T11" fmla="*/ 111 h 138"/>
                <a:gd name="T12" fmla="*/ 34 w 54"/>
                <a:gd name="T13" fmla="*/ 115 h 138"/>
                <a:gd name="T14" fmla="*/ 54 w 54"/>
                <a:gd name="T15" fmla="*/ 41 h 138"/>
                <a:gd name="T16" fmla="*/ 17 w 54"/>
                <a:gd name="T17" fmla="*/ 61 h 138"/>
                <a:gd name="T18" fmla="*/ 43 w 54"/>
                <a:gd name="T19" fmla="*/ 0 h 138"/>
                <a:gd name="T20" fmla="*/ 22 w 54"/>
                <a:gd name="T21" fmla="*/ 0 h 138"/>
                <a:gd name="T22" fmla="*/ 0 w 54"/>
                <a:gd name="T23" fmla="*/ 7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38">
                  <a:moveTo>
                    <a:pt x="0" y="79"/>
                  </a:moveTo>
                  <a:cubicBezTo>
                    <a:pt x="12" y="74"/>
                    <a:pt x="20" y="66"/>
                    <a:pt x="34" y="62"/>
                  </a:cubicBezTo>
                  <a:cubicBezTo>
                    <a:pt x="30" y="78"/>
                    <a:pt x="30" y="98"/>
                    <a:pt x="25" y="114"/>
                  </a:cubicBezTo>
                  <a:cubicBezTo>
                    <a:pt x="22" y="112"/>
                    <a:pt x="22" y="108"/>
                    <a:pt x="19" y="107"/>
                  </a:cubicBezTo>
                  <a:cubicBezTo>
                    <a:pt x="21" y="117"/>
                    <a:pt x="21" y="130"/>
                    <a:pt x="25" y="138"/>
                  </a:cubicBezTo>
                  <a:cubicBezTo>
                    <a:pt x="30" y="129"/>
                    <a:pt x="40" y="120"/>
                    <a:pt x="41" y="111"/>
                  </a:cubicBezTo>
                  <a:cubicBezTo>
                    <a:pt x="40" y="114"/>
                    <a:pt x="34" y="117"/>
                    <a:pt x="34" y="115"/>
                  </a:cubicBezTo>
                  <a:cubicBezTo>
                    <a:pt x="41" y="91"/>
                    <a:pt x="47" y="66"/>
                    <a:pt x="54" y="41"/>
                  </a:cubicBezTo>
                  <a:cubicBezTo>
                    <a:pt x="41" y="47"/>
                    <a:pt x="31" y="56"/>
                    <a:pt x="17" y="61"/>
                  </a:cubicBezTo>
                  <a:cubicBezTo>
                    <a:pt x="25" y="40"/>
                    <a:pt x="36" y="22"/>
                    <a:pt x="43" y="0"/>
                  </a:cubicBezTo>
                  <a:cubicBezTo>
                    <a:pt x="36" y="0"/>
                    <a:pt x="29" y="0"/>
                    <a:pt x="22" y="0"/>
                  </a:cubicBezTo>
                  <a:cubicBezTo>
                    <a:pt x="15" y="27"/>
                    <a:pt x="6" y="52"/>
                    <a:pt x="0" y="79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64" name="Freeform 100"/>
            <p:cNvSpPr>
              <a:spLocks noEditPoints="1"/>
            </p:cNvSpPr>
            <p:nvPr/>
          </p:nvSpPr>
          <p:spPr bwMode="auto">
            <a:xfrm>
              <a:off x="6297613" y="3697288"/>
              <a:ext cx="636588" cy="549275"/>
            </a:xfrm>
            <a:custGeom>
              <a:avLst/>
              <a:gdLst>
                <a:gd name="T0" fmla="*/ 117 w 233"/>
                <a:gd name="T1" fmla="*/ 20 h 201"/>
                <a:gd name="T2" fmla="*/ 132 w 233"/>
                <a:gd name="T3" fmla="*/ 28 h 201"/>
                <a:gd name="T4" fmla="*/ 133 w 233"/>
                <a:gd name="T5" fmla="*/ 30 h 201"/>
                <a:gd name="T6" fmla="*/ 133 w 233"/>
                <a:gd name="T7" fmla="*/ 30 h 201"/>
                <a:gd name="T8" fmla="*/ 133 w 233"/>
                <a:gd name="T9" fmla="*/ 30 h 201"/>
                <a:gd name="T10" fmla="*/ 132 w 233"/>
                <a:gd name="T11" fmla="*/ 30 h 201"/>
                <a:gd name="T12" fmla="*/ 208 w 233"/>
                <a:gd name="T13" fmla="*/ 149 h 201"/>
                <a:gd name="T14" fmla="*/ 212 w 233"/>
                <a:gd name="T15" fmla="*/ 162 h 201"/>
                <a:gd name="T16" fmla="*/ 194 w 233"/>
                <a:gd name="T17" fmla="*/ 180 h 201"/>
                <a:gd name="T18" fmla="*/ 39 w 233"/>
                <a:gd name="T19" fmla="*/ 180 h 201"/>
                <a:gd name="T20" fmla="*/ 21 w 233"/>
                <a:gd name="T21" fmla="*/ 162 h 201"/>
                <a:gd name="T22" fmla="*/ 23 w 233"/>
                <a:gd name="T23" fmla="*/ 153 h 201"/>
                <a:gd name="T24" fmla="*/ 24 w 233"/>
                <a:gd name="T25" fmla="*/ 151 h 201"/>
                <a:gd name="T26" fmla="*/ 25 w 233"/>
                <a:gd name="T27" fmla="*/ 150 h 201"/>
                <a:gd name="T28" fmla="*/ 28 w 233"/>
                <a:gd name="T29" fmla="*/ 146 h 201"/>
                <a:gd name="T30" fmla="*/ 101 w 233"/>
                <a:gd name="T31" fmla="*/ 30 h 201"/>
                <a:gd name="T32" fmla="*/ 102 w 233"/>
                <a:gd name="T33" fmla="*/ 28 h 201"/>
                <a:gd name="T34" fmla="*/ 117 w 233"/>
                <a:gd name="T35" fmla="*/ 20 h 201"/>
                <a:gd name="T36" fmla="*/ 117 w 233"/>
                <a:gd name="T37" fmla="*/ 0 h 201"/>
                <a:gd name="T38" fmla="*/ 85 w 233"/>
                <a:gd name="T39" fmla="*/ 16 h 201"/>
                <a:gd name="T40" fmla="*/ 83 w 233"/>
                <a:gd name="T41" fmla="*/ 19 h 201"/>
                <a:gd name="T42" fmla="*/ 10 w 233"/>
                <a:gd name="T43" fmla="*/ 135 h 201"/>
                <a:gd name="T44" fmla="*/ 8 w 233"/>
                <a:gd name="T45" fmla="*/ 139 h 201"/>
                <a:gd name="T46" fmla="*/ 7 w 233"/>
                <a:gd name="T47" fmla="*/ 140 h 201"/>
                <a:gd name="T48" fmla="*/ 7 w 233"/>
                <a:gd name="T49" fmla="*/ 140 h 201"/>
                <a:gd name="T50" fmla="*/ 6 w 233"/>
                <a:gd name="T51" fmla="*/ 141 h 201"/>
                <a:gd name="T52" fmla="*/ 0 w 233"/>
                <a:gd name="T53" fmla="*/ 162 h 201"/>
                <a:gd name="T54" fmla="*/ 39 w 233"/>
                <a:gd name="T55" fmla="*/ 201 h 201"/>
                <a:gd name="T56" fmla="*/ 194 w 233"/>
                <a:gd name="T57" fmla="*/ 201 h 201"/>
                <a:gd name="T58" fmla="*/ 233 w 233"/>
                <a:gd name="T59" fmla="*/ 162 h 201"/>
                <a:gd name="T60" fmla="*/ 225 w 233"/>
                <a:gd name="T61" fmla="*/ 138 h 201"/>
                <a:gd name="T62" fmla="*/ 150 w 233"/>
                <a:gd name="T63" fmla="*/ 18 h 201"/>
                <a:gd name="T64" fmla="*/ 150 w 233"/>
                <a:gd name="T65" fmla="*/ 18 h 201"/>
                <a:gd name="T66" fmla="*/ 149 w 233"/>
                <a:gd name="T67" fmla="*/ 17 h 201"/>
                <a:gd name="T68" fmla="*/ 117 w 233"/>
                <a:gd name="T6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01">
                  <a:moveTo>
                    <a:pt x="117" y="20"/>
                  </a:moveTo>
                  <a:cubicBezTo>
                    <a:pt x="123" y="20"/>
                    <a:pt x="128" y="24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0"/>
                    <a:pt x="133" y="30"/>
                    <a:pt x="132" y="30"/>
                  </a:cubicBezTo>
                  <a:cubicBezTo>
                    <a:pt x="208" y="149"/>
                    <a:pt x="208" y="149"/>
                    <a:pt x="208" y="149"/>
                  </a:cubicBezTo>
                  <a:cubicBezTo>
                    <a:pt x="208" y="149"/>
                    <a:pt x="212" y="156"/>
                    <a:pt x="212" y="162"/>
                  </a:cubicBezTo>
                  <a:cubicBezTo>
                    <a:pt x="212" y="172"/>
                    <a:pt x="204" y="180"/>
                    <a:pt x="194" y="180"/>
                  </a:cubicBezTo>
                  <a:cubicBezTo>
                    <a:pt x="39" y="180"/>
                    <a:pt x="39" y="180"/>
                    <a:pt x="39" y="180"/>
                  </a:cubicBezTo>
                  <a:cubicBezTo>
                    <a:pt x="29" y="180"/>
                    <a:pt x="21" y="172"/>
                    <a:pt x="21" y="162"/>
                  </a:cubicBezTo>
                  <a:cubicBezTo>
                    <a:pt x="21" y="156"/>
                    <a:pt x="23" y="153"/>
                    <a:pt x="23" y="153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5" y="150"/>
                    <a:pt x="25" y="150"/>
                    <a:pt x="25" y="150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29"/>
                    <a:pt x="101" y="29"/>
                    <a:pt x="102" y="28"/>
                  </a:cubicBezTo>
                  <a:cubicBezTo>
                    <a:pt x="105" y="24"/>
                    <a:pt x="110" y="20"/>
                    <a:pt x="117" y="20"/>
                  </a:cubicBezTo>
                  <a:moveTo>
                    <a:pt x="117" y="0"/>
                  </a:moveTo>
                  <a:cubicBezTo>
                    <a:pt x="104" y="0"/>
                    <a:pt x="92" y="6"/>
                    <a:pt x="85" y="16"/>
                  </a:cubicBezTo>
                  <a:cubicBezTo>
                    <a:pt x="84" y="17"/>
                    <a:pt x="83" y="18"/>
                    <a:pt x="83" y="19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7" y="140"/>
                    <a:pt x="6" y="141"/>
                    <a:pt x="6" y="141"/>
                  </a:cubicBezTo>
                  <a:cubicBezTo>
                    <a:pt x="2" y="147"/>
                    <a:pt x="0" y="154"/>
                    <a:pt x="0" y="162"/>
                  </a:cubicBezTo>
                  <a:cubicBezTo>
                    <a:pt x="0" y="183"/>
                    <a:pt x="18" y="201"/>
                    <a:pt x="39" y="201"/>
                  </a:cubicBezTo>
                  <a:cubicBezTo>
                    <a:pt x="194" y="201"/>
                    <a:pt x="194" y="201"/>
                    <a:pt x="194" y="201"/>
                  </a:cubicBezTo>
                  <a:cubicBezTo>
                    <a:pt x="216" y="201"/>
                    <a:pt x="233" y="183"/>
                    <a:pt x="233" y="162"/>
                  </a:cubicBezTo>
                  <a:cubicBezTo>
                    <a:pt x="233" y="151"/>
                    <a:pt x="227" y="141"/>
                    <a:pt x="225" y="13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18"/>
                    <a:pt x="149" y="17"/>
                    <a:pt x="149" y="17"/>
                  </a:cubicBezTo>
                  <a:cubicBezTo>
                    <a:pt x="142" y="6"/>
                    <a:pt x="130" y="0"/>
                    <a:pt x="117" y="0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5" name="组合 193"/>
          <p:cNvGrpSpPr/>
          <p:nvPr/>
        </p:nvGrpSpPr>
        <p:grpSpPr>
          <a:xfrm>
            <a:off x="7306048" y="5523708"/>
            <a:ext cx="233456" cy="256385"/>
            <a:chOff x="5108453" y="1245548"/>
            <a:chExt cx="523837" cy="575285"/>
          </a:xfrm>
          <a:noFill/>
        </p:grpSpPr>
        <p:sp>
          <p:nvSpPr>
            <p:cNvPr id="166" name="Freeform 28"/>
            <p:cNvSpPr/>
            <p:nvPr/>
          </p:nvSpPr>
          <p:spPr bwMode="auto">
            <a:xfrm>
              <a:off x="5108453" y="1245548"/>
              <a:ext cx="500452" cy="498893"/>
            </a:xfrm>
            <a:custGeom>
              <a:avLst/>
              <a:gdLst>
                <a:gd name="T0" fmla="*/ 85 w 221"/>
                <a:gd name="T1" fmla="*/ 181 h 220"/>
                <a:gd name="T2" fmla="*/ 36 w 221"/>
                <a:gd name="T3" fmla="*/ 113 h 220"/>
                <a:gd name="T4" fmla="*/ 108 w 221"/>
                <a:gd name="T5" fmla="*/ 41 h 220"/>
                <a:gd name="T6" fmla="*/ 179 w 221"/>
                <a:gd name="T7" fmla="*/ 111 h 220"/>
                <a:gd name="T8" fmla="*/ 219 w 221"/>
                <a:gd name="T9" fmla="*/ 134 h 220"/>
                <a:gd name="T10" fmla="*/ 221 w 221"/>
                <a:gd name="T11" fmla="*/ 111 h 220"/>
                <a:gd name="T12" fmla="*/ 110 w 221"/>
                <a:gd name="T13" fmla="*/ 0 h 220"/>
                <a:gd name="T14" fmla="*/ 0 w 221"/>
                <a:gd name="T15" fmla="*/ 111 h 220"/>
                <a:gd name="T16" fmla="*/ 93 w 221"/>
                <a:gd name="T17" fmla="*/ 220 h 220"/>
                <a:gd name="T18" fmla="*/ 85 w 221"/>
                <a:gd name="T19" fmla="*/ 187 h 220"/>
                <a:gd name="T20" fmla="*/ 85 w 221"/>
                <a:gd name="T21" fmla="*/ 18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" h="220">
                  <a:moveTo>
                    <a:pt x="85" y="181"/>
                  </a:moveTo>
                  <a:cubicBezTo>
                    <a:pt x="57" y="171"/>
                    <a:pt x="36" y="145"/>
                    <a:pt x="36" y="113"/>
                  </a:cubicBezTo>
                  <a:cubicBezTo>
                    <a:pt x="36" y="73"/>
                    <a:pt x="68" y="41"/>
                    <a:pt x="108" y="41"/>
                  </a:cubicBezTo>
                  <a:cubicBezTo>
                    <a:pt x="147" y="41"/>
                    <a:pt x="178" y="72"/>
                    <a:pt x="179" y="111"/>
                  </a:cubicBezTo>
                  <a:cubicBezTo>
                    <a:pt x="195" y="115"/>
                    <a:pt x="208" y="123"/>
                    <a:pt x="219" y="134"/>
                  </a:cubicBezTo>
                  <a:cubicBezTo>
                    <a:pt x="220" y="126"/>
                    <a:pt x="221" y="119"/>
                    <a:pt x="221" y="111"/>
                  </a:cubicBezTo>
                  <a:cubicBezTo>
                    <a:pt x="221" y="50"/>
                    <a:pt x="171" y="0"/>
                    <a:pt x="110" y="0"/>
                  </a:cubicBezTo>
                  <a:cubicBezTo>
                    <a:pt x="49" y="0"/>
                    <a:pt x="0" y="50"/>
                    <a:pt x="0" y="111"/>
                  </a:cubicBezTo>
                  <a:cubicBezTo>
                    <a:pt x="0" y="166"/>
                    <a:pt x="40" y="212"/>
                    <a:pt x="93" y="220"/>
                  </a:cubicBezTo>
                  <a:cubicBezTo>
                    <a:pt x="88" y="210"/>
                    <a:pt x="85" y="199"/>
                    <a:pt x="85" y="187"/>
                  </a:cubicBezTo>
                  <a:cubicBezTo>
                    <a:pt x="85" y="185"/>
                    <a:pt x="85" y="183"/>
                    <a:pt x="85" y="181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67" name="Freeform 29"/>
            <p:cNvSpPr>
              <a:spLocks noEditPoints="1"/>
            </p:cNvSpPr>
            <p:nvPr/>
          </p:nvSpPr>
          <p:spPr bwMode="auto">
            <a:xfrm>
              <a:off x="5334513" y="1524616"/>
              <a:ext cx="297777" cy="296217"/>
            </a:xfrm>
            <a:custGeom>
              <a:avLst/>
              <a:gdLst>
                <a:gd name="T0" fmla="*/ 113 w 131"/>
                <a:gd name="T1" fmla="*/ 20 h 131"/>
                <a:gd name="T2" fmla="*/ 80 w 131"/>
                <a:gd name="T3" fmla="*/ 1 h 131"/>
                <a:gd name="T4" fmla="*/ 66 w 131"/>
                <a:gd name="T5" fmla="*/ 0 h 131"/>
                <a:gd name="T6" fmla="*/ 0 w 131"/>
                <a:gd name="T7" fmla="*/ 60 h 131"/>
                <a:gd name="T8" fmla="*/ 0 w 131"/>
                <a:gd name="T9" fmla="*/ 65 h 131"/>
                <a:gd name="T10" fmla="*/ 7 w 131"/>
                <a:gd name="T11" fmla="*/ 93 h 131"/>
                <a:gd name="T12" fmla="*/ 66 w 131"/>
                <a:gd name="T13" fmla="*/ 131 h 131"/>
                <a:gd name="T14" fmla="*/ 131 w 131"/>
                <a:gd name="T15" fmla="*/ 65 h 131"/>
                <a:gd name="T16" fmla="*/ 113 w 131"/>
                <a:gd name="T17" fmla="*/ 20 h 131"/>
                <a:gd name="T18" fmla="*/ 64 w 131"/>
                <a:gd name="T19" fmla="*/ 109 h 131"/>
                <a:gd name="T20" fmla="*/ 32 w 131"/>
                <a:gd name="T21" fmla="*/ 94 h 131"/>
                <a:gd name="T22" fmla="*/ 22 w 131"/>
                <a:gd name="T23" fmla="*/ 66 h 131"/>
                <a:gd name="T24" fmla="*/ 22 w 131"/>
                <a:gd name="T25" fmla="*/ 63 h 131"/>
                <a:gd name="T26" fmla="*/ 64 w 131"/>
                <a:gd name="T27" fmla="*/ 24 h 131"/>
                <a:gd name="T28" fmla="*/ 75 w 131"/>
                <a:gd name="T29" fmla="*/ 26 h 131"/>
                <a:gd name="T30" fmla="*/ 102 w 131"/>
                <a:gd name="T31" fmla="*/ 48 h 131"/>
                <a:gd name="T32" fmla="*/ 106 w 131"/>
                <a:gd name="T33" fmla="*/ 66 h 131"/>
                <a:gd name="T34" fmla="*/ 64 w 131"/>
                <a:gd name="T35" fmla="*/ 10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31">
                  <a:moveTo>
                    <a:pt x="113" y="20"/>
                  </a:moveTo>
                  <a:cubicBezTo>
                    <a:pt x="104" y="11"/>
                    <a:pt x="93" y="4"/>
                    <a:pt x="80" y="1"/>
                  </a:cubicBezTo>
                  <a:cubicBezTo>
                    <a:pt x="75" y="0"/>
                    <a:pt x="70" y="0"/>
                    <a:pt x="66" y="0"/>
                  </a:cubicBezTo>
                  <a:cubicBezTo>
                    <a:pt x="31" y="0"/>
                    <a:pt x="3" y="26"/>
                    <a:pt x="0" y="60"/>
                  </a:cubicBezTo>
                  <a:cubicBezTo>
                    <a:pt x="0" y="62"/>
                    <a:pt x="0" y="64"/>
                    <a:pt x="0" y="65"/>
                  </a:cubicBezTo>
                  <a:cubicBezTo>
                    <a:pt x="0" y="75"/>
                    <a:pt x="2" y="85"/>
                    <a:pt x="7" y="93"/>
                  </a:cubicBezTo>
                  <a:cubicBezTo>
                    <a:pt x="17" y="115"/>
                    <a:pt x="40" y="131"/>
                    <a:pt x="66" y="131"/>
                  </a:cubicBezTo>
                  <a:cubicBezTo>
                    <a:pt x="102" y="131"/>
                    <a:pt x="131" y="101"/>
                    <a:pt x="131" y="65"/>
                  </a:cubicBezTo>
                  <a:cubicBezTo>
                    <a:pt x="131" y="48"/>
                    <a:pt x="124" y="32"/>
                    <a:pt x="113" y="20"/>
                  </a:cubicBezTo>
                  <a:close/>
                  <a:moveTo>
                    <a:pt x="64" y="109"/>
                  </a:moveTo>
                  <a:cubicBezTo>
                    <a:pt x="51" y="109"/>
                    <a:pt x="40" y="103"/>
                    <a:pt x="32" y="94"/>
                  </a:cubicBezTo>
                  <a:cubicBezTo>
                    <a:pt x="26" y="87"/>
                    <a:pt x="22" y="77"/>
                    <a:pt x="22" y="66"/>
                  </a:cubicBezTo>
                  <a:cubicBezTo>
                    <a:pt x="22" y="65"/>
                    <a:pt x="22" y="64"/>
                    <a:pt x="22" y="63"/>
                  </a:cubicBezTo>
                  <a:cubicBezTo>
                    <a:pt x="24" y="41"/>
                    <a:pt x="42" y="24"/>
                    <a:pt x="64" y="24"/>
                  </a:cubicBezTo>
                  <a:cubicBezTo>
                    <a:pt x="68" y="24"/>
                    <a:pt x="72" y="25"/>
                    <a:pt x="75" y="26"/>
                  </a:cubicBezTo>
                  <a:cubicBezTo>
                    <a:pt x="87" y="29"/>
                    <a:pt x="97" y="37"/>
                    <a:pt x="102" y="48"/>
                  </a:cubicBezTo>
                  <a:cubicBezTo>
                    <a:pt x="105" y="54"/>
                    <a:pt x="106" y="60"/>
                    <a:pt x="106" y="66"/>
                  </a:cubicBezTo>
                  <a:cubicBezTo>
                    <a:pt x="106" y="90"/>
                    <a:pt x="88" y="109"/>
                    <a:pt x="64" y="10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111977" y="3030530"/>
            <a:ext cx="2073258" cy="333553"/>
            <a:chOff x="9111977" y="3030530"/>
            <a:chExt cx="2073258" cy="333553"/>
          </a:xfrm>
        </p:grpSpPr>
        <p:sp>
          <p:nvSpPr>
            <p:cNvPr id="174" name="圆角矩形 37"/>
            <p:cNvSpPr/>
            <p:nvPr/>
          </p:nvSpPr>
          <p:spPr>
            <a:xfrm rot="10800000" flipH="1" flipV="1">
              <a:off x="9111977" y="3051516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9351347" y="3030530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64187" y="2636400"/>
            <a:ext cx="2505962" cy="461665"/>
            <a:chOff x="564187" y="2636400"/>
            <a:chExt cx="2505962" cy="461665"/>
          </a:xfrm>
        </p:grpSpPr>
        <p:grpSp>
          <p:nvGrpSpPr>
            <p:cNvPr id="2" name="组合 1"/>
            <p:cNvGrpSpPr/>
            <p:nvPr/>
          </p:nvGrpSpPr>
          <p:grpSpPr>
            <a:xfrm>
              <a:off x="564187" y="2767427"/>
              <a:ext cx="239371" cy="239371"/>
              <a:chOff x="692720" y="2438979"/>
              <a:chExt cx="108000" cy="1080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884935" y="2636400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4187" y="3308606"/>
            <a:ext cx="2466983" cy="461665"/>
            <a:chOff x="564187" y="3308606"/>
            <a:chExt cx="2466983" cy="461665"/>
          </a:xfrm>
        </p:grpSpPr>
        <p:grpSp>
          <p:nvGrpSpPr>
            <p:cNvPr id="3" name="组合 2"/>
            <p:cNvGrpSpPr/>
            <p:nvPr/>
          </p:nvGrpSpPr>
          <p:grpSpPr>
            <a:xfrm>
              <a:off x="564187" y="3392238"/>
              <a:ext cx="239371" cy="239371"/>
              <a:chOff x="692720" y="2916020"/>
              <a:chExt cx="108000" cy="108000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692720" y="2916020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725710" y="2949010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5" name="文本框 184"/>
            <p:cNvSpPr txBox="1"/>
            <p:nvPr/>
          </p:nvSpPr>
          <p:spPr>
            <a:xfrm>
              <a:off x="845956" y="3308606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5340" y="3905897"/>
            <a:ext cx="2466655" cy="461665"/>
            <a:chOff x="555340" y="3905897"/>
            <a:chExt cx="2466655" cy="461665"/>
          </a:xfrm>
        </p:grpSpPr>
        <p:grpSp>
          <p:nvGrpSpPr>
            <p:cNvPr id="4" name="组合 3"/>
            <p:cNvGrpSpPr/>
            <p:nvPr/>
          </p:nvGrpSpPr>
          <p:grpSpPr>
            <a:xfrm>
              <a:off x="555340" y="4017048"/>
              <a:ext cx="239371" cy="239371"/>
              <a:chOff x="692720" y="3169062"/>
              <a:chExt cx="108000" cy="108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92720" y="3169062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725710" y="3202052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6" name="文本框 185"/>
            <p:cNvSpPr txBox="1"/>
            <p:nvPr/>
          </p:nvSpPr>
          <p:spPr>
            <a:xfrm>
              <a:off x="836781" y="3905897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062304" y="3659558"/>
            <a:ext cx="2497704" cy="461665"/>
            <a:chOff x="9062304" y="3659558"/>
            <a:chExt cx="2497704" cy="461665"/>
          </a:xfrm>
        </p:grpSpPr>
        <p:grpSp>
          <p:nvGrpSpPr>
            <p:cNvPr id="176" name="组合 175"/>
            <p:cNvGrpSpPr/>
            <p:nvPr/>
          </p:nvGrpSpPr>
          <p:grpSpPr>
            <a:xfrm>
              <a:off x="9062304" y="3733362"/>
              <a:ext cx="239371" cy="239371"/>
              <a:chOff x="692720" y="2438979"/>
              <a:chExt cx="108000" cy="108000"/>
            </a:xfrm>
          </p:grpSpPr>
          <p:sp>
            <p:nvSpPr>
              <p:cNvPr id="177" name="椭圆 176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78" name="椭圆 177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7" name="文本框 186"/>
            <p:cNvSpPr txBox="1"/>
            <p:nvPr/>
          </p:nvSpPr>
          <p:spPr>
            <a:xfrm>
              <a:off x="9374794" y="3659558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062304" y="4331764"/>
            <a:ext cx="2458725" cy="461665"/>
            <a:chOff x="9062304" y="4331764"/>
            <a:chExt cx="2458725" cy="461665"/>
          </a:xfrm>
        </p:grpSpPr>
        <p:grpSp>
          <p:nvGrpSpPr>
            <p:cNvPr id="179" name="组合 178"/>
            <p:cNvGrpSpPr/>
            <p:nvPr/>
          </p:nvGrpSpPr>
          <p:grpSpPr>
            <a:xfrm>
              <a:off x="9062304" y="4358173"/>
              <a:ext cx="239371" cy="239371"/>
              <a:chOff x="692720" y="2916020"/>
              <a:chExt cx="108000" cy="108000"/>
            </a:xfrm>
          </p:grpSpPr>
          <p:sp>
            <p:nvSpPr>
              <p:cNvPr id="180" name="椭圆 179"/>
              <p:cNvSpPr/>
              <p:nvPr/>
            </p:nvSpPr>
            <p:spPr>
              <a:xfrm>
                <a:off x="692720" y="2916020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81" name="椭圆 180"/>
              <p:cNvSpPr/>
              <p:nvPr/>
            </p:nvSpPr>
            <p:spPr>
              <a:xfrm>
                <a:off x="725710" y="2949010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8" name="文本框 187"/>
            <p:cNvSpPr txBox="1"/>
            <p:nvPr/>
          </p:nvSpPr>
          <p:spPr>
            <a:xfrm>
              <a:off x="9335815" y="4331764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053457" y="4929055"/>
            <a:ext cx="2458397" cy="461665"/>
            <a:chOff x="9053457" y="4929055"/>
            <a:chExt cx="2458397" cy="461665"/>
          </a:xfrm>
        </p:grpSpPr>
        <p:grpSp>
          <p:nvGrpSpPr>
            <p:cNvPr id="182" name="组合 181"/>
            <p:cNvGrpSpPr/>
            <p:nvPr/>
          </p:nvGrpSpPr>
          <p:grpSpPr>
            <a:xfrm>
              <a:off x="9053457" y="4982983"/>
              <a:ext cx="239371" cy="239371"/>
              <a:chOff x="692720" y="3169062"/>
              <a:chExt cx="108000" cy="108000"/>
            </a:xfrm>
          </p:grpSpPr>
          <p:sp>
            <p:nvSpPr>
              <p:cNvPr id="183" name="椭圆 182"/>
              <p:cNvSpPr/>
              <p:nvPr/>
            </p:nvSpPr>
            <p:spPr>
              <a:xfrm>
                <a:off x="692720" y="3169062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84" name="椭圆 183"/>
              <p:cNvSpPr/>
              <p:nvPr/>
            </p:nvSpPr>
            <p:spPr>
              <a:xfrm>
                <a:off x="725710" y="3202052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89" name="文本框 188"/>
            <p:cNvSpPr txBox="1"/>
            <p:nvPr/>
          </p:nvSpPr>
          <p:spPr>
            <a:xfrm>
              <a:off x="9326640" y="4929055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1.85185E-6 C 0.05195 1.85185E-6 0.08997 0.06574 0.08997 0.14699 C 0.08997 0.22801 0.05195 0.29398 0.00547 0.29398 C -0.04102 0.29398 -0.07839 0.22801 -0.07839 0.14699 C -0.07839 0.06574 -0.04102 1.85185E-6 0.00547 1.85185E-6 Z " pathEditMode="relative" rAng="0" ptsTypes="AAAAA">
                                      <p:cBhvr>
                                        <p:cTn id="9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469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81 C -0.00742 0.0713 -0.05351 0.12014 -0.09844 0.09884 C -0.14258 0.07731 -0.16992 -0.00602 -0.15794 -0.08588 C -0.1457 -0.16644 -0.09909 -0.21366 -0.05455 -0.19236 C -0.00963 -0.17083 0.01667 -0.08889 0.00456 -0.0081 Z " pathEditMode="relative" rAng="6300000" ptsTypes="AAAAA">
                                      <p:cBhvr>
                                        <p:cTn id="92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38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0.00024 C -0.02266 -0.07824 0.00299 -0.16112 0.04843 -0.18612 C 0.09388 -0.20973 0.14179 -0.1676 0.15533 -0.08959 C 0.16849 -0.01088 0.14257 0.07268 0.097 0.09629 C 0.05156 0.12106 0.0039 0.07824 -0.00925 -0.00024 Z " pathEditMode="relative" rAng="15180000" ptsTypes="AAAAA">
                                      <p:cBhvr>
                                        <p:cTn id="94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-444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4 0.00671 0.01498 0.00579 0.01524 0.00417 C 0.01498 0.00301 0.01354 0.00208 0.01185 0.00208 C 0.01081 0.00208 0.00977 0.00255 0.00925 0.00301 L 0.00651 0.00625 C 0.00534 0.00764 0.00313 0.00856 0.00039 0.00903 C -0.00234 0.00856 -0.00455 0.00764 -0.00573 0.00625 L -0.00846 0.00301 C -0.00898 0.00255 -0.00989 0.00208 -0.0112 0.00208 C -0.01276 0.00208 -0.01419 0.00301 -0.01419 0.00417 C -0.01419 0.00579 -0.01276 0.00671 -0.0112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96" dur="3000" spd="-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7.40741E-7 C 0.00313 -7.40741E-7 0.00534 0.00093 0.00651 0.00208 L 0.00925 0.00556 C 0.00977 0.00625 0.01081 0.00671 0.01185 0.00671 C 0.01354 0.00671 0.01498 0.00579 0.01524 0.00417 C 0.01498 0.00301 0.01354 0.00208 0.01185 0.00208 C 0.01081 0.00208 0.00977 0.00255 0.00925 0.00301 L 0.00651 0.00625 C 0.00534 0.00764 0.00313 0.00857 0.00039 0.00903 C -0.00234 0.00857 -0.00456 0.00764 -0.00573 0.00625 L -0.00846 0.00301 C -0.00898 0.00255 -0.00989 0.00208 -0.0112 0.00208 C -0.01276 0.00208 -0.01419 0.00301 -0.01419 0.00417 C -0.01419 0.00579 -0.01276 0.00671 -0.0112 0.00671 C -0.00989 0.00671 -0.00898 0.00625 -0.00846 0.00556 L -0.00573 0.00208 C -0.00456 0.00093 -0.00234 -7.40741E-7 0.00039 -7.40741E-7 Z " pathEditMode="relative" rAng="0" ptsTypes="AAAAAAAAAAAAAAAAA">
                                      <p:cBhvr>
                                        <p:cTn id="98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4.07407E-6 C 0.00312 -4.07407E-6 0.00534 0.00093 0.00651 0.00209 L 0.00924 0.00556 C 0.00976 0.00625 0.0108 0.00672 0.01185 0.00672 C 0.01354 0.00672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4.07407E-6 0.00039 -4.07407E-6 Z " pathEditMode="relative" rAng="0" ptsTypes="AAAAAAAAAAAAAAAAA">
                                      <p:cBhvr>
                                        <p:cTn id="100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22222E-6 C 0.00312 2.22222E-6 0.00534 0.00092 0.00651 0.00208 L 0.00924 0.00555 C 0.00976 0.00625 0.01081 0.00671 0.01185 0.00671 C 0.01354 0.00671 0.01497 0.00578 0.01523 0.00416 C 0.01497 0.00301 0.01354 0.00208 0.01185 0.00208 C 0.01081 0.00208 0.00976 0.00254 0.00924 0.00301 L 0.00651 0.00625 C 0.00534 0.00764 0.00312 0.00856 0.00039 0.00903 C -0.00234 0.00856 -0.00456 0.00764 -0.00573 0.00625 L -0.00846 0.00301 C -0.00899 0.00254 -0.0099 0.00208 -0.0112 0.00208 C -0.01276 0.00208 -0.01419 0.00301 -0.01419 0.00416 C -0.01419 0.00578 -0.01276 0.00671 -0.0112 0.00671 C -0.0099 0.00671 -0.00899 0.00625 -0.00846 0.00555 L -0.00573 0.00208 C -0.00456 0.00092 -0.00234 2.22222E-6 0.00039 2.22222E-6 Z " pathEditMode="relative" rAng="0" ptsTypes="AAAAAAAAAAAAAAAAA">
                                      <p:cBhvr>
                                        <p:cTn id="102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2.96296E-6 C 0.00312 -2.96296E-6 0.00533 0.00093 0.00651 0.00209 L 0.00924 0.00556 C 0.00976 0.00625 0.0108 0.00672 0.01184 0.00672 C 0.01354 0.00672 0.01497 0.00579 0.01523 0.00417 C 0.01497 0.00301 0.01354 0.00209 0.01184 0.00209 C 0.0108 0.00209 0.00976 0.00255 0.00924 0.00301 L 0.00651 0.00625 C 0.00533 0.00764 0.00312 0.00857 0.00039 0.00903 C -0.00235 0.00857 -0.00456 0.00764 -0.00573 0.00625 L -0.00847 0.00301 C -0.00899 0.00255 -0.0099 0.00209 -0.0112 0.00209 C -0.01276 0.00209 -0.0142 0.00301 -0.0142 0.00417 C -0.0142 0.00579 -0.01276 0.00672 -0.0112 0.00672 C -0.0099 0.00672 -0.00899 0.00625 -0.00847 0.00556 L -0.00573 0.00209 C -0.00456 0.00093 -0.00235 -2.96296E-6 0.00039 -2.96296E-6 Z " pathEditMode="relative" rAng="0" ptsTypes="AAAAAAAAAAAAAAAAA">
                                      <p:cBhvr>
                                        <p:cTn id="104" dur="3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11111E-6 C 0.00313 1.11111E-6 0.00534 0.00092 0.00651 0.00208 L 0.00925 0.00555 C 0.00977 0.00625 0.01081 0.00671 0.01185 0.00671 C 0.01355 0.00671 0.01498 0.00579 0.01524 0.00417 C 0.01498 0.00301 0.01355 0.00208 0.01185 0.00208 C 0.01081 0.00208 0.00977 0.00255 0.00925 0.00301 L 0.00651 0.00625 C 0.00534 0.00764 0.00313 0.00856 0.00039 0.00903 C -0.00234 0.00856 -0.00455 0.00764 -0.00573 0.00625 L -0.00846 0.00301 C -0.00898 0.00255 -0.00989 0.00208 -0.01119 0.00208 C -0.01276 0.00208 -0.01419 0.00301 -0.01419 0.00417 C -0.01419 0.00579 -0.01276 0.00671 -0.01119 0.00671 C -0.00989 0.00671 -0.00898 0.00625 -0.00846 0.00555 L -0.00573 0.00208 C -0.00455 0.00092 -0.00234 1.11111E-6 0.00039 1.11111E-6 Z " pathEditMode="relative" rAng="0" ptsTypes="AAAAAAAAAAAAAAAAA">
                                      <p:cBhvr>
                                        <p:cTn id="10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C 0.00273 3.33333E-6 0.00495 0.00092 0.00612 0.00208 L 0.00885 0.00555 C 0.00937 0.00625 0.01042 0.00671 0.01146 0.00671 C 0.01315 0.00671 0.01458 0.00578 0.01484 0.00416 C 0.01458 0.00301 0.01315 0.00208 0.01146 0.00208 C 0.01042 0.00208 0.00937 0.00254 0.00885 0.00301 L 0.00612 0.00625 C 0.00495 0.00764 0.00273 0.00856 4.16667E-7 0.00902 C -0.00273 0.00856 -0.00495 0.00764 -0.00612 0.00625 L -0.00885 0.00301 C -0.00938 0.00254 -0.01029 0.00208 -0.01159 0.00208 C -0.01315 0.00208 -0.01458 0.00301 -0.01458 0.00416 C -0.01458 0.00578 -0.01315 0.00671 -0.01159 0.00671 C -0.01029 0.00671 -0.00938 0.00625 -0.00885 0.00555 L -0.00612 0.00208 C -0.00495 0.00092 -0.00273 3.33333E-6 4.16667E-7 3.33333E-6 Z " pathEditMode="relative" rAng="0" ptsTypes="AAAAAAAAAAAAAAAAA">
                                      <p:cBhvr>
                                        <p:cTn id="108" dur="3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093 C -1.875E-6 0.00093 0.00222 0.00186 0.00339 0.00301 L 0.00612 0.00649 C 0.00664 0.00718 0.00768 0.00764 0.00873 0.00764 C 0.01042 0.00764 0.01185 0.00672 0.01211 0.0051 C 0.01185 0.00394 0.01042 0.00301 0.00873 0.00301 C 0.00768 0.00301 0.00664 0.00348 0.00612 0.00394 L 0.00339 0.00718 C 0.00222 0.00857 -1.875E-6 0.0095 -0.00273 0.00996 C -0.00547 0.0095 -0.00768 0.00857 -0.00885 0.00718 L -0.01159 0.00394 C -0.01211 0.00348 -0.01302 0.00301 -0.01432 0.00301 C -0.01588 0.00301 -0.01732 0.00394 -0.01732 0.0051 C -0.01732 0.00672 -0.01588 0.00764 -0.01432 0.00764 C -0.01302 0.00764 -0.01211 0.00718 -0.01159 0.00649 L -0.00885 0.00301 C -0.00768 0.00186 -0.00547 0.00093 -0.00273 0.00093 Z " pathEditMode="relative" rAng="0" ptsTypes="AAAAAAAAAAAAAAAAA">
                                      <p:cBhvr>
                                        <p:cTn id="110" dur="300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59259E-6 C 0.00312 2.59259E-6 0.00533 0.00092 0.00651 0.00208 L 0.00924 0.00555 C 0.00976 0.00625 0.0108 0.00671 0.01185 0.00671 C 0.01354 0.00671 0.01497 0.00578 0.01523 0.00416 C 0.01497 0.00301 0.01354 0.00208 0.01185 0.00208 C 0.0108 0.00208 0.00976 0.00254 0.00924 0.00301 L 0.00651 0.00625 C 0.00533 0.00764 0.00312 0.00856 0.00039 0.00903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59259E-6 0.00039 2.59259E-6 Z " pathEditMode="relative" rAng="0" ptsTypes="AAAAAAAAAAAAAAAAA">
                                      <p:cBhvr>
                                        <p:cTn id="112" dur="3000" spd="-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C 0.00274 2.96296E-6 0.00495 0.00092 0.00612 0.00208 L 0.00886 0.00555 C 0.00938 0.00625 0.01042 0.00671 0.01146 0.00671 C 0.01315 0.00671 0.01459 0.00578 0.01485 0.00416 C 0.01459 0.00301 0.01315 0.00208 0.01146 0.00208 C 0.01042 0.00208 0.00938 0.00254 0.00886 0.00301 L 0.00612 0.00625 C 0.00495 0.00764 0.00274 0.00856 -3.75E-6 0.00902 C -0.00273 0.00856 -0.00494 0.00764 -0.00612 0.00625 L -0.00885 0.00301 C -0.00937 0.00254 -0.01028 0.00208 -0.01158 0.00208 C -0.01315 0.00208 -0.01458 0.00301 -0.01458 0.00416 C -0.01458 0.00578 -0.01315 0.00671 -0.01158 0.00671 C -0.01028 0.00671 -0.00937 0.00625 -0.00885 0.00555 L -0.00612 0.00208 C -0.00494 0.00092 -0.00273 2.96296E-6 -3.75E-6 2.96296E-6 Z " pathEditMode="relative" rAng="0" ptsTypes="AAAAAAAAAAAAAAAAA">
                                      <p:cBhvr>
                                        <p:cTn id="114" dur="3000" spd="-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1.85185E-6 C 0.00312 -1.85185E-6 0.00534 0.00093 0.00651 0.00209 L 0.00924 0.00556 C 0.00976 0.00625 0.0108 0.00671 0.01185 0.00671 C 0.01354 0.00671 0.01497 0.00579 0.01523 0.00417 C 0.01497 0.00301 0.01354 0.00209 0.01185 0.00209 C 0.0108 0.00209 0.00976 0.00255 0.00924 0.00301 L 0.00651 0.00625 C 0.00534 0.00764 0.00312 0.00857 0.00039 0.00903 C -0.00235 0.00857 -0.00456 0.00764 -0.00573 0.00625 L -0.00847 0.00301 C -0.00899 0.00255 -0.0099 0.00209 -0.0112 0.00209 C -0.01276 0.00209 -0.0142 0.00301 -0.0142 0.00417 C -0.0142 0.00579 -0.01276 0.00671 -0.0112 0.00671 C -0.0099 0.00671 -0.00899 0.00625 -0.00847 0.00556 L -0.00573 0.00209 C -0.00456 0.00093 -0.00235 -1.85185E-6 0.00039 -1.85185E-6 Z " pathEditMode="relative" rAng="0" ptsTypes="AAAAAAAAAAAAAAAAA">
                                      <p:cBhvr>
                                        <p:cTn id="116" dur="3000" spd="-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C 0.00274 1.48148E-6 0.00495 0.00092 0.00612 0.00208 L 0.00886 0.00555 C 0.00938 0.00625 0.01042 0.00671 0.01146 0.00671 C 0.01315 0.00671 0.01459 0.00579 0.01485 0.00417 C 0.01459 0.00301 0.01315 0.00208 0.01146 0.00208 C 0.01042 0.00208 0.00938 0.00254 0.00886 0.00301 L 0.00612 0.00625 C 0.00495 0.00764 0.00274 0.00856 -3.75E-6 0.00903 C -0.00273 0.00856 -0.00494 0.00764 -0.00612 0.00625 L -0.00885 0.00301 C -0.00937 0.00254 -0.01028 0.00208 -0.01158 0.00208 C -0.01315 0.00208 -0.01458 0.00301 -0.01458 0.00417 C -0.01458 0.00579 -0.01315 0.00671 -0.01158 0.00671 C -0.01028 0.00671 -0.00937 0.00625 -0.00885 0.00555 L -0.00612 0.00208 C -0.00494 0.00092 -0.00273 1.48148E-6 -3.75E-6 1.48148E-6 Z " pathEditMode="relative" rAng="0" ptsTypes="AAAAAAAAAAAAAAAAA">
                                      <p:cBhvr>
                                        <p:cTn id="118" dur="3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2 2.96296E-6 0.00533 0.00092 0.00651 0.00208 L 0.00924 0.00555 C 0.00976 0.00625 0.0108 0.00671 0.01184 0.00671 C 0.01354 0.00671 0.01497 0.00578 0.01523 0.00416 C 0.01497 0.00301 0.01354 0.00208 0.01184 0.00208 C 0.0108 0.00208 0.00976 0.00254 0.00924 0.00301 L 0.00651 0.00625 C 0.00533 0.00764 0.00312 0.00856 0.00039 0.00902 C -0.00235 0.00856 -0.00456 0.00764 -0.00573 0.00625 L -0.00847 0.00301 C -0.00899 0.00254 -0.0099 0.00208 -0.0112 0.00208 C -0.01276 0.00208 -0.0142 0.00301 -0.0142 0.00416 C -0.0142 0.00578 -0.01276 0.00671 -0.0112 0.00671 C -0.0099 0.00671 -0.00899 0.00625 -0.00847 0.00555 L -0.00573 0.00208 C -0.00456 0.00092 -0.00235 2.96296E-6 0.00039 2.96296E-6 Z " pathEditMode="relative" rAng="0" ptsTypes="AAAAAAAAAAAAAAAAA">
                                      <p:cBhvr>
                                        <p:cTn id="120" dur="3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7 C 0.00313 0.0007 0.00534 0.00163 0.00651 0.00278 L 0.00925 0.00625 C 0.00977 0.00695 0.01081 0.00741 0.01185 0.00741 C 0.01354 0.00741 0.01498 0.00649 0.01524 0.00487 C 0.01498 0.00371 0.01354 0.00278 0.01185 0.00278 C 0.01081 0.00278 0.00977 0.00325 0.00925 0.00371 L 0.00651 0.00695 C 0.00534 0.00834 0.00313 0.00926 0.00039 0.00973 C -0.00234 0.00926 -0.00456 0.00834 -0.00573 0.00695 L -0.00846 0.00371 C -0.00898 0.00325 -0.00989 0.00278 -0.0112 0.00278 C -0.01276 0.00278 -0.01419 0.00371 -0.01419 0.00487 C -0.01419 0.00649 -0.01276 0.00741 -0.0112 0.00741 C -0.00989 0.00741 -0.00898 0.00695 -0.00846 0.00625 L -0.00573 0.00278 C -0.00456 0.00163 -0.00234 0.0007 0.00039 0.0007 Z " pathEditMode="relative" rAng="0" ptsTypes="AAAAAAAAAAAAAAAAA">
                                      <p:cBhvr>
                                        <p:cTn id="122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7 0.00578 0.01524 0.00416 C 0.01497 0.003 0.01354 0.00208 0.01185 0.00208 C 0.01081 0.00208 0.00977 0.00254 0.00925 0.003 L 0.00651 0.00625 C 0.00534 0.00763 0.00313 0.00856 0.00039 0.00902 C -0.00234 0.00856 -0.00456 0.00763 -0.00573 0.00625 L -0.00846 0.003 C -0.00898 0.00254 -0.00989 0.00208 -0.0112 0.00208 C -0.01276 0.00208 -0.01419 0.003 -0.01419 0.00416 C -0.01419 0.00578 -0.01276 0.00671 -0.0112 0.00671 C -0.00989 0.00671 -0.00898 0.00625 -0.00846 0.00555 L -0.00573 0.00208 C -0.00456 0.00092 -0.00234 4.44444E-6 0.00039 4.44444E-6 Z " pathEditMode="relative" rAng="0" ptsTypes="AAAAAAAAAAAAAAAAA">
                                      <p:cBhvr>
                                        <p:cTn id="124" dur="3000" spd="-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7.40741E-7 C 0.00312 7.40741E-7 0.00534 0.00093 0.00651 0.00208 L 0.00924 0.00555 C 0.00976 0.00625 0.0108 0.00671 0.01185 0.00671 C 0.01354 0.00671 0.01497 0.00579 0.01523 0.00417 C 0.01497 0.00301 0.01354 0.00208 0.01185 0.00208 C 0.0108 0.00208 0.00976 0.00255 0.00924 0.00301 L 0.00651 0.00625 C 0.00534 0.00764 0.00312 0.00856 0.00039 0.00903 C -0.00235 0.00856 -0.00456 0.00764 -0.00573 0.00625 L -0.00847 0.00301 C -0.00899 0.00255 -0.0099 0.00208 -0.0112 0.00208 C -0.01276 0.00208 -0.0142 0.00301 -0.0142 0.00417 C -0.0142 0.00579 -0.01276 0.00671 -0.0112 0.00671 C -0.0099 0.00671 -0.00899 0.00625 -0.00847 0.00555 L -0.00573 0.00208 C -0.00456 0.00093 -0.00235 7.40741E-7 0.00039 7.40741E-7 Z " pathEditMode="relative" rAng="0" ptsTypes="AAAAAAAAAAAAAAAAA">
                                      <p:cBhvr>
                                        <p:cTn id="126" dur="3000" spd="-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1.48148E-6 C 0.00312 1.48148E-6 0.00534 0.00092 0.00651 0.00208 L 0.00924 0.00555 C 0.00976 0.00625 0.0108 0.00671 0.01185 0.00671 C 0.01354 0.00671 0.01497 0.00579 0.01523 0.00417 C 0.01497 0.00301 0.01354 0.00208 0.01185 0.00208 C 0.0108 0.00208 0.00976 0.00254 0.00924 0.00301 L 0.00651 0.00625 C 0.00534 0.00764 0.00312 0.00856 0.00039 0.00903 C -0.00235 0.00856 -0.00456 0.00764 -0.00573 0.00625 L -0.00847 0.00301 C -0.00899 0.00254 -0.0099 0.00208 -0.0112 0.00208 C -0.01276 0.00208 -0.0142 0.00301 -0.0142 0.00417 C -0.0142 0.00579 -0.01276 0.00671 -0.0112 0.00671 C -0.0099 0.00671 -0.00899 0.00625 -0.00847 0.00555 L -0.00573 0.00208 C -0.00456 0.00092 -0.00235 1.48148E-6 0.00039 1.48148E-6 Z " pathEditMode="relative" rAng="0" ptsTypes="AAAAAAAAAAAAAAAAA">
                                      <p:cBhvr>
                                        <p:cTn id="128" dur="3000" spd="-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4.44444E-6 C 0.00313 4.44444E-6 0.00534 0.00092 0.00651 0.00208 L 0.00925 0.00555 C 0.00977 0.00625 0.01081 0.00671 0.01185 0.00671 C 0.01354 0.00671 0.01498 0.00578 0.01524 0.00416 C 0.01498 0.003 0.01354 0.00208 0.01185 0.00208 C 0.01081 0.00208 0.00977 0.00254 0.00925 0.003 L 0.00651 0.00625 C 0.00534 0.00763 0.00313 0.00856 0.00039 0.00902 C -0.00234 0.00856 -0.00455 0.00763 -0.00573 0.00625 L -0.00846 0.003 C -0.00898 0.00254 -0.00989 0.00208 -0.01119 0.00208 C -0.01276 0.00208 -0.01419 0.003 -0.01419 0.00416 C -0.01419 0.00578 -0.01276 0.00671 -0.01119 0.00671 C -0.00989 0.00671 -0.00898 0.00625 -0.00846 0.00555 L -0.00573 0.00208 C -0.00455 0.00092 -0.00234 4.44444E-6 0.00039 4.44444E-6 Z " pathEditMode="relative" rAng="0" ptsTypes="AAAAAAAAAAAAAAAAA">
                                      <p:cBhvr>
                                        <p:cTn id="130" dur="3000" spd="-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2.96296E-6 C 0.00313 2.96296E-6 0.00534 0.00092 0.00651 0.00208 L 0.00925 0.00555 C 0.00977 0.00625 0.01081 0.00671 0.01185 0.00671 C 0.01354 0.00671 0.01498 0.00578 0.01524 0.00416 C 0.01498 0.00301 0.01354 0.00208 0.01185 0.00208 C 0.01081 0.00208 0.00977 0.00254 0.00925 0.00301 L 0.00651 0.00625 C 0.00534 0.00764 0.00313 0.00856 0.00039 0.00902 C -0.00234 0.00856 -0.00456 0.00764 -0.00573 0.00625 L -0.00846 0.00301 C -0.00898 0.00254 -0.00989 0.00208 -0.0112 0.00208 C -0.01276 0.00208 -0.01419 0.00301 -0.01419 0.00416 C -0.01419 0.00578 -0.01276 0.00671 -0.0112 0.00671 C -0.00989 0.00671 -0.00898 0.00625 -0.00846 0.00555 L -0.00573 0.00208 C -0.00456 0.00092 -0.00234 2.96296E-6 0.00039 2.96296E-6 Z " pathEditMode="relative" rAng="0" ptsTypes="AAAAAAAAAAAAAAAAA">
                                      <p:cBhvr>
                                        <p:cTn id="132" dur="3000" spd="-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2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C 0.00274 1.85185E-6 0.00495 0.00092 0.00612 0.00208 L 0.00886 0.00555 C 0.00938 0.00625 0.01042 0.00671 0.01146 0.00671 C 0.01315 0.00671 0.01458 0.00579 0.01484 0.00416 C 0.01458 0.00301 0.01315 0.00208 0.01146 0.00208 C 0.01042 0.00208 0.00938 0.00254 0.00886 0.00301 L 0.00612 0.00625 C 0.00495 0.00764 0.00274 0.00856 -1.04167E-6 0.00903 C -0.00273 0.00856 -0.00495 0.00764 -0.00612 0.00625 L -0.00885 0.00301 C -0.00937 0.00254 -0.01029 0.00208 -0.01159 0.00208 C -0.01315 0.00208 -0.01458 0.00301 -0.01458 0.00416 C -0.01458 0.00579 -0.01315 0.00671 -0.01159 0.00671 C -0.01029 0.00671 -0.00937 0.00625 -0.00885 0.00555 L -0.00612 0.00208 C -0.00495 0.00092 -0.00273 1.85185E-6 -1.04167E-6 1.85185E-6 Z " pathEditMode="relative" rAng="0" ptsTypes="AAAAAAAAAAAAAAAAA">
                                      <p:cBhvr>
                                        <p:cTn id="134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6" grpId="0" animBg="1"/>
      <p:bldP spid="116" grpId="1" animBg="1"/>
      <p:bldP spid="124" grpId="0" animBg="1"/>
      <p:bldP spid="124" grpId="1" animBg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43" grpId="0" animBg="1"/>
      <p:bldP spid="143" grpId="1" animBg="1"/>
      <p:bldP spid="147" grpId="0" animBg="1"/>
      <p:bldP spid="1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D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Freeform 347"/>
          <p:cNvSpPr>
            <a:spLocks noEditPoints="1"/>
          </p:cNvSpPr>
          <p:nvPr/>
        </p:nvSpPr>
        <p:spPr bwMode="auto">
          <a:xfrm>
            <a:off x="5059395" y="1184166"/>
            <a:ext cx="5182852" cy="5172210"/>
          </a:xfrm>
          <a:custGeom>
            <a:avLst/>
            <a:gdLst>
              <a:gd name="T0" fmla="*/ 1672 w 3344"/>
              <a:gd name="T1" fmla="*/ 3293 h 3335"/>
              <a:gd name="T2" fmla="*/ 42 w 3344"/>
              <a:gd name="T3" fmla="*/ 1667 h 3335"/>
              <a:gd name="T4" fmla="*/ 1672 w 3344"/>
              <a:gd name="T5" fmla="*/ 42 h 3335"/>
              <a:gd name="T6" fmla="*/ 3303 w 3344"/>
              <a:gd name="T7" fmla="*/ 1667 h 3335"/>
              <a:gd name="T8" fmla="*/ 1672 w 3344"/>
              <a:gd name="T9" fmla="*/ 3293 h 3335"/>
              <a:gd name="T10" fmla="*/ 1672 w 3344"/>
              <a:gd name="T11" fmla="*/ 0 h 3335"/>
              <a:gd name="T12" fmla="*/ 0 w 3344"/>
              <a:gd name="T13" fmla="*/ 1667 h 3335"/>
              <a:gd name="T14" fmla="*/ 1672 w 3344"/>
              <a:gd name="T15" fmla="*/ 3335 h 3335"/>
              <a:gd name="T16" fmla="*/ 3344 w 3344"/>
              <a:gd name="T17" fmla="*/ 1667 h 3335"/>
              <a:gd name="T18" fmla="*/ 1672 w 3344"/>
              <a:gd name="T19" fmla="*/ 0 h 3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44" h="3335">
                <a:moveTo>
                  <a:pt x="1672" y="3293"/>
                </a:moveTo>
                <a:cubicBezTo>
                  <a:pt x="772" y="3293"/>
                  <a:pt x="42" y="2565"/>
                  <a:pt x="42" y="1667"/>
                </a:cubicBezTo>
                <a:cubicBezTo>
                  <a:pt x="42" y="770"/>
                  <a:pt x="772" y="42"/>
                  <a:pt x="1672" y="42"/>
                </a:cubicBezTo>
                <a:cubicBezTo>
                  <a:pt x="2573" y="42"/>
                  <a:pt x="3303" y="770"/>
                  <a:pt x="3303" y="1667"/>
                </a:cubicBezTo>
                <a:cubicBezTo>
                  <a:pt x="3303" y="2577"/>
                  <a:pt x="2591" y="3293"/>
                  <a:pt x="1672" y="3293"/>
                </a:cubicBezTo>
                <a:moveTo>
                  <a:pt x="1672" y="0"/>
                </a:moveTo>
                <a:cubicBezTo>
                  <a:pt x="749" y="0"/>
                  <a:pt x="0" y="747"/>
                  <a:pt x="0" y="1667"/>
                </a:cubicBezTo>
                <a:cubicBezTo>
                  <a:pt x="0" y="2588"/>
                  <a:pt x="749" y="3335"/>
                  <a:pt x="1672" y="3335"/>
                </a:cubicBezTo>
                <a:cubicBezTo>
                  <a:pt x="2596" y="3335"/>
                  <a:pt x="3344" y="2588"/>
                  <a:pt x="3344" y="1667"/>
                </a:cubicBezTo>
                <a:cubicBezTo>
                  <a:pt x="3344" y="747"/>
                  <a:pt x="2596" y="0"/>
                  <a:pt x="1672" y="0"/>
                </a:cubicBezTo>
              </a:path>
            </a:pathLst>
          </a:custGeom>
          <a:solidFill>
            <a:srgbClr val="8ECBD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3134" name="组合 3133"/>
          <p:cNvGrpSpPr/>
          <p:nvPr/>
        </p:nvGrpSpPr>
        <p:grpSpPr>
          <a:xfrm>
            <a:off x="6510310" y="2260822"/>
            <a:ext cx="324594" cy="4595747"/>
            <a:chOff x="5057405" y="2366963"/>
            <a:chExt cx="290513" cy="411321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080" name="Freeform 349"/>
            <p:cNvSpPr/>
            <p:nvPr/>
          </p:nvSpPr>
          <p:spPr bwMode="auto">
            <a:xfrm>
              <a:off x="5057405" y="2366963"/>
              <a:ext cx="290513" cy="1676400"/>
            </a:xfrm>
            <a:custGeom>
              <a:avLst/>
              <a:gdLst>
                <a:gd name="T0" fmla="*/ 92 w 183"/>
                <a:gd name="T1" fmla="*/ 0 h 1056"/>
                <a:gd name="T2" fmla="*/ 0 w 183"/>
                <a:gd name="T3" fmla="*/ 76 h 1056"/>
                <a:gd name="T4" fmla="*/ 0 w 183"/>
                <a:gd name="T5" fmla="*/ 1056 h 1056"/>
                <a:gd name="T6" fmla="*/ 183 w 183"/>
                <a:gd name="T7" fmla="*/ 1056 h 1056"/>
                <a:gd name="T8" fmla="*/ 183 w 183"/>
                <a:gd name="T9" fmla="*/ 76 h 1056"/>
                <a:gd name="T10" fmla="*/ 92 w 183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056">
                  <a:moveTo>
                    <a:pt x="92" y="0"/>
                  </a:moveTo>
                  <a:lnTo>
                    <a:pt x="0" y="76"/>
                  </a:lnTo>
                  <a:lnTo>
                    <a:pt x="0" y="1056"/>
                  </a:lnTo>
                  <a:lnTo>
                    <a:pt x="183" y="1056"/>
                  </a:lnTo>
                  <a:lnTo>
                    <a:pt x="183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FD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84" name="Rectangle 353"/>
            <p:cNvSpPr>
              <a:spLocks noChangeArrowheads="1"/>
            </p:cNvSpPr>
            <p:nvPr/>
          </p:nvSpPr>
          <p:spPr bwMode="auto">
            <a:xfrm>
              <a:off x="5057405" y="3848101"/>
              <a:ext cx="290513" cy="2632075"/>
            </a:xfrm>
            <a:prstGeom prst="rect">
              <a:avLst/>
            </a:prstGeom>
            <a:solidFill>
              <a:srgbClr val="7FD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11799" y="2979185"/>
            <a:ext cx="326367" cy="3877384"/>
            <a:chOff x="7611799" y="2979185"/>
            <a:chExt cx="326367" cy="3877384"/>
          </a:xfrm>
        </p:grpSpPr>
        <p:sp>
          <p:nvSpPr>
            <p:cNvPr id="3079" name="Freeform 348"/>
            <p:cNvSpPr/>
            <p:nvPr/>
          </p:nvSpPr>
          <p:spPr bwMode="auto">
            <a:xfrm>
              <a:off x="7611799" y="2979185"/>
              <a:ext cx="326367" cy="2688284"/>
            </a:xfrm>
            <a:custGeom>
              <a:avLst/>
              <a:gdLst>
                <a:gd name="T0" fmla="*/ 92 w 184"/>
                <a:gd name="T1" fmla="*/ 0 h 1056"/>
                <a:gd name="T2" fmla="*/ 0 w 184"/>
                <a:gd name="T3" fmla="*/ 76 h 1056"/>
                <a:gd name="T4" fmla="*/ 0 w 184"/>
                <a:gd name="T5" fmla="*/ 1056 h 1056"/>
                <a:gd name="T6" fmla="*/ 184 w 184"/>
                <a:gd name="T7" fmla="*/ 1056 h 1056"/>
                <a:gd name="T8" fmla="*/ 184 w 184"/>
                <a:gd name="T9" fmla="*/ 76 h 1056"/>
                <a:gd name="T10" fmla="*/ 92 w 184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056">
                  <a:moveTo>
                    <a:pt x="92" y="0"/>
                  </a:moveTo>
                  <a:lnTo>
                    <a:pt x="0" y="76"/>
                  </a:lnTo>
                  <a:lnTo>
                    <a:pt x="0" y="1056"/>
                  </a:lnTo>
                  <a:lnTo>
                    <a:pt x="184" y="1056"/>
                  </a:lnTo>
                  <a:lnTo>
                    <a:pt x="184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57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85" name="Rectangle 354"/>
            <p:cNvSpPr>
              <a:spLocks noChangeArrowheads="1"/>
            </p:cNvSpPr>
            <p:nvPr/>
          </p:nvSpPr>
          <p:spPr bwMode="auto">
            <a:xfrm>
              <a:off x="7611799" y="5603651"/>
              <a:ext cx="326367" cy="1252918"/>
            </a:xfrm>
            <a:prstGeom prst="rect">
              <a:avLst/>
            </a:prstGeom>
            <a:solidFill>
              <a:srgbClr val="57B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69" name="组合 468"/>
          <p:cNvGrpSpPr/>
          <p:nvPr/>
        </p:nvGrpSpPr>
        <p:grpSpPr>
          <a:xfrm>
            <a:off x="9832515" y="4261595"/>
            <a:ext cx="326367" cy="2594974"/>
            <a:chOff x="8030793" y="4157663"/>
            <a:chExt cx="292100" cy="232251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083" name="Freeform 352"/>
            <p:cNvSpPr/>
            <p:nvPr/>
          </p:nvSpPr>
          <p:spPr bwMode="auto">
            <a:xfrm>
              <a:off x="8030793" y="4157663"/>
              <a:ext cx="292100" cy="1676400"/>
            </a:xfrm>
            <a:custGeom>
              <a:avLst/>
              <a:gdLst>
                <a:gd name="T0" fmla="*/ 92 w 184"/>
                <a:gd name="T1" fmla="*/ 0 h 1056"/>
                <a:gd name="T2" fmla="*/ 0 w 184"/>
                <a:gd name="T3" fmla="*/ 76 h 1056"/>
                <a:gd name="T4" fmla="*/ 0 w 184"/>
                <a:gd name="T5" fmla="*/ 1056 h 1056"/>
                <a:gd name="T6" fmla="*/ 184 w 184"/>
                <a:gd name="T7" fmla="*/ 1056 h 1056"/>
                <a:gd name="T8" fmla="*/ 184 w 184"/>
                <a:gd name="T9" fmla="*/ 76 h 1056"/>
                <a:gd name="T10" fmla="*/ 92 w 184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056">
                  <a:moveTo>
                    <a:pt x="92" y="0"/>
                  </a:moveTo>
                  <a:lnTo>
                    <a:pt x="0" y="76"/>
                  </a:lnTo>
                  <a:lnTo>
                    <a:pt x="0" y="1056"/>
                  </a:lnTo>
                  <a:lnTo>
                    <a:pt x="184" y="1056"/>
                  </a:lnTo>
                  <a:lnTo>
                    <a:pt x="184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02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86" name="Rectangle 355"/>
            <p:cNvSpPr>
              <a:spLocks noChangeArrowheads="1"/>
            </p:cNvSpPr>
            <p:nvPr/>
          </p:nvSpPr>
          <p:spPr bwMode="auto">
            <a:xfrm>
              <a:off x="8030793" y="5549901"/>
              <a:ext cx="292100" cy="930275"/>
            </a:xfrm>
            <a:prstGeom prst="rect">
              <a:avLst/>
            </a:prstGeom>
            <a:solidFill>
              <a:srgbClr val="102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74" name="组合 473"/>
          <p:cNvGrpSpPr/>
          <p:nvPr/>
        </p:nvGrpSpPr>
        <p:grpSpPr>
          <a:xfrm>
            <a:off x="8959837" y="3247019"/>
            <a:ext cx="326367" cy="3609550"/>
            <a:chOff x="7520580" y="3248450"/>
            <a:chExt cx="326367" cy="360955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082" name="Freeform 351"/>
            <p:cNvSpPr/>
            <p:nvPr/>
          </p:nvSpPr>
          <p:spPr bwMode="auto">
            <a:xfrm>
              <a:off x="7520580" y="3248450"/>
              <a:ext cx="326367" cy="1873064"/>
            </a:xfrm>
            <a:custGeom>
              <a:avLst/>
              <a:gdLst>
                <a:gd name="T0" fmla="*/ 92 w 184"/>
                <a:gd name="T1" fmla="*/ 0 h 1056"/>
                <a:gd name="T2" fmla="*/ 0 w 184"/>
                <a:gd name="T3" fmla="*/ 76 h 1056"/>
                <a:gd name="T4" fmla="*/ 0 w 184"/>
                <a:gd name="T5" fmla="*/ 1056 h 1056"/>
                <a:gd name="T6" fmla="*/ 184 w 184"/>
                <a:gd name="T7" fmla="*/ 1056 h 1056"/>
                <a:gd name="T8" fmla="*/ 184 w 184"/>
                <a:gd name="T9" fmla="*/ 76 h 1056"/>
                <a:gd name="T10" fmla="*/ 92 w 184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056">
                  <a:moveTo>
                    <a:pt x="92" y="0"/>
                  </a:moveTo>
                  <a:lnTo>
                    <a:pt x="0" y="76"/>
                  </a:lnTo>
                  <a:lnTo>
                    <a:pt x="0" y="1056"/>
                  </a:lnTo>
                  <a:lnTo>
                    <a:pt x="184" y="1056"/>
                  </a:lnTo>
                  <a:lnTo>
                    <a:pt x="184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A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87" name="Rectangle 356"/>
            <p:cNvSpPr>
              <a:spLocks noChangeArrowheads="1"/>
            </p:cNvSpPr>
            <p:nvPr/>
          </p:nvSpPr>
          <p:spPr bwMode="auto">
            <a:xfrm>
              <a:off x="7520580" y="4692270"/>
              <a:ext cx="326367" cy="2165730"/>
            </a:xfrm>
            <a:prstGeom prst="rect">
              <a:avLst/>
            </a:prstGeom>
            <a:solidFill>
              <a:srgbClr val="2A7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135" name="组合 3134"/>
          <p:cNvGrpSpPr/>
          <p:nvPr/>
        </p:nvGrpSpPr>
        <p:grpSpPr>
          <a:xfrm>
            <a:off x="5185331" y="3644335"/>
            <a:ext cx="322820" cy="3212234"/>
            <a:chOff x="3871543" y="3605213"/>
            <a:chExt cx="288925" cy="287496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081" name="Freeform 350"/>
            <p:cNvSpPr/>
            <p:nvPr/>
          </p:nvSpPr>
          <p:spPr bwMode="auto">
            <a:xfrm>
              <a:off x="3871543" y="3605213"/>
              <a:ext cx="288925" cy="1676400"/>
            </a:xfrm>
            <a:custGeom>
              <a:avLst/>
              <a:gdLst>
                <a:gd name="T0" fmla="*/ 91 w 182"/>
                <a:gd name="T1" fmla="*/ 0 h 1056"/>
                <a:gd name="T2" fmla="*/ 0 w 182"/>
                <a:gd name="T3" fmla="*/ 76 h 1056"/>
                <a:gd name="T4" fmla="*/ 0 w 182"/>
                <a:gd name="T5" fmla="*/ 1056 h 1056"/>
                <a:gd name="T6" fmla="*/ 182 w 182"/>
                <a:gd name="T7" fmla="*/ 1056 h 1056"/>
                <a:gd name="T8" fmla="*/ 182 w 182"/>
                <a:gd name="T9" fmla="*/ 76 h 1056"/>
                <a:gd name="T10" fmla="*/ 91 w 182"/>
                <a:gd name="T11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1056">
                  <a:moveTo>
                    <a:pt x="91" y="0"/>
                  </a:moveTo>
                  <a:lnTo>
                    <a:pt x="0" y="76"/>
                  </a:lnTo>
                  <a:lnTo>
                    <a:pt x="0" y="1056"/>
                  </a:lnTo>
                  <a:lnTo>
                    <a:pt x="182" y="1056"/>
                  </a:lnTo>
                  <a:lnTo>
                    <a:pt x="182" y="7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D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92" name="Rectangle 357"/>
            <p:cNvSpPr>
              <a:spLocks noChangeArrowheads="1"/>
            </p:cNvSpPr>
            <p:nvPr/>
          </p:nvSpPr>
          <p:spPr bwMode="auto">
            <a:xfrm>
              <a:off x="3871543" y="5184776"/>
              <a:ext cx="288925" cy="1295400"/>
            </a:xfrm>
            <a:prstGeom prst="rect">
              <a:avLst/>
            </a:prstGeom>
            <a:solidFill>
              <a:srgbClr val="A3D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67502" y="1510533"/>
            <a:ext cx="1702785" cy="450529"/>
            <a:chOff x="6767502" y="1510533"/>
            <a:chExt cx="1702785" cy="450529"/>
          </a:xfrm>
        </p:grpSpPr>
        <p:sp>
          <p:nvSpPr>
            <p:cNvPr id="3120" name="Freeform 368"/>
            <p:cNvSpPr/>
            <p:nvPr/>
          </p:nvSpPr>
          <p:spPr bwMode="auto">
            <a:xfrm>
              <a:off x="6767502" y="1510533"/>
              <a:ext cx="384901" cy="450529"/>
            </a:xfrm>
            <a:custGeom>
              <a:avLst/>
              <a:gdLst>
                <a:gd name="T0" fmla="*/ 150 w 248"/>
                <a:gd name="T1" fmla="*/ 0 h 291"/>
                <a:gd name="T2" fmla="*/ 243 w 248"/>
                <a:gd name="T3" fmla="*/ 31 h 291"/>
                <a:gd name="T4" fmla="*/ 245 w 248"/>
                <a:gd name="T5" fmla="*/ 46 h 291"/>
                <a:gd name="T6" fmla="*/ 231 w 248"/>
                <a:gd name="T7" fmla="*/ 48 h 291"/>
                <a:gd name="T8" fmla="*/ 150 w 248"/>
                <a:gd name="T9" fmla="*/ 20 h 291"/>
                <a:gd name="T10" fmla="*/ 20 w 248"/>
                <a:gd name="T11" fmla="*/ 146 h 291"/>
                <a:gd name="T12" fmla="*/ 150 w 248"/>
                <a:gd name="T13" fmla="*/ 271 h 291"/>
                <a:gd name="T14" fmla="*/ 230 w 248"/>
                <a:gd name="T15" fmla="*/ 243 h 291"/>
                <a:gd name="T16" fmla="*/ 244 w 248"/>
                <a:gd name="T17" fmla="*/ 246 h 291"/>
                <a:gd name="T18" fmla="*/ 243 w 248"/>
                <a:gd name="T19" fmla="*/ 260 h 291"/>
                <a:gd name="T20" fmla="*/ 150 w 248"/>
                <a:gd name="T21" fmla="*/ 291 h 291"/>
                <a:gd name="T22" fmla="*/ 0 w 248"/>
                <a:gd name="T23" fmla="*/ 146 h 291"/>
                <a:gd name="T24" fmla="*/ 150 w 248"/>
                <a:gd name="T2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91">
                  <a:moveTo>
                    <a:pt x="150" y="0"/>
                  </a:moveTo>
                  <a:cubicBezTo>
                    <a:pt x="185" y="0"/>
                    <a:pt x="218" y="12"/>
                    <a:pt x="243" y="31"/>
                  </a:cubicBezTo>
                  <a:cubicBezTo>
                    <a:pt x="247" y="35"/>
                    <a:pt x="248" y="42"/>
                    <a:pt x="245" y="46"/>
                  </a:cubicBezTo>
                  <a:cubicBezTo>
                    <a:pt x="241" y="51"/>
                    <a:pt x="235" y="51"/>
                    <a:pt x="231" y="48"/>
                  </a:cubicBezTo>
                  <a:cubicBezTo>
                    <a:pt x="208" y="31"/>
                    <a:pt x="180" y="20"/>
                    <a:pt x="150" y="20"/>
                  </a:cubicBezTo>
                  <a:cubicBezTo>
                    <a:pt x="78" y="20"/>
                    <a:pt x="20" y="76"/>
                    <a:pt x="20" y="146"/>
                  </a:cubicBezTo>
                  <a:cubicBezTo>
                    <a:pt x="20" y="215"/>
                    <a:pt x="78" y="271"/>
                    <a:pt x="150" y="271"/>
                  </a:cubicBezTo>
                  <a:cubicBezTo>
                    <a:pt x="180" y="271"/>
                    <a:pt x="208" y="261"/>
                    <a:pt x="230" y="243"/>
                  </a:cubicBezTo>
                  <a:cubicBezTo>
                    <a:pt x="235" y="240"/>
                    <a:pt x="241" y="241"/>
                    <a:pt x="244" y="246"/>
                  </a:cubicBezTo>
                  <a:cubicBezTo>
                    <a:pt x="248" y="249"/>
                    <a:pt x="247" y="257"/>
                    <a:pt x="243" y="260"/>
                  </a:cubicBezTo>
                  <a:cubicBezTo>
                    <a:pt x="218" y="279"/>
                    <a:pt x="185" y="291"/>
                    <a:pt x="150" y="291"/>
                  </a:cubicBezTo>
                  <a:cubicBezTo>
                    <a:pt x="67" y="291"/>
                    <a:pt x="0" y="226"/>
                    <a:pt x="0" y="146"/>
                  </a:cubicBezTo>
                  <a:cubicBezTo>
                    <a:pt x="0" y="65"/>
                    <a:pt x="67" y="0"/>
                    <a:pt x="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21" name="Freeform 369"/>
            <p:cNvSpPr/>
            <p:nvPr/>
          </p:nvSpPr>
          <p:spPr bwMode="auto">
            <a:xfrm>
              <a:off x="7255278" y="1515854"/>
              <a:ext cx="31927" cy="445208"/>
            </a:xfrm>
            <a:custGeom>
              <a:avLst/>
              <a:gdLst>
                <a:gd name="T0" fmla="*/ 0 w 20"/>
                <a:gd name="T1" fmla="*/ 10 h 287"/>
                <a:gd name="T2" fmla="*/ 10 w 20"/>
                <a:gd name="T3" fmla="*/ 0 h 287"/>
                <a:gd name="T4" fmla="*/ 20 w 20"/>
                <a:gd name="T5" fmla="*/ 10 h 287"/>
                <a:gd name="T6" fmla="*/ 20 w 20"/>
                <a:gd name="T7" fmla="*/ 277 h 287"/>
                <a:gd name="T8" fmla="*/ 10 w 20"/>
                <a:gd name="T9" fmla="*/ 287 h 287"/>
                <a:gd name="T10" fmla="*/ 0 w 20"/>
                <a:gd name="T11" fmla="*/ 277 h 287"/>
                <a:gd name="T12" fmla="*/ 0 w 20"/>
                <a:gd name="T13" fmla="*/ 1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7">
                  <a:moveTo>
                    <a:pt x="0" y="10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83"/>
                    <a:pt x="16" y="287"/>
                    <a:pt x="10" y="287"/>
                  </a:cubicBezTo>
                  <a:cubicBezTo>
                    <a:pt x="5" y="287"/>
                    <a:pt x="0" y="283"/>
                    <a:pt x="0" y="277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31" name="Freeform 370"/>
            <p:cNvSpPr>
              <a:spLocks noEditPoints="1"/>
            </p:cNvSpPr>
            <p:nvPr/>
          </p:nvSpPr>
          <p:spPr bwMode="auto">
            <a:xfrm>
              <a:off x="7395404" y="1648884"/>
              <a:ext cx="296214" cy="312177"/>
            </a:xfrm>
            <a:custGeom>
              <a:avLst/>
              <a:gdLst>
                <a:gd name="T0" fmla="*/ 96 w 191"/>
                <a:gd name="T1" fmla="*/ 0 h 201"/>
                <a:gd name="T2" fmla="*/ 191 w 191"/>
                <a:gd name="T3" fmla="*/ 101 h 201"/>
                <a:gd name="T4" fmla="*/ 96 w 191"/>
                <a:gd name="T5" fmla="*/ 201 h 201"/>
                <a:gd name="T6" fmla="*/ 0 w 191"/>
                <a:gd name="T7" fmla="*/ 101 h 201"/>
                <a:gd name="T8" fmla="*/ 96 w 191"/>
                <a:gd name="T9" fmla="*/ 0 h 201"/>
                <a:gd name="T10" fmla="*/ 96 w 191"/>
                <a:gd name="T11" fmla="*/ 181 h 201"/>
                <a:gd name="T12" fmla="*/ 172 w 191"/>
                <a:gd name="T13" fmla="*/ 101 h 201"/>
                <a:gd name="T14" fmla="*/ 96 w 191"/>
                <a:gd name="T15" fmla="*/ 19 h 201"/>
                <a:gd name="T16" fmla="*/ 20 w 191"/>
                <a:gd name="T17" fmla="*/ 101 h 201"/>
                <a:gd name="T18" fmla="*/ 96 w 191"/>
                <a:gd name="T19" fmla="*/ 18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201">
                  <a:moveTo>
                    <a:pt x="96" y="0"/>
                  </a:moveTo>
                  <a:cubicBezTo>
                    <a:pt x="149" y="0"/>
                    <a:pt x="191" y="46"/>
                    <a:pt x="191" y="101"/>
                  </a:cubicBezTo>
                  <a:cubicBezTo>
                    <a:pt x="191" y="155"/>
                    <a:pt x="149" y="201"/>
                    <a:pt x="96" y="201"/>
                  </a:cubicBezTo>
                  <a:cubicBezTo>
                    <a:pt x="43" y="201"/>
                    <a:pt x="0" y="155"/>
                    <a:pt x="0" y="101"/>
                  </a:cubicBezTo>
                  <a:cubicBezTo>
                    <a:pt x="0" y="46"/>
                    <a:pt x="43" y="0"/>
                    <a:pt x="96" y="0"/>
                  </a:cubicBezTo>
                  <a:close/>
                  <a:moveTo>
                    <a:pt x="96" y="181"/>
                  </a:moveTo>
                  <a:cubicBezTo>
                    <a:pt x="137" y="181"/>
                    <a:pt x="172" y="145"/>
                    <a:pt x="172" y="101"/>
                  </a:cubicBezTo>
                  <a:cubicBezTo>
                    <a:pt x="172" y="56"/>
                    <a:pt x="137" y="19"/>
                    <a:pt x="96" y="19"/>
                  </a:cubicBezTo>
                  <a:cubicBezTo>
                    <a:pt x="55" y="19"/>
                    <a:pt x="20" y="56"/>
                    <a:pt x="20" y="101"/>
                  </a:cubicBezTo>
                  <a:cubicBezTo>
                    <a:pt x="20" y="145"/>
                    <a:pt x="55" y="181"/>
                    <a:pt x="96" y="1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32" name="Freeform 371"/>
            <p:cNvSpPr/>
            <p:nvPr/>
          </p:nvSpPr>
          <p:spPr bwMode="auto">
            <a:xfrm>
              <a:off x="7792720" y="1648884"/>
              <a:ext cx="253645" cy="312177"/>
            </a:xfrm>
            <a:custGeom>
              <a:avLst/>
              <a:gdLst>
                <a:gd name="T0" fmla="*/ 0 w 164"/>
                <a:gd name="T1" fmla="*/ 9 h 201"/>
                <a:gd name="T2" fmla="*/ 10 w 164"/>
                <a:gd name="T3" fmla="*/ 0 h 201"/>
                <a:gd name="T4" fmla="*/ 20 w 164"/>
                <a:gd name="T5" fmla="*/ 9 h 201"/>
                <a:gd name="T6" fmla="*/ 20 w 164"/>
                <a:gd name="T7" fmla="*/ 119 h 201"/>
                <a:gd name="T8" fmla="*/ 82 w 164"/>
                <a:gd name="T9" fmla="*/ 181 h 201"/>
                <a:gd name="T10" fmla="*/ 144 w 164"/>
                <a:gd name="T11" fmla="*/ 119 h 201"/>
                <a:gd name="T12" fmla="*/ 144 w 164"/>
                <a:gd name="T13" fmla="*/ 9 h 201"/>
                <a:gd name="T14" fmla="*/ 154 w 164"/>
                <a:gd name="T15" fmla="*/ 0 h 201"/>
                <a:gd name="T16" fmla="*/ 164 w 164"/>
                <a:gd name="T17" fmla="*/ 9 h 201"/>
                <a:gd name="T18" fmla="*/ 164 w 164"/>
                <a:gd name="T19" fmla="*/ 119 h 201"/>
                <a:gd name="T20" fmla="*/ 82 w 164"/>
                <a:gd name="T21" fmla="*/ 201 h 201"/>
                <a:gd name="T22" fmla="*/ 0 w 164"/>
                <a:gd name="T23" fmla="*/ 119 h 201"/>
                <a:gd name="T24" fmla="*/ 0 w 164"/>
                <a:gd name="T25" fmla="*/ 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01">
                  <a:moveTo>
                    <a:pt x="0" y="9"/>
                  </a:moveTo>
                  <a:cubicBezTo>
                    <a:pt x="0" y="4"/>
                    <a:pt x="5" y="0"/>
                    <a:pt x="10" y="0"/>
                  </a:cubicBezTo>
                  <a:cubicBezTo>
                    <a:pt x="16" y="0"/>
                    <a:pt x="20" y="4"/>
                    <a:pt x="20" y="9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20" y="153"/>
                    <a:pt x="48" y="181"/>
                    <a:pt x="82" y="181"/>
                  </a:cubicBezTo>
                  <a:cubicBezTo>
                    <a:pt x="116" y="181"/>
                    <a:pt x="144" y="153"/>
                    <a:pt x="144" y="11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44" y="4"/>
                    <a:pt x="149" y="0"/>
                    <a:pt x="154" y="0"/>
                  </a:cubicBezTo>
                  <a:cubicBezTo>
                    <a:pt x="160" y="0"/>
                    <a:pt x="164" y="4"/>
                    <a:pt x="164" y="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4" y="164"/>
                    <a:pt x="128" y="201"/>
                    <a:pt x="82" y="201"/>
                  </a:cubicBezTo>
                  <a:cubicBezTo>
                    <a:pt x="37" y="201"/>
                    <a:pt x="0" y="164"/>
                    <a:pt x="0" y="119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33" name="Freeform 372"/>
            <p:cNvSpPr>
              <a:spLocks noEditPoints="1"/>
            </p:cNvSpPr>
            <p:nvPr/>
          </p:nvSpPr>
          <p:spPr bwMode="auto">
            <a:xfrm>
              <a:off x="8168752" y="1515854"/>
              <a:ext cx="301535" cy="445208"/>
            </a:xfrm>
            <a:custGeom>
              <a:avLst/>
              <a:gdLst>
                <a:gd name="T0" fmla="*/ 175 w 195"/>
                <a:gd name="T1" fmla="*/ 248 h 287"/>
                <a:gd name="T2" fmla="*/ 98 w 195"/>
                <a:gd name="T3" fmla="*/ 287 h 287"/>
                <a:gd name="T4" fmla="*/ 0 w 195"/>
                <a:gd name="T5" fmla="*/ 187 h 287"/>
                <a:gd name="T6" fmla="*/ 98 w 195"/>
                <a:gd name="T7" fmla="*/ 86 h 287"/>
                <a:gd name="T8" fmla="*/ 175 w 195"/>
                <a:gd name="T9" fmla="*/ 125 h 287"/>
                <a:gd name="T10" fmla="*/ 175 w 195"/>
                <a:gd name="T11" fmla="*/ 10 h 287"/>
                <a:gd name="T12" fmla="*/ 185 w 195"/>
                <a:gd name="T13" fmla="*/ 0 h 287"/>
                <a:gd name="T14" fmla="*/ 195 w 195"/>
                <a:gd name="T15" fmla="*/ 10 h 287"/>
                <a:gd name="T16" fmla="*/ 195 w 195"/>
                <a:gd name="T17" fmla="*/ 183 h 287"/>
                <a:gd name="T18" fmla="*/ 195 w 195"/>
                <a:gd name="T19" fmla="*/ 187 h 287"/>
                <a:gd name="T20" fmla="*/ 195 w 195"/>
                <a:gd name="T21" fmla="*/ 277 h 287"/>
                <a:gd name="T22" fmla="*/ 185 w 195"/>
                <a:gd name="T23" fmla="*/ 287 h 287"/>
                <a:gd name="T24" fmla="*/ 175 w 195"/>
                <a:gd name="T25" fmla="*/ 277 h 287"/>
                <a:gd name="T26" fmla="*/ 175 w 195"/>
                <a:gd name="T27" fmla="*/ 248 h 287"/>
                <a:gd name="T28" fmla="*/ 175 w 195"/>
                <a:gd name="T29" fmla="*/ 190 h 287"/>
                <a:gd name="T30" fmla="*/ 175 w 195"/>
                <a:gd name="T31" fmla="*/ 184 h 287"/>
                <a:gd name="T32" fmla="*/ 98 w 195"/>
                <a:gd name="T33" fmla="*/ 106 h 287"/>
                <a:gd name="T34" fmla="*/ 20 w 195"/>
                <a:gd name="T35" fmla="*/ 187 h 287"/>
                <a:gd name="T36" fmla="*/ 98 w 195"/>
                <a:gd name="T37" fmla="*/ 267 h 287"/>
                <a:gd name="T38" fmla="*/ 175 w 195"/>
                <a:gd name="T39" fmla="*/ 19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" h="287">
                  <a:moveTo>
                    <a:pt x="175" y="248"/>
                  </a:moveTo>
                  <a:cubicBezTo>
                    <a:pt x="157" y="272"/>
                    <a:pt x="129" y="287"/>
                    <a:pt x="98" y="287"/>
                  </a:cubicBezTo>
                  <a:cubicBezTo>
                    <a:pt x="43" y="287"/>
                    <a:pt x="0" y="242"/>
                    <a:pt x="0" y="187"/>
                  </a:cubicBezTo>
                  <a:cubicBezTo>
                    <a:pt x="0" y="131"/>
                    <a:pt x="43" y="86"/>
                    <a:pt x="98" y="86"/>
                  </a:cubicBezTo>
                  <a:cubicBezTo>
                    <a:pt x="129" y="86"/>
                    <a:pt x="157" y="102"/>
                    <a:pt x="175" y="125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4"/>
                    <a:pt x="179" y="0"/>
                    <a:pt x="185" y="0"/>
                  </a:cubicBezTo>
                  <a:cubicBezTo>
                    <a:pt x="191" y="0"/>
                    <a:pt x="195" y="4"/>
                    <a:pt x="195" y="10"/>
                  </a:cubicBezTo>
                  <a:cubicBezTo>
                    <a:pt x="195" y="183"/>
                    <a:pt x="195" y="183"/>
                    <a:pt x="195" y="183"/>
                  </a:cubicBezTo>
                  <a:cubicBezTo>
                    <a:pt x="195" y="187"/>
                    <a:pt x="195" y="187"/>
                    <a:pt x="195" y="187"/>
                  </a:cubicBezTo>
                  <a:cubicBezTo>
                    <a:pt x="195" y="277"/>
                    <a:pt x="195" y="277"/>
                    <a:pt x="195" y="277"/>
                  </a:cubicBezTo>
                  <a:cubicBezTo>
                    <a:pt x="195" y="283"/>
                    <a:pt x="191" y="287"/>
                    <a:pt x="185" y="287"/>
                  </a:cubicBezTo>
                  <a:cubicBezTo>
                    <a:pt x="179" y="287"/>
                    <a:pt x="175" y="283"/>
                    <a:pt x="175" y="277"/>
                  </a:cubicBezTo>
                  <a:lnTo>
                    <a:pt x="175" y="248"/>
                  </a:lnTo>
                  <a:close/>
                  <a:moveTo>
                    <a:pt x="175" y="190"/>
                  </a:moveTo>
                  <a:cubicBezTo>
                    <a:pt x="175" y="184"/>
                    <a:pt x="175" y="184"/>
                    <a:pt x="175" y="184"/>
                  </a:cubicBezTo>
                  <a:cubicBezTo>
                    <a:pt x="173" y="141"/>
                    <a:pt x="139" y="106"/>
                    <a:pt x="98" y="106"/>
                  </a:cubicBezTo>
                  <a:cubicBezTo>
                    <a:pt x="55" y="106"/>
                    <a:pt x="20" y="142"/>
                    <a:pt x="20" y="187"/>
                  </a:cubicBezTo>
                  <a:cubicBezTo>
                    <a:pt x="20" y="231"/>
                    <a:pt x="55" y="267"/>
                    <a:pt x="98" y="267"/>
                  </a:cubicBezTo>
                  <a:cubicBezTo>
                    <a:pt x="139" y="267"/>
                    <a:pt x="173" y="233"/>
                    <a:pt x="175" y="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865327" y="4118939"/>
            <a:ext cx="1901780" cy="984519"/>
            <a:chOff x="6868604" y="4655542"/>
            <a:chExt cx="1901780" cy="984519"/>
          </a:xfrm>
        </p:grpSpPr>
        <p:pic>
          <p:nvPicPr>
            <p:cNvPr id="454" name="图片 453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6868604" y="4655542"/>
              <a:ext cx="1901780" cy="984519"/>
            </a:xfrm>
            <a:prstGeom prst="rect">
              <a:avLst/>
            </a:prstGeom>
          </p:spPr>
        </p:pic>
        <p:sp>
          <p:nvSpPr>
            <p:cNvPr id="3111" name="Freeform 367"/>
            <p:cNvSpPr>
              <a:spLocks noEditPoints="1"/>
            </p:cNvSpPr>
            <p:nvPr/>
          </p:nvSpPr>
          <p:spPr bwMode="auto">
            <a:xfrm>
              <a:off x="7347081" y="4923198"/>
              <a:ext cx="734326" cy="486003"/>
            </a:xfrm>
            <a:custGeom>
              <a:avLst/>
              <a:gdLst>
                <a:gd name="T0" fmla="*/ 467 w 474"/>
                <a:gd name="T1" fmla="*/ 264 h 313"/>
                <a:gd name="T2" fmla="*/ 448 w 474"/>
                <a:gd name="T3" fmla="*/ 264 h 313"/>
                <a:gd name="T4" fmla="*/ 448 w 474"/>
                <a:gd name="T5" fmla="*/ 29 h 313"/>
                <a:gd name="T6" fmla="*/ 421 w 474"/>
                <a:gd name="T7" fmla="*/ 0 h 313"/>
                <a:gd name="T8" fmla="*/ 53 w 474"/>
                <a:gd name="T9" fmla="*/ 0 h 313"/>
                <a:gd name="T10" fmla="*/ 26 w 474"/>
                <a:gd name="T11" fmla="*/ 29 h 313"/>
                <a:gd name="T12" fmla="*/ 26 w 474"/>
                <a:gd name="T13" fmla="*/ 264 h 313"/>
                <a:gd name="T14" fmla="*/ 7 w 474"/>
                <a:gd name="T15" fmla="*/ 264 h 313"/>
                <a:gd name="T16" fmla="*/ 0 w 474"/>
                <a:gd name="T17" fmla="*/ 271 h 313"/>
                <a:gd name="T18" fmla="*/ 49 w 474"/>
                <a:gd name="T19" fmla="*/ 313 h 313"/>
                <a:gd name="T20" fmla="*/ 425 w 474"/>
                <a:gd name="T21" fmla="*/ 313 h 313"/>
                <a:gd name="T22" fmla="*/ 474 w 474"/>
                <a:gd name="T23" fmla="*/ 271 h 313"/>
                <a:gd name="T24" fmla="*/ 467 w 474"/>
                <a:gd name="T25" fmla="*/ 264 h 313"/>
                <a:gd name="T26" fmla="*/ 40 w 474"/>
                <a:gd name="T27" fmla="*/ 29 h 313"/>
                <a:gd name="T28" fmla="*/ 53 w 474"/>
                <a:gd name="T29" fmla="*/ 15 h 313"/>
                <a:gd name="T30" fmla="*/ 421 w 474"/>
                <a:gd name="T31" fmla="*/ 15 h 313"/>
                <a:gd name="T32" fmla="*/ 434 w 474"/>
                <a:gd name="T33" fmla="*/ 29 h 313"/>
                <a:gd name="T34" fmla="*/ 434 w 474"/>
                <a:gd name="T35" fmla="*/ 264 h 313"/>
                <a:gd name="T36" fmla="*/ 424 w 474"/>
                <a:gd name="T37" fmla="*/ 264 h 313"/>
                <a:gd name="T38" fmla="*/ 424 w 474"/>
                <a:gd name="T39" fmla="*/ 54 h 313"/>
                <a:gd name="T40" fmla="*/ 402 w 474"/>
                <a:gd name="T41" fmla="*/ 31 h 313"/>
                <a:gd name="T42" fmla="*/ 72 w 474"/>
                <a:gd name="T43" fmla="*/ 31 h 313"/>
                <a:gd name="T44" fmla="*/ 50 w 474"/>
                <a:gd name="T45" fmla="*/ 54 h 313"/>
                <a:gd name="T46" fmla="*/ 50 w 474"/>
                <a:gd name="T47" fmla="*/ 264 h 313"/>
                <a:gd name="T48" fmla="*/ 40 w 474"/>
                <a:gd name="T49" fmla="*/ 264 h 313"/>
                <a:gd name="T50" fmla="*/ 40 w 474"/>
                <a:gd name="T51" fmla="*/ 29 h 313"/>
                <a:gd name="T52" fmla="*/ 57 w 474"/>
                <a:gd name="T53" fmla="*/ 264 h 313"/>
                <a:gd name="T54" fmla="*/ 57 w 474"/>
                <a:gd name="T55" fmla="*/ 54 h 313"/>
                <a:gd name="T56" fmla="*/ 72 w 474"/>
                <a:gd name="T57" fmla="*/ 38 h 313"/>
                <a:gd name="T58" fmla="*/ 402 w 474"/>
                <a:gd name="T59" fmla="*/ 38 h 313"/>
                <a:gd name="T60" fmla="*/ 417 w 474"/>
                <a:gd name="T61" fmla="*/ 54 h 313"/>
                <a:gd name="T62" fmla="*/ 417 w 474"/>
                <a:gd name="T63" fmla="*/ 264 h 313"/>
                <a:gd name="T64" fmla="*/ 57 w 474"/>
                <a:gd name="T65" fmla="*/ 264 h 313"/>
                <a:gd name="T66" fmla="*/ 425 w 474"/>
                <a:gd name="T67" fmla="*/ 299 h 313"/>
                <a:gd name="T68" fmla="*/ 49 w 474"/>
                <a:gd name="T69" fmla="*/ 299 h 313"/>
                <a:gd name="T70" fmla="*/ 15 w 474"/>
                <a:gd name="T71" fmla="*/ 279 h 313"/>
                <a:gd name="T72" fmla="*/ 186 w 474"/>
                <a:gd name="T73" fmla="*/ 279 h 313"/>
                <a:gd name="T74" fmla="*/ 191 w 474"/>
                <a:gd name="T75" fmla="*/ 283 h 313"/>
                <a:gd name="T76" fmla="*/ 283 w 474"/>
                <a:gd name="T77" fmla="*/ 283 h 313"/>
                <a:gd name="T78" fmla="*/ 288 w 474"/>
                <a:gd name="T79" fmla="*/ 279 h 313"/>
                <a:gd name="T80" fmla="*/ 459 w 474"/>
                <a:gd name="T81" fmla="*/ 279 h 313"/>
                <a:gd name="T82" fmla="*/ 425 w 474"/>
                <a:gd name="T83" fmla="*/ 29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4" h="313">
                  <a:moveTo>
                    <a:pt x="467" y="264"/>
                  </a:moveTo>
                  <a:cubicBezTo>
                    <a:pt x="448" y="264"/>
                    <a:pt x="448" y="264"/>
                    <a:pt x="448" y="264"/>
                  </a:cubicBezTo>
                  <a:cubicBezTo>
                    <a:pt x="448" y="29"/>
                    <a:pt x="448" y="29"/>
                    <a:pt x="448" y="29"/>
                  </a:cubicBezTo>
                  <a:cubicBezTo>
                    <a:pt x="448" y="13"/>
                    <a:pt x="436" y="0"/>
                    <a:pt x="421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38" y="0"/>
                    <a:pt x="26" y="13"/>
                    <a:pt x="26" y="29"/>
                  </a:cubicBezTo>
                  <a:cubicBezTo>
                    <a:pt x="26" y="264"/>
                    <a:pt x="26" y="264"/>
                    <a:pt x="26" y="264"/>
                  </a:cubicBezTo>
                  <a:cubicBezTo>
                    <a:pt x="7" y="264"/>
                    <a:pt x="7" y="264"/>
                    <a:pt x="7" y="264"/>
                  </a:cubicBezTo>
                  <a:cubicBezTo>
                    <a:pt x="3" y="264"/>
                    <a:pt x="0" y="268"/>
                    <a:pt x="0" y="271"/>
                  </a:cubicBezTo>
                  <a:cubicBezTo>
                    <a:pt x="0" y="297"/>
                    <a:pt x="19" y="313"/>
                    <a:pt x="49" y="313"/>
                  </a:cubicBezTo>
                  <a:cubicBezTo>
                    <a:pt x="425" y="313"/>
                    <a:pt x="425" y="313"/>
                    <a:pt x="425" y="313"/>
                  </a:cubicBezTo>
                  <a:cubicBezTo>
                    <a:pt x="455" y="313"/>
                    <a:pt x="474" y="297"/>
                    <a:pt x="474" y="271"/>
                  </a:cubicBezTo>
                  <a:cubicBezTo>
                    <a:pt x="474" y="268"/>
                    <a:pt x="470" y="264"/>
                    <a:pt x="467" y="264"/>
                  </a:cubicBezTo>
                  <a:close/>
                  <a:moveTo>
                    <a:pt x="40" y="29"/>
                  </a:moveTo>
                  <a:cubicBezTo>
                    <a:pt x="40" y="21"/>
                    <a:pt x="46" y="15"/>
                    <a:pt x="53" y="15"/>
                  </a:cubicBezTo>
                  <a:cubicBezTo>
                    <a:pt x="421" y="15"/>
                    <a:pt x="421" y="15"/>
                    <a:pt x="421" y="15"/>
                  </a:cubicBezTo>
                  <a:cubicBezTo>
                    <a:pt x="428" y="15"/>
                    <a:pt x="434" y="21"/>
                    <a:pt x="434" y="29"/>
                  </a:cubicBezTo>
                  <a:cubicBezTo>
                    <a:pt x="434" y="264"/>
                    <a:pt x="434" y="264"/>
                    <a:pt x="434" y="264"/>
                  </a:cubicBezTo>
                  <a:cubicBezTo>
                    <a:pt x="424" y="264"/>
                    <a:pt x="424" y="264"/>
                    <a:pt x="424" y="264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4" y="41"/>
                    <a:pt x="414" y="31"/>
                    <a:pt x="40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60" y="31"/>
                    <a:pt x="50" y="41"/>
                    <a:pt x="50" y="54"/>
                  </a:cubicBezTo>
                  <a:cubicBezTo>
                    <a:pt x="50" y="264"/>
                    <a:pt x="50" y="264"/>
                    <a:pt x="50" y="264"/>
                  </a:cubicBezTo>
                  <a:cubicBezTo>
                    <a:pt x="40" y="264"/>
                    <a:pt x="40" y="264"/>
                    <a:pt x="40" y="264"/>
                  </a:cubicBezTo>
                  <a:lnTo>
                    <a:pt x="40" y="29"/>
                  </a:lnTo>
                  <a:close/>
                  <a:moveTo>
                    <a:pt x="57" y="264"/>
                  </a:moveTo>
                  <a:cubicBezTo>
                    <a:pt x="57" y="54"/>
                    <a:pt x="57" y="54"/>
                    <a:pt x="57" y="54"/>
                  </a:cubicBezTo>
                  <a:cubicBezTo>
                    <a:pt x="57" y="45"/>
                    <a:pt x="64" y="38"/>
                    <a:pt x="72" y="38"/>
                  </a:cubicBezTo>
                  <a:cubicBezTo>
                    <a:pt x="402" y="38"/>
                    <a:pt x="402" y="38"/>
                    <a:pt x="402" y="38"/>
                  </a:cubicBezTo>
                  <a:cubicBezTo>
                    <a:pt x="410" y="38"/>
                    <a:pt x="417" y="45"/>
                    <a:pt x="417" y="54"/>
                  </a:cubicBezTo>
                  <a:cubicBezTo>
                    <a:pt x="417" y="264"/>
                    <a:pt x="417" y="264"/>
                    <a:pt x="417" y="264"/>
                  </a:cubicBezTo>
                  <a:lnTo>
                    <a:pt x="57" y="264"/>
                  </a:lnTo>
                  <a:close/>
                  <a:moveTo>
                    <a:pt x="425" y="299"/>
                  </a:moveTo>
                  <a:cubicBezTo>
                    <a:pt x="49" y="299"/>
                    <a:pt x="49" y="299"/>
                    <a:pt x="49" y="299"/>
                  </a:cubicBezTo>
                  <a:cubicBezTo>
                    <a:pt x="42" y="299"/>
                    <a:pt x="20" y="297"/>
                    <a:pt x="15" y="279"/>
                  </a:cubicBezTo>
                  <a:cubicBezTo>
                    <a:pt x="186" y="279"/>
                    <a:pt x="186" y="279"/>
                    <a:pt x="186" y="279"/>
                  </a:cubicBezTo>
                  <a:cubicBezTo>
                    <a:pt x="186" y="281"/>
                    <a:pt x="189" y="283"/>
                    <a:pt x="191" y="283"/>
                  </a:cubicBezTo>
                  <a:cubicBezTo>
                    <a:pt x="283" y="283"/>
                    <a:pt x="283" y="283"/>
                    <a:pt x="283" y="283"/>
                  </a:cubicBezTo>
                  <a:cubicBezTo>
                    <a:pt x="285" y="283"/>
                    <a:pt x="288" y="281"/>
                    <a:pt x="288" y="279"/>
                  </a:cubicBezTo>
                  <a:cubicBezTo>
                    <a:pt x="459" y="279"/>
                    <a:pt x="459" y="279"/>
                    <a:pt x="459" y="279"/>
                  </a:cubicBezTo>
                  <a:cubicBezTo>
                    <a:pt x="454" y="297"/>
                    <a:pt x="432" y="299"/>
                    <a:pt x="425" y="29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58789" y="4259772"/>
            <a:ext cx="1768156" cy="915344"/>
            <a:chOff x="4658789" y="4259772"/>
            <a:chExt cx="1768156" cy="915344"/>
          </a:xfrm>
        </p:grpSpPr>
        <p:pic>
          <p:nvPicPr>
            <p:cNvPr id="464" name="图片 463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4658789" y="4259772"/>
              <a:ext cx="1768156" cy="915344"/>
            </a:xfrm>
            <a:prstGeom prst="rect">
              <a:avLst/>
            </a:prstGeom>
          </p:spPr>
        </p:pic>
        <p:grpSp>
          <p:nvGrpSpPr>
            <p:cNvPr id="462" name="组合 461"/>
            <p:cNvGrpSpPr/>
            <p:nvPr/>
          </p:nvGrpSpPr>
          <p:grpSpPr>
            <a:xfrm>
              <a:off x="5215484" y="4508144"/>
              <a:ext cx="686436" cy="512610"/>
              <a:chOff x="3898530" y="4378326"/>
              <a:chExt cx="614363" cy="458788"/>
            </a:xfrm>
          </p:grpSpPr>
          <p:sp>
            <p:nvSpPr>
              <p:cNvPr id="3093" name="Freeform 358"/>
              <p:cNvSpPr>
                <a:spLocks noEditPoints="1"/>
              </p:cNvSpPr>
              <p:nvPr/>
            </p:nvSpPr>
            <p:spPr bwMode="auto">
              <a:xfrm>
                <a:off x="4054105" y="4479926"/>
                <a:ext cx="320675" cy="357188"/>
              </a:xfrm>
              <a:custGeom>
                <a:avLst/>
                <a:gdLst>
                  <a:gd name="T0" fmla="*/ 175 w 231"/>
                  <a:gd name="T1" fmla="*/ 113 h 257"/>
                  <a:gd name="T2" fmla="*/ 175 w 231"/>
                  <a:gd name="T3" fmla="*/ 113 h 257"/>
                  <a:gd name="T4" fmla="*/ 208 w 231"/>
                  <a:gd name="T5" fmla="*/ 59 h 257"/>
                  <a:gd name="T6" fmla="*/ 155 w 231"/>
                  <a:gd name="T7" fmla="*/ 0 h 257"/>
                  <a:gd name="T8" fmla="*/ 106 w 231"/>
                  <a:gd name="T9" fmla="*/ 36 h 257"/>
                  <a:gd name="T10" fmla="*/ 76 w 231"/>
                  <a:gd name="T11" fmla="*/ 26 h 257"/>
                  <a:gd name="T12" fmla="*/ 23 w 231"/>
                  <a:gd name="T13" fmla="*/ 84 h 257"/>
                  <a:gd name="T14" fmla="*/ 56 w 231"/>
                  <a:gd name="T15" fmla="*/ 139 h 257"/>
                  <a:gd name="T16" fmla="*/ 56 w 231"/>
                  <a:gd name="T17" fmla="*/ 139 h 257"/>
                  <a:gd name="T18" fmla="*/ 0 w 231"/>
                  <a:gd name="T19" fmla="*/ 191 h 257"/>
                  <a:gd name="T20" fmla="*/ 0 w 231"/>
                  <a:gd name="T21" fmla="*/ 251 h 257"/>
                  <a:gd name="T22" fmla="*/ 6 w 231"/>
                  <a:gd name="T23" fmla="*/ 257 h 257"/>
                  <a:gd name="T24" fmla="*/ 146 w 231"/>
                  <a:gd name="T25" fmla="*/ 257 h 257"/>
                  <a:gd name="T26" fmla="*/ 152 w 231"/>
                  <a:gd name="T27" fmla="*/ 251 h 257"/>
                  <a:gd name="T28" fmla="*/ 152 w 231"/>
                  <a:gd name="T29" fmla="*/ 231 h 257"/>
                  <a:gd name="T30" fmla="*/ 225 w 231"/>
                  <a:gd name="T31" fmla="*/ 231 h 257"/>
                  <a:gd name="T32" fmla="*/ 231 w 231"/>
                  <a:gd name="T33" fmla="*/ 225 h 257"/>
                  <a:gd name="T34" fmla="*/ 231 w 231"/>
                  <a:gd name="T35" fmla="*/ 170 h 257"/>
                  <a:gd name="T36" fmla="*/ 175 w 231"/>
                  <a:gd name="T37" fmla="*/ 113 h 257"/>
                  <a:gd name="T38" fmla="*/ 140 w 231"/>
                  <a:gd name="T39" fmla="*/ 245 h 257"/>
                  <a:gd name="T40" fmla="*/ 12 w 231"/>
                  <a:gd name="T41" fmla="*/ 245 h 257"/>
                  <a:gd name="T42" fmla="*/ 12 w 231"/>
                  <a:gd name="T43" fmla="*/ 191 h 257"/>
                  <a:gd name="T44" fmla="*/ 62 w 231"/>
                  <a:gd name="T45" fmla="*/ 151 h 257"/>
                  <a:gd name="T46" fmla="*/ 68 w 231"/>
                  <a:gd name="T47" fmla="*/ 145 h 257"/>
                  <a:gd name="T48" fmla="*/ 68 w 231"/>
                  <a:gd name="T49" fmla="*/ 135 h 257"/>
                  <a:gd name="T50" fmla="*/ 64 w 231"/>
                  <a:gd name="T51" fmla="*/ 129 h 257"/>
                  <a:gd name="T52" fmla="*/ 35 w 231"/>
                  <a:gd name="T53" fmla="*/ 84 h 257"/>
                  <a:gd name="T54" fmla="*/ 76 w 231"/>
                  <a:gd name="T55" fmla="*/ 37 h 257"/>
                  <a:gd name="T56" fmla="*/ 117 w 231"/>
                  <a:gd name="T57" fmla="*/ 84 h 257"/>
                  <a:gd name="T58" fmla="*/ 88 w 231"/>
                  <a:gd name="T59" fmla="*/ 129 h 257"/>
                  <a:gd name="T60" fmla="*/ 84 w 231"/>
                  <a:gd name="T61" fmla="*/ 135 h 257"/>
                  <a:gd name="T62" fmla="*/ 84 w 231"/>
                  <a:gd name="T63" fmla="*/ 145 h 257"/>
                  <a:gd name="T64" fmla="*/ 90 w 231"/>
                  <a:gd name="T65" fmla="*/ 151 h 257"/>
                  <a:gd name="T66" fmla="*/ 95 w 231"/>
                  <a:gd name="T67" fmla="*/ 151 h 257"/>
                  <a:gd name="T68" fmla="*/ 140 w 231"/>
                  <a:gd name="T69" fmla="*/ 196 h 257"/>
                  <a:gd name="T70" fmla="*/ 140 w 231"/>
                  <a:gd name="T71" fmla="*/ 245 h 257"/>
                  <a:gd name="T72" fmla="*/ 125 w 231"/>
                  <a:gd name="T73" fmla="*/ 107 h 257"/>
                  <a:gd name="T74" fmla="*/ 135 w 231"/>
                  <a:gd name="T75" fmla="*/ 113 h 257"/>
                  <a:gd name="T76" fmla="*/ 135 w 231"/>
                  <a:gd name="T77" fmla="*/ 114 h 257"/>
                  <a:gd name="T78" fmla="*/ 119 w 231"/>
                  <a:gd name="T79" fmla="*/ 118 h 257"/>
                  <a:gd name="T80" fmla="*/ 125 w 231"/>
                  <a:gd name="T81" fmla="*/ 107 h 257"/>
                  <a:gd name="T82" fmla="*/ 220 w 231"/>
                  <a:gd name="T83" fmla="*/ 219 h 257"/>
                  <a:gd name="T84" fmla="*/ 152 w 231"/>
                  <a:gd name="T85" fmla="*/ 219 h 257"/>
                  <a:gd name="T86" fmla="*/ 152 w 231"/>
                  <a:gd name="T87" fmla="*/ 196 h 257"/>
                  <a:gd name="T88" fmla="*/ 106 w 231"/>
                  <a:gd name="T89" fmla="*/ 140 h 257"/>
                  <a:gd name="T90" fmla="*/ 142 w 231"/>
                  <a:gd name="T91" fmla="*/ 125 h 257"/>
                  <a:gd name="T92" fmla="*/ 147 w 231"/>
                  <a:gd name="T93" fmla="*/ 119 h 257"/>
                  <a:gd name="T94" fmla="*/ 147 w 231"/>
                  <a:gd name="T95" fmla="*/ 109 h 257"/>
                  <a:gd name="T96" fmla="*/ 143 w 231"/>
                  <a:gd name="T97" fmla="*/ 104 h 257"/>
                  <a:gd name="T98" fmla="*/ 128 w 231"/>
                  <a:gd name="T99" fmla="*/ 94 h 257"/>
                  <a:gd name="T100" fmla="*/ 129 w 231"/>
                  <a:gd name="T101" fmla="*/ 84 h 257"/>
                  <a:gd name="T102" fmla="*/ 116 w 231"/>
                  <a:gd name="T103" fmla="*/ 46 h 257"/>
                  <a:gd name="T104" fmla="*/ 155 w 231"/>
                  <a:gd name="T105" fmla="*/ 12 h 257"/>
                  <a:gd name="T106" fmla="*/ 197 w 231"/>
                  <a:gd name="T107" fmla="*/ 59 h 257"/>
                  <a:gd name="T108" fmla="*/ 167 w 231"/>
                  <a:gd name="T109" fmla="*/ 104 h 257"/>
                  <a:gd name="T110" fmla="*/ 163 w 231"/>
                  <a:gd name="T111" fmla="*/ 109 h 257"/>
                  <a:gd name="T112" fmla="*/ 163 w 231"/>
                  <a:gd name="T113" fmla="*/ 119 h 257"/>
                  <a:gd name="T114" fmla="*/ 169 w 231"/>
                  <a:gd name="T115" fmla="*/ 125 h 257"/>
                  <a:gd name="T116" fmla="*/ 174 w 231"/>
                  <a:gd name="T117" fmla="*/ 125 h 257"/>
                  <a:gd name="T118" fmla="*/ 220 w 231"/>
                  <a:gd name="T119" fmla="*/ 170 h 257"/>
                  <a:gd name="T120" fmla="*/ 220 w 231"/>
                  <a:gd name="T121" fmla="*/ 219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1" h="257">
                    <a:moveTo>
                      <a:pt x="175" y="113"/>
                    </a:moveTo>
                    <a:cubicBezTo>
                      <a:pt x="175" y="113"/>
                      <a:pt x="175" y="113"/>
                      <a:pt x="175" y="113"/>
                    </a:cubicBezTo>
                    <a:cubicBezTo>
                      <a:pt x="195" y="104"/>
                      <a:pt x="208" y="83"/>
                      <a:pt x="208" y="59"/>
                    </a:cubicBezTo>
                    <a:cubicBezTo>
                      <a:pt x="208" y="26"/>
                      <a:pt x="185" y="0"/>
                      <a:pt x="155" y="0"/>
                    </a:cubicBezTo>
                    <a:cubicBezTo>
                      <a:pt x="134" y="0"/>
                      <a:pt x="114" y="15"/>
                      <a:pt x="106" y="36"/>
                    </a:cubicBezTo>
                    <a:cubicBezTo>
                      <a:pt x="98" y="30"/>
                      <a:pt x="87" y="26"/>
                      <a:pt x="76" y="26"/>
                    </a:cubicBezTo>
                    <a:cubicBezTo>
                      <a:pt x="47" y="26"/>
                      <a:pt x="23" y="52"/>
                      <a:pt x="23" y="84"/>
                    </a:cubicBezTo>
                    <a:cubicBezTo>
                      <a:pt x="23" y="109"/>
                      <a:pt x="36" y="130"/>
                      <a:pt x="56" y="139"/>
                    </a:cubicBezTo>
                    <a:cubicBezTo>
                      <a:pt x="56" y="139"/>
                      <a:pt x="56" y="139"/>
                      <a:pt x="56" y="139"/>
                    </a:cubicBezTo>
                    <a:cubicBezTo>
                      <a:pt x="20" y="142"/>
                      <a:pt x="0" y="161"/>
                      <a:pt x="0" y="19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0" y="254"/>
                      <a:pt x="3" y="257"/>
                      <a:pt x="6" y="257"/>
                    </a:cubicBezTo>
                    <a:cubicBezTo>
                      <a:pt x="146" y="257"/>
                      <a:pt x="146" y="257"/>
                      <a:pt x="146" y="257"/>
                    </a:cubicBezTo>
                    <a:cubicBezTo>
                      <a:pt x="149" y="257"/>
                      <a:pt x="152" y="254"/>
                      <a:pt x="152" y="251"/>
                    </a:cubicBezTo>
                    <a:cubicBezTo>
                      <a:pt x="152" y="231"/>
                      <a:pt x="152" y="231"/>
                      <a:pt x="152" y="231"/>
                    </a:cubicBezTo>
                    <a:cubicBezTo>
                      <a:pt x="225" y="231"/>
                      <a:pt x="225" y="231"/>
                      <a:pt x="225" y="231"/>
                    </a:cubicBezTo>
                    <a:cubicBezTo>
                      <a:pt x="229" y="231"/>
                      <a:pt x="231" y="228"/>
                      <a:pt x="231" y="225"/>
                    </a:cubicBezTo>
                    <a:cubicBezTo>
                      <a:pt x="231" y="170"/>
                      <a:pt x="231" y="170"/>
                      <a:pt x="231" y="170"/>
                    </a:cubicBezTo>
                    <a:cubicBezTo>
                      <a:pt x="231" y="139"/>
                      <a:pt x="206" y="114"/>
                      <a:pt x="175" y="113"/>
                    </a:cubicBezTo>
                    <a:close/>
                    <a:moveTo>
                      <a:pt x="140" y="245"/>
                    </a:move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191"/>
                      <a:pt x="12" y="191"/>
                      <a:pt x="12" y="191"/>
                    </a:cubicBezTo>
                    <a:cubicBezTo>
                      <a:pt x="12" y="158"/>
                      <a:pt x="43" y="151"/>
                      <a:pt x="62" y="151"/>
                    </a:cubicBezTo>
                    <a:cubicBezTo>
                      <a:pt x="65" y="151"/>
                      <a:pt x="68" y="148"/>
                      <a:pt x="68" y="145"/>
                    </a:cubicBezTo>
                    <a:cubicBezTo>
                      <a:pt x="68" y="135"/>
                      <a:pt x="68" y="135"/>
                      <a:pt x="68" y="135"/>
                    </a:cubicBezTo>
                    <a:cubicBezTo>
                      <a:pt x="68" y="132"/>
                      <a:pt x="66" y="130"/>
                      <a:pt x="64" y="129"/>
                    </a:cubicBezTo>
                    <a:cubicBezTo>
                      <a:pt x="46" y="123"/>
                      <a:pt x="35" y="105"/>
                      <a:pt x="35" y="84"/>
                    </a:cubicBezTo>
                    <a:cubicBezTo>
                      <a:pt x="35" y="59"/>
                      <a:pt x="53" y="37"/>
                      <a:pt x="76" y="37"/>
                    </a:cubicBezTo>
                    <a:cubicBezTo>
                      <a:pt x="99" y="37"/>
                      <a:pt x="117" y="59"/>
                      <a:pt x="117" y="84"/>
                    </a:cubicBezTo>
                    <a:cubicBezTo>
                      <a:pt x="117" y="105"/>
                      <a:pt x="105" y="123"/>
                      <a:pt x="88" y="129"/>
                    </a:cubicBezTo>
                    <a:cubicBezTo>
                      <a:pt x="86" y="130"/>
                      <a:pt x="84" y="132"/>
                      <a:pt x="84" y="135"/>
                    </a:cubicBezTo>
                    <a:cubicBezTo>
                      <a:pt x="84" y="145"/>
                      <a:pt x="84" y="145"/>
                      <a:pt x="84" y="145"/>
                    </a:cubicBezTo>
                    <a:cubicBezTo>
                      <a:pt x="84" y="148"/>
                      <a:pt x="87" y="151"/>
                      <a:pt x="90" y="151"/>
                    </a:cubicBezTo>
                    <a:cubicBezTo>
                      <a:pt x="95" y="151"/>
                      <a:pt x="95" y="151"/>
                      <a:pt x="95" y="151"/>
                    </a:cubicBezTo>
                    <a:cubicBezTo>
                      <a:pt x="120" y="151"/>
                      <a:pt x="140" y="171"/>
                      <a:pt x="140" y="196"/>
                    </a:cubicBezTo>
                    <a:lnTo>
                      <a:pt x="140" y="245"/>
                    </a:lnTo>
                    <a:close/>
                    <a:moveTo>
                      <a:pt x="125" y="107"/>
                    </a:moveTo>
                    <a:cubicBezTo>
                      <a:pt x="128" y="109"/>
                      <a:pt x="132" y="111"/>
                      <a:pt x="135" y="113"/>
                    </a:cubicBezTo>
                    <a:cubicBezTo>
                      <a:pt x="135" y="114"/>
                      <a:pt x="135" y="114"/>
                      <a:pt x="135" y="114"/>
                    </a:cubicBezTo>
                    <a:cubicBezTo>
                      <a:pt x="130" y="114"/>
                      <a:pt x="125" y="116"/>
                      <a:pt x="119" y="118"/>
                    </a:cubicBezTo>
                    <a:cubicBezTo>
                      <a:pt x="122" y="115"/>
                      <a:pt x="123" y="111"/>
                      <a:pt x="125" y="107"/>
                    </a:cubicBezTo>
                    <a:close/>
                    <a:moveTo>
                      <a:pt x="220" y="219"/>
                    </a:moveTo>
                    <a:cubicBezTo>
                      <a:pt x="152" y="219"/>
                      <a:pt x="152" y="219"/>
                      <a:pt x="152" y="219"/>
                    </a:cubicBezTo>
                    <a:cubicBezTo>
                      <a:pt x="152" y="196"/>
                      <a:pt x="152" y="196"/>
                      <a:pt x="152" y="196"/>
                    </a:cubicBezTo>
                    <a:cubicBezTo>
                      <a:pt x="152" y="169"/>
                      <a:pt x="132" y="146"/>
                      <a:pt x="106" y="140"/>
                    </a:cubicBezTo>
                    <a:cubicBezTo>
                      <a:pt x="116" y="131"/>
                      <a:pt x="128" y="125"/>
                      <a:pt x="142" y="125"/>
                    </a:cubicBezTo>
                    <a:cubicBezTo>
                      <a:pt x="145" y="125"/>
                      <a:pt x="147" y="122"/>
                      <a:pt x="147" y="119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47" y="107"/>
                      <a:pt x="146" y="104"/>
                      <a:pt x="143" y="104"/>
                    </a:cubicBezTo>
                    <a:cubicBezTo>
                      <a:pt x="138" y="102"/>
                      <a:pt x="133" y="98"/>
                      <a:pt x="128" y="94"/>
                    </a:cubicBezTo>
                    <a:cubicBezTo>
                      <a:pt x="129" y="91"/>
                      <a:pt x="129" y="88"/>
                      <a:pt x="129" y="84"/>
                    </a:cubicBezTo>
                    <a:cubicBezTo>
                      <a:pt x="129" y="70"/>
                      <a:pt x="124" y="56"/>
                      <a:pt x="116" y="46"/>
                    </a:cubicBezTo>
                    <a:cubicBezTo>
                      <a:pt x="121" y="26"/>
                      <a:pt x="137" y="12"/>
                      <a:pt x="155" y="12"/>
                    </a:cubicBezTo>
                    <a:cubicBezTo>
                      <a:pt x="178" y="12"/>
                      <a:pt x="197" y="33"/>
                      <a:pt x="197" y="59"/>
                    </a:cubicBezTo>
                    <a:cubicBezTo>
                      <a:pt x="197" y="79"/>
                      <a:pt x="185" y="98"/>
                      <a:pt x="167" y="104"/>
                    </a:cubicBezTo>
                    <a:cubicBezTo>
                      <a:pt x="165" y="104"/>
                      <a:pt x="163" y="107"/>
                      <a:pt x="163" y="109"/>
                    </a:cubicBezTo>
                    <a:cubicBezTo>
                      <a:pt x="163" y="119"/>
                      <a:pt x="163" y="119"/>
                      <a:pt x="163" y="119"/>
                    </a:cubicBezTo>
                    <a:cubicBezTo>
                      <a:pt x="163" y="122"/>
                      <a:pt x="166" y="125"/>
                      <a:pt x="169" y="125"/>
                    </a:cubicBezTo>
                    <a:cubicBezTo>
                      <a:pt x="174" y="125"/>
                      <a:pt x="174" y="125"/>
                      <a:pt x="174" y="125"/>
                    </a:cubicBezTo>
                    <a:cubicBezTo>
                      <a:pt x="199" y="125"/>
                      <a:pt x="220" y="145"/>
                      <a:pt x="220" y="170"/>
                    </a:cubicBezTo>
                    <a:lnTo>
                      <a:pt x="220" y="2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094" name="Freeform 359"/>
              <p:cNvSpPr>
                <a:spLocks noEditPoints="1"/>
              </p:cNvSpPr>
              <p:nvPr/>
            </p:nvSpPr>
            <p:spPr bwMode="auto">
              <a:xfrm>
                <a:off x="3898530" y="4387851"/>
                <a:ext cx="206375" cy="211138"/>
              </a:xfrm>
              <a:custGeom>
                <a:avLst/>
                <a:gdLst>
                  <a:gd name="T0" fmla="*/ 122 w 148"/>
                  <a:gd name="T1" fmla="*/ 152 h 153"/>
                  <a:gd name="T2" fmla="*/ 125 w 148"/>
                  <a:gd name="T3" fmla="*/ 146 h 153"/>
                  <a:gd name="T4" fmla="*/ 121 w 148"/>
                  <a:gd name="T5" fmla="*/ 141 h 153"/>
                  <a:gd name="T6" fmla="*/ 107 w 148"/>
                  <a:gd name="T7" fmla="*/ 128 h 153"/>
                  <a:gd name="T8" fmla="*/ 148 w 148"/>
                  <a:gd name="T9" fmla="*/ 68 h 153"/>
                  <a:gd name="T10" fmla="*/ 74 w 148"/>
                  <a:gd name="T11" fmla="*/ 0 h 153"/>
                  <a:gd name="T12" fmla="*/ 0 w 148"/>
                  <a:gd name="T13" fmla="*/ 68 h 153"/>
                  <a:gd name="T14" fmla="*/ 74 w 148"/>
                  <a:gd name="T15" fmla="*/ 136 h 153"/>
                  <a:gd name="T16" fmla="*/ 77 w 148"/>
                  <a:gd name="T17" fmla="*/ 135 h 153"/>
                  <a:gd name="T18" fmla="*/ 117 w 148"/>
                  <a:gd name="T19" fmla="*/ 153 h 153"/>
                  <a:gd name="T20" fmla="*/ 122 w 148"/>
                  <a:gd name="T21" fmla="*/ 152 h 153"/>
                  <a:gd name="T22" fmla="*/ 95 w 148"/>
                  <a:gd name="T23" fmla="*/ 126 h 153"/>
                  <a:gd name="T24" fmla="*/ 97 w 148"/>
                  <a:gd name="T25" fmla="*/ 135 h 153"/>
                  <a:gd name="T26" fmla="*/ 84 w 148"/>
                  <a:gd name="T27" fmla="*/ 126 h 153"/>
                  <a:gd name="T28" fmla="*/ 79 w 148"/>
                  <a:gd name="T29" fmla="*/ 124 h 153"/>
                  <a:gd name="T30" fmla="*/ 79 w 148"/>
                  <a:gd name="T31" fmla="*/ 124 h 153"/>
                  <a:gd name="T32" fmla="*/ 74 w 148"/>
                  <a:gd name="T33" fmla="*/ 124 h 153"/>
                  <a:gd name="T34" fmla="*/ 12 w 148"/>
                  <a:gd name="T35" fmla="*/ 68 h 153"/>
                  <a:gd name="T36" fmla="*/ 74 w 148"/>
                  <a:gd name="T37" fmla="*/ 12 h 153"/>
                  <a:gd name="T38" fmla="*/ 136 w 148"/>
                  <a:gd name="T39" fmla="*/ 68 h 153"/>
                  <a:gd name="T40" fmla="*/ 98 w 148"/>
                  <a:gd name="T41" fmla="*/ 119 h 153"/>
                  <a:gd name="T42" fmla="*/ 95 w 148"/>
                  <a:gd name="T43" fmla="*/ 12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8" h="153">
                    <a:moveTo>
                      <a:pt x="122" y="152"/>
                    </a:moveTo>
                    <a:cubicBezTo>
                      <a:pt x="124" y="151"/>
                      <a:pt x="125" y="149"/>
                      <a:pt x="125" y="146"/>
                    </a:cubicBezTo>
                    <a:cubicBezTo>
                      <a:pt x="125" y="144"/>
                      <a:pt x="123" y="142"/>
                      <a:pt x="121" y="141"/>
                    </a:cubicBezTo>
                    <a:cubicBezTo>
                      <a:pt x="114" y="140"/>
                      <a:pt x="110" y="136"/>
                      <a:pt x="107" y="128"/>
                    </a:cubicBezTo>
                    <a:cubicBezTo>
                      <a:pt x="132" y="117"/>
                      <a:pt x="148" y="94"/>
                      <a:pt x="148" y="68"/>
                    </a:cubicBezTo>
                    <a:cubicBezTo>
                      <a:pt x="148" y="30"/>
                      <a:pt x="115" y="0"/>
                      <a:pt x="74" y="0"/>
                    </a:cubicBezTo>
                    <a:cubicBezTo>
                      <a:pt x="33" y="0"/>
                      <a:pt x="0" y="30"/>
                      <a:pt x="0" y="68"/>
                    </a:cubicBezTo>
                    <a:cubicBezTo>
                      <a:pt x="0" y="105"/>
                      <a:pt x="33" y="136"/>
                      <a:pt x="74" y="136"/>
                    </a:cubicBezTo>
                    <a:cubicBezTo>
                      <a:pt x="75" y="136"/>
                      <a:pt x="76" y="136"/>
                      <a:pt x="77" y="135"/>
                    </a:cubicBezTo>
                    <a:cubicBezTo>
                      <a:pt x="87" y="145"/>
                      <a:pt x="109" y="153"/>
                      <a:pt x="117" y="153"/>
                    </a:cubicBezTo>
                    <a:cubicBezTo>
                      <a:pt x="119" y="153"/>
                      <a:pt x="121" y="153"/>
                      <a:pt x="122" y="152"/>
                    </a:cubicBezTo>
                    <a:close/>
                    <a:moveTo>
                      <a:pt x="95" y="126"/>
                    </a:moveTo>
                    <a:cubicBezTo>
                      <a:pt x="95" y="129"/>
                      <a:pt x="96" y="132"/>
                      <a:pt x="97" y="135"/>
                    </a:cubicBezTo>
                    <a:cubicBezTo>
                      <a:pt x="92" y="132"/>
                      <a:pt x="86" y="129"/>
                      <a:pt x="84" y="126"/>
                    </a:cubicBezTo>
                    <a:cubicBezTo>
                      <a:pt x="82" y="124"/>
                      <a:pt x="81" y="124"/>
                      <a:pt x="79" y="124"/>
                    </a:cubicBezTo>
                    <a:cubicBezTo>
                      <a:pt x="79" y="124"/>
                      <a:pt x="79" y="124"/>
                      <a:pt x="79" y="124"/>
                    </a:cubicBezTo>
                    <a:cubicBezTo>
                      <a:pt x="77" y="124"/>
                      <a:pt x="76" y="124"/>
                      <a:pt x="74" y="124"/>
                    </a:cubicBezTo>
                    <a:cubicBezTo>
                      <a:pt x="40" y="124"/>
                      <a:pt x="12" y="99"/>
                      <a:pt x="12" y="68"/>
                    </a:cubicBezTo>
                    <a:cubicBezTo>
                      <a:pt x="12" y="37"/>
                      <a:pt x="40" y="12"/>
                      <a:pt x="74" y="12"/>
                    </a:cubicBezTo>
                    <a:cubicBezTo>
                      <a:pt x="108" y="12"/>
                      <a:pt x="136" y="37"/>
                      <a:pt x="136" y="68"/>
                    </a:cubicBezTo>
                    <a:cubicBezTo>
                      <a:pt x="136" y="90"/>
                      <a:pt x="121" y="111"/>
                      <a:pt x="98" y="119"/>
                    </a:cubicBezTo>
                    <a:cubicBezTo>
                      <a:pt x="96" y="120"/>
                      <a:pt x="94" y="123"/>
                      <a:pt x="95" y="1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095" name="Freeform 360"/>
              <p:cNvSpPr>
                <a:spLocks noEditPoints="1"/>
              </p:cNvSpPr>
              <p:nvPr/>
            </p:nvSpPr>
            <p:spPr bwMode="auto">
              <a:xfrm>
                <a:off x="4333505" y="4378326"/>
                <a:ext cx="179388" cy="187325"/>
              </a:xfrm>
              <a:custGeom>
                <a:avLst/>
                <a:gdLst>
                  <a:gd name="T0" fmla="*/ 65 w 130"/>
                  <a:gd name="T1" fmla="*/ 0 h 135"/>
                  <a:gd name="T2" fmla="*/ 0 w 130"/>
                  <a:gd name="T3" fmla="*/ 60 h 135"/>
                  <a:gd name="T4" fmla="*/ 35 w 130"/>
                  <a:gd name="T5" fmla="*/ 113 h 135"/>
                  <a:gd name="T6" fmla="*/ 24 w 130"/>
                  <a:gd name="T7" fmla="*/ 123 h 135"/>
                  <a:gd name="T8" fmla="*/ 19 w 130"/>
                  <a:gd name="T9" fmla="*/ 129 h 135"/>
                  <a:gd name="T10" fmla="*/ 23 w 130"/>
                  <a:gd name="T11" fmla="*/ 134 h 135"/>
                  <a:gd name="T12" fmla="*/ 27 w 130"/>
                  <a:gd name="T13" fmla="*/ 135 h 135"/>
                  <a:gd name="T14" fmla="*/ 63 w 130"/>
                  <a:gd name="T15" fmla="*/ 120 h 135"/>
                  <a:gd name="T16" fmla="*/ 65 w 130"/>
                  <a:gd name="T17" fmla="*/ 120 h 135"/>
                  <a:gd name="T18" fmla="*/ 130 w 130"/>
                  <a:gd name="T19" fmla="*/ 60 h 135"/>
                  <a:gd name="T20" fmla="*/ 65 w 130"/>
                  <a:gd name="T21" fmla="*/ 0 h 135"/>
                  <a:gd name="T22" fmla="*/ 65 w 130"/>
                  <a:gd name="T23" fmla="*/ 108 h 135"/>
                  <a:gd name="T24" fmla="*/ 61 w 130"/>
                  <a:gd name="T25" fmla="*/ 108 h 135"/>
                  <a:gd name="T26" fmla="*/ 56 w 130"/>
                  <a:gd name="T27" fmla="*/ 110 h 135"/>
                  <a:gd name="T28" fmla="*/ 46 w 130"/>
                  <a:gd name="T29" fmla="*/ 117 h 135"/>
                  <a:gd name="T30" fmla="*/ 48 w 130"/>
                  <a:gd name="T31" fmla="*/ 111 h 135"/>
                  <a:gd name="T32" fmla="*/ 44 w 130"/>
                  <a:gd name="T33" fmla="*/ 105 h 135"/>
                  <a:gd name="T34" fmla="*/ 11 w 130"/>
                  <a:gd name="T35" fmla="*/ 60 h 135"/>
                  <a:gd name="T36" fmla="*/ 65 w 130"/>
                  <a:gd name="T37" fmla="*/ 12 h 135"/>
                  <a:gd name="T38" fmla="*/ 118 w 130"/>
                  <a:gd name="T39" fmla="*/ 60 h 135"/>
                  <a:gd name="T40" fmla="*/ 65 w 130"/>
                  <a:gd name="T41" fmla="*/ 10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35">
                    <a:moveTo>
                      <a:pt x="65" y="0"/>
                    </a:moveTo>
                    <a:cubicBezTo>
                      <a:pt x="29" y="0"/>
                      <a:pt x="0" y="27"/>
                      <a:pt x="0" y="60"/>
                    </a:cubicBezTo>
                    <a:cubicBezTo>
                      <a:pt x="0" y="83"/>
                      <a:pt x="13" y="103"/>
                      <a:pt x="35" y="113"/>
                    </a:cubicBezTo>
                    <a:cubicBezTo>
                      <a:pt x="33" y="119"/>
                      <a:pt x="29" y="122"/>
                      <a:pt x="24" y="123"/>
                    </a:cubicBezTo>
                    <a:cubicBezTo>
                      <a:pt x="22" y="124"/>
                      <a:pt x="20" y="126"/>
                      <a:pt x="19" y="129"/>
                    </a:cubicBezTo>
                    <a:cubicBezTo>
                      <a:pt x="19" y="131"/>
                      <a:pt x="21" y="133"/>
                      <a:pt x="23" y="134"/>
                    </a:cubicBezTo>
                    <a:cubicBezTo>
                      <a:pt x="24" y="135"/>
                      <a:pt x="25" y="135"/>
                      <a:pt x="27" y="135"/>
                    </a:cubicBezTo>
                    <a:cubicBezTo>
                      <a:pt x="34" y="135"/>
                      <a:pt x="53" y="129"/>
                      <a:pt x="63" y="120"/>
                    </a:cubicBezTo>
                    <a:cubicBezTo>
                      <a:pt x="64" y="120"/>
                      <a:pt x="64" y="120"/>
                      <a:pt x="65" y="120"/>
                    </a:cubicBezTo>
                    <a:cubicBezTo>
                      <a:pt x="101" y="120"/>
                      <a:pt x="130" y="93"/>
                      <a:pt x="130" y="60"/>
                    </a:cubicBezTo>
                    <a:cubicBezTo>
                      <a:pt x="130" y="27"/>
                      <a:pt x="101" y="0"/>
                      <a:pt x="65" y="0"/>
                    </a:cubicBezTo>
                    <a:close/>
                    <a:moveTo>
                      <a:pt x="65" y="108"/>
                    </a:moveTo>
                    <a:cubicBezTo>
                      <a:pt x="64" y="108"/>
                      <a:pt x="62" y="108"/>
                      <a:pt x="61" y="108"/>
                    </a:cubicBezTo>
                    <a:cubicBezTo>
                      <a:pt x="59" y="108"/>
                      <a:pt x="57" y="109"/>
                      <a:pt x="56" y="110"/>
                    </a:cubicBezTo>
                    <a:cubicBezTo>
                      <a:pt x="54" y="113"/>
                      <a:pt x="50" y="115"/>
                      <a:pt x="46" y="117"/>
                    </a:cubicBezTo>
                    <a:cubicBezTo>
                      <a:pt x="46" y="116"/>
                      <a:pt x="47" y="114"/>
                      <a:pt x="48" y="111"/>
                    </a:cubicBezTo>
                    <a:cubicBezTo>
                      <a:pt x="48" y="109"/>
                      <a:pt x="47" y="106"/>
                      <a:pt x="44" y="105"/>
                    </a:cubicBezTo>
                    <a:cubicBezTo>
                      <a:pt x="24" y="97"/>
                      <a:pt x="11" y="80"/>
                      <a:pt x="11" y="60"/>
                    </a:cubicBezTo>
                    <a:cubicBezTo>
                      <a:pt x="11" y="34"/>
                      <a:pt x="35" y="12"/>
                      <a:pt x="65" y="12"/>
                    </a:cubicBezTo>
                    <a:cubicBezTo>
                      <a:pt x="94" y="12"/>
                      <a:pt x="118" y="34"/>
                      <a:pt x="118" y="60"/>
                    </a:cubicBezTo>
                    <a:cubicBezTo>
                      <a:pt x="118" y="87"/>
                      <a:pt x="94" y="108"/>
                      <a:pt x="65" y="1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65" name="组合 464"/>
          <p:cNvGrpSpPr/>
          <p:nvPr/>
        </p:nvGrpSpPr>
        <p:grpSpPr>
          <a:xfrm>
            <a:off x="5915238" y="2937113"/>
            <a:ext cx="1514737" cy="784154"/>
            <a:chOff x="2863472" y="1956318"/>
            <a:chExt cx="1355696" cy="701821"/>
          </a:xfrm>
        </p:grpSpPr>
        <p:pic>
          <p:nvPicPr>
            <p:cNvPr id="466" name="图片 465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2863472" y="1956318"/>
              <a:ext cx="1355696" cy="701821"/>
            </a:xfrm>
            <a:prstGeom prst="rect">
              <a:avLst/>
            </a:prstGeom>
          </p:spPr>
        </p:pic>
        <p:grpSp>
          <p:nvGrpSpPr>
            <p:cNvPr id="463" name="组合 462"/>
            <p:cNvGrpSpPr/>
            <p:nvPr/>
          </p:nvGrpSpPr>
          <p:grpSpPr>
            <a:xfrm>
              <a:off x="3412998" y="2209568"/>
              <a:ext cx="325438" cy="312738"/>
              <a:chOff x="5039943" y="3197226"/>
              <a:chExt cx="325438" cy="312738"/>
            </a:xfrm>
          </p:grpSpPr>
          <p:sp>
            <p:nvSpPr>
              <p:cNvPr id="3098" name="Freeform 363"/>
              <p:cNvSpPr>
                <a:spLocks noEditPoints="1"/>
              </p:cNvSpPr>
              <p:nvPr/>
            </p:nvSpPr>
            <p:spPr bwMode="auto">
              <a:xfrm>
                <a:off x="5039943" y="3197226"/>
                <a:ext cx="325438" cy="312738"/>
              </a:xfrm>
              <a:custGeom>
                <a:avLst/>
                <a:gdLst>
                  <a:gd name="T0" fmla="*/ 202 w 234"/>
                  <a:gd name="T1" fmla="*/ 24 h 226"/>
                  <a:gd name="T2" fmla="*/ 143 w 234"/>
                  <a:gd name="T3" fmla="*/ 0 h 226"/>
                  <a:gd name="T4" fmla="*/ 84 w 234"/>
                  <a:gd name="T5" fmla="*/ 24 h 226"/>
                  <a:gd name="T6" fmla="*/ 81 w 234"/>
                  <a:gd name="T7" fmla="*/ 139 h 226"/>
                  <a:gd name="T8" fmla="*/ 63 w 234"/>
                  <a:gd name="T9" fmla="*/ 157 h 226"/>
                  <a:gd name="T10" fmla="*/ 56 w 234"/>
                  <a:gd name="T11" fmla="*/ 149 h 226"/>
                  <a:gd name="T12" fmla="*/ 50 w 234"/>
                  <a:gd name="T13" fmla="*/ 149 h 226"/>
                  <a:gd name="T14" fmla="*/ 4 w 234"/>
                  <a:gd name="T15" fmla="*/ 196 h 226"/>
                  <a:gd name="T16" fmla="*/ 0 w 234"/>
                  <a:gd name="T17" fmla="*/ 205 h 226"/>
                  <a:gd name="T18" fmla="*/ 4 w 234"/>
                  <a:gd name="T19" fmla="*/ 213 h 226"/>
                  <a:gd name="T20" fmla="*/ 12 w 234"/>
                  <a:gd name="T21" fmla="*/ 222 h 226"/>
                  <a:gd name="T22" fmla="*/ 21 w 234"/>
                  <a:gd name="T23" fmla="*/ 226 h 226"/>
                  <a:gd name="T24" fmla="*/ 29 w 234"/>
                  <a:gd name="T25" fmla="*/ 222 h 226"/>
                  <a:gd name="T26" fmla="*/ 76 w 234"/>
                  <a:gd name="T27" fmla="*/ 175 h 226"/>
                  <a:gd name="T28" fmla="*/ 76 w 234"/>
                  <a:gd name="T29" fmla="*/ 169 h 226"/>
                  <a:gd name="T30" fmla="*/ 69 w 234"/>
                  <a:gd name="T31" fmla="*/ 162 h 226"/>
                  <a:gd name="T32" fmla="*/ 87 w 234"/>
                  <a:gd name="T33" fmla="*/ 144 h 226"/>
                  <a:gd name="T34" fmla="*/ 143 w 234"/>
                  <a:gd name="T35" fmla="*/ 166 h 226"/>
                  <a:gd name="T36" fmla="*/ 202 w 234"/>
                  <a:gd name="T37" fmla="*/ 142 h 226"/>
                  <a:gd name="T38" fmla="*/ 202 w 234"/>
                  <a:gd name="T39" fmla="*/ 24 h 226"/>
                  <a:gd name="T40" fmla="*/ 24 w 234"/>
                  <a:gd name="T41" fmla="*/ 216 h 226"/>
                  <a:gd name="T42" fmla="*/ 18 w 234"/>
                  <a:gd name="T43" fmla="*/ 216 h 226"/>
                  <a:gd name="T44" fmla="*/ 9 w 234"/>
                  <a:gd name="T45" fmla="*/ 208 h 226"/>
                  <a:gd name="T46" fmla="*/ 8 w 234"/>
                  <a:gd name="T47" fmla="*/ 205 h 226"/>
                  <a:gd name="T48" fmla="*/ 9 w 234"/>
                  <a:gd name="T49" fmla="*/ 202 h 226"/>
                  <a:gd name="T50" fmla="*/ 53 w 234"/>
                  <a:gd name="T51" fmla="*/ 158 h 226"/>
                  <a:gd name="T52" fmla="*/ 68 w 234"/>
                  <a:gd name="T53" fmla="*/ 172 h 226"/>
                  <a:gd name="T54" fmla="*/ 24 w 234"/>
                  <a:gd name="T55" fmla="*/ 216 h 226"/>
                  <a:gd name="T56" fmla="*/ 196 w 234"/>
                  <a:gd name="T57" fmla="*/ 136 h 226"/>
                  <a:gd name="T58" fmla="*/ 143 w 234"/>
                  <a:gd name="T59" fmla="*/ 158 h 226"/>
                  <a:gd name="T60" fmla="*/ 90 w 234"/>
                  <a:gd name="T61" fmla="*/ 136 h 226"/>
                  <a:gd name="T62" fmla="*/ 90 w 234"/>
                  <a:gd name="T63" fmla="*/ 30 h 226"/>
                  <a:gd name="T64" fmla="*/ 143 w 234"/>
                  <a:gd name="T65" fmla="*/ 8 h 226"/>
                  <a:gd name="T66" fmla="*/ 196 w 234"/>
                  <a:gd name="T67" fmla="*/ 30 h 226"/>
                  <a:gd name="T68" fmla="*/ 196 w 234"/>
                  <a:gd name="T69" fmla="*/ 13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4" h="226">
                    <a:moveTo>
                      <a:pt x="202" y="24"/>
                    </a:moveTo>
                    <a:cubicBezTo>
                      <a:pt x="186" y="9"/>
                      <a:pt x="165" y="0"/>
                      <a:pt x="143" y="0"/>
                    </a:cubicBezTo>
                    <a:cubicBezTo>
                      <a:pt x="121" y="0"/>
                      <a:pt x="100" y="9"/>
                      <a:pt x="84" y="24"/>
                    </a:cubicBezTo>
                    <a:cubicBezTo>
                      <a:pt x="52" y="56"/>
                      <a:pt x="52" y="106"/>
                      <a:pt x="81" y="139"/>
                    </a:cubicBezTo>
                    <a:cubicBezTo>
                      <a:pt x="63" y="157"/>
                      <a:pt x="63" y="157"/>
                      <a:pt x="63" y="157"/>
                    </a:cubicBezTo>
                    <a:cubicBezTo>
                      <a:pt x="56" y="149"/>
                      <a:pt x="56" y="149"/>
                      <a:pt x="56" y="149"/>
                    </a:cubicBezTo>
                    <a:cubicBezTo>
                      <a:pt x="55" y="148"/>
                      <a:pt x="52" y="148"/>
                      <a:pt x="50" y="149"/>
                    </a:cubicBezTo>
                    <a:cubicBezTo>
                      <a:pt x="4" y="196"/>
                      <a:pt x="4" y="196"/>
                      <a:pt x="4" y="196"/>
                    </a:cubicBezTo>
                    <a:cubicBezTo>
                      <a:pt x="1" y="198"/>
                      <a:pt x="0" y="201"/>
                      <a:pt x="0" y="205"/>
                    </a:cubicBezTo>
                    <a:cubicBezTo>
                      <a:pt x="0" y="208"/>
                      <a:pt x="1" y="211"/>
                      <a:pt x="4" y="213"/>
                    </a:cubicBezTo>
                    <a:cubicBezTo>
                      <a:pt x="12" y="222"/>
                      <a:pt x="12" y="222"/>
                      <a:pt x="12" y="222"/>
                    </a:cubicBezTo>
                    <a:cubicBezTo>
                      <a:pt x="15" y="224"/>
                      <a:pt x="18" y="226"/>
                      <a:pt x="21" y="226"/>
                    </a:cubicBezTo>
                    <a:cubicBezTo>
                      <a:pt x="24" y="226"/>
                      <a:pt x="27" y="224"/>
                      <a:pt x="29" y="222"/>
                    </a:cubicBezTo>
                    <a:cubicBezTo>
                      <a:pt x="76" y="175"/>
                      <a:pt x="76" y="175"/>
                      <a:pt x="76" y="175"/>
                    </a:cubicBezTo>
                    <a:cubicBezTo>
                      <a:pt x="78" y="174"/>
                      <a:pt x="78" y="171"/>
                      <a:pt x="76" y="169"/>
                    </a:cubicBezTo>
                    <a:cubicBezTo>
                      <a:pt x="69" y="162"/>
                      <a:pt x="69" y="162"/>
                      <a:pt x="69" y="162"/>
                    </a:cubicBezTo>
                    <a:cubicBezTo>
                      <a:pt x="87" y="144"/>
                      <a:pt x="87" y="144"/>
                      <a:pt x="87" y="144"/>
                    </a:cubicBezTo>
                    <a:cubicBezTo>
                      <a:pt x="102" y="158"/>
                      <a:pt x="122" y="166"/>
                      <a:pt x="143" y="166"/>
                    </a:cubicBezTo>
                    <a:cubicBezTo>
                      <a:pt x="165" y="166"/>
                      <a:pt x="186" y="157"/>
                      <a:pt x="202" y="142"/>
                    </a:cubicBezTo>
                    <a:cubicBezTo>
                      <a:pt x="234" y="109"/>
                      <a:pt x="234" y="57"/>
                      <a:pt x="202" y="24"/>
                    </a:cubicBezTo>
                    <a:close/>
                    <a:moveTo>
                      <a:pt x="24" y="216"/>
                    </a:moveTo>
                    <a:cubicBezTo>
                      <a:pt x="22" y="218"/>
                      <a:pt x="19" y="218"/>
                      <a:pt x="18" y="216"/>
                    </a:cubicBezTo>
                    <a:cubicBezTo>
                      <a:pt x="9" y="208"/>
                      <a:pt x="9" y="208"/>
                      <a:pt x="9" y="208"/>
                    </a:cubicBezTo>
                    <a:cubicBezTo>
                      <a:pt x="8" y="207"/>
                      <a:pt x="8" y="206"/>
                      <a:pt x="8" y="205"/>
                    </a:cubicBezTo>
                    <a:cubicBezTo>
                      <a:pt x="8" y="204"/>
                      <a:pt x="8" y="203"/>
                      <a:pt x="9" y="202"/>
                    </a:cubicBezTo>
                    <a:cubicBezTo>
                      <a:pt x="53" y="158"/>
                      <a:pt x="53" y="158"/>
                      <a:pt x="53" y="158"/>
                    </a:cubicBezTo>
                    <a:cubicBezTo>
                      <a:pt x="68" y="172"/>
                      <a:pt x="68" y="172"/>
                      <a:pt x="68" y="172"/>
                    </a:cubicBezTo>
                    <a:lnTo>
                      <a:pt x="24" y="216"/>
                    </a:lnTo>
                    <a:close/>
                    <a:moveTo>
                      <a:pt x="196" y="136"/>
                    </a:moveTo>
                    <a:cubicBezTo>
                      <a:pt x="182" y="150"/>
                      <a:pt x="163" y="158"/>
                      <a:pt x="143" y="158"/>
                    </a:cubicBezTo>
                    <a:cubicBezTo>
                      <a:pt x="123" y="158"/>
                      <a:pt x="104" y="150"/>
                      <a:pt x="90" y="136"/>
                    </a:cubicBezTo>
                    <a:cubicBezTo>
                      <a:pt x="60" y="107"/>
                      <a:pt x="60" y="59"/>
                      <a:pt x="90" y="30"/>
                    </a:cubicBezTo>
                    <a:cubicBezTo>
                      <a:pt x="104" y="16"/>
                      <a:pt x="123" y="8"/>
                      <a:pt x="143" y="8"/>
                    </a:cubicBezTo>
                    <a:cubicBezTo>
                      <a:pt x="163" y="8"/>
                      <a:pt x="182" y="16"/>
                      <a:pt x="196" y="30"/>
                    </a:cubicBezTo>
                    <a:cubicBezTo>
                      <a:pt x="225" y="59"/>
                      <a:pt x="225" y="107"/>
                      <a:pt x="196" y="1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099" name="Freeform 364"/>
              <p:cNvSpPr>
                <a:spLocks noEditPoints="1"/>
              </p:cNvSpPr>
              <p:nvPr/>
            </p:nvSpPr>
            <p:spPr bwMode="auto">
              <a:xfrm>
                <a:off x="5160593" y="3233738"/>
                <a:ext cx="155575" cy="155575"/>
              </a:xfrm>
              <a:custGeom>
                <a:avLst/>
                <a:gdLst>
                  <a:gd name="T0" fmla="*/ 96 w 112"/>
                  <a:gd name="T1" fmla="*/ 16 h 112"/>
                  <a:gd name="T2" fmla="*/ 56 w 112"/>
                  <a:gd name="T3" fmla="*/ 0 h 112"/>
                  <a:gd name="T4" fmla="*/ 16 w 112"/>
                  <a:gd name="T5" fmla="*/ 16 h 112"/>
                  <a:gd name="T6" fmla="*/ 0 w 112"/>
                  <a:gd name="T7" fmla="*/ 56 h 112"/>
                  <a:gd name="T8" fmla="*/ 16 w 112"/>
                  <a:gd name="T9" fmla="*/ 96 h 112"/>
                  <a:gd name="T10" fmla="*/ 56 w 112"/>
                  <a:gd name="T11" fmla="*/ 112 h 112"/>
                  <a:gd name="T12" fmla="*/ 96 w 112"/>
                  <a:gd name="T13" fmla="*/ 96 h 112"/>
                  <a:gd name="T14" fmla="*/ 112 w 112"/>
                  <a:gd name="T15" fmla="*/ 56 h 112"/>
                  <a:gd name="T16" fmla="*/ 96 w 112"/>
                  <a:gd name="T17" fmla="*/ 16 h 112"/>
                  <a:gd name="T18" fmla="*/ 90 w 112"/>
                  <a:gd name="T19" fmla="*/ 90 h 112"/>
                  <a:gd name="T20" fmla="*/ 56 w 112"/>
                  <a:gd name="T21" fmla="*/ 104 h 112"/>
                  <a:gd name="T22" fmla="*/ 22 w 112"/>
                  <a:gd name="T23" fmla="*/ 90 h 112"/>
                  <a:gd name="T24" fmla="*/ 8 w 112"/>
                  <a:gd name="T25" fmla="*/ 56 h 112"/>
                  <a:gd name="T26" fmla="*/ 22 w 112"/>
                  <a:gd name="T27" fmla="*/ 22 h 112"/>
                  <a:gd name="T28" fmla="*/ 56 w 112"/>
                  <a:gd name="T29" fmla="*/ 8 h 112"/>
                  <a:gd name="T30" fmla="*/ 90 w 112"/>
                  <a:gd name="T31" fmla="*/ 22 h 112"/>
                  <a:gd name="T32" fmla="*/ 104 w 112"/>
                  <a:gd name="T33" fmla="*/ 56 h 112"/>
                  <a:gd name="T34" fmla="*/ 90 w 112"/>
                  <a:gd name="T35" fmla="*/ 9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2" h="112">
                    <a:moveTo>
                      <a:pt x="96" y="16"/>
                    </a:moveTo>
                    <a:cubicBezTo>
                      <a:pt x="85" y="6"/>
                      <a:pt x="71" y="0"/>
                      <a:pt x="56" y="0"/>
                    </a:cubicBezTo>
                    <a:cubicBezTo>
                      <a:pt x="41" y="0"/>
                      <a:pt x="27" y="6"/>
                      <a:pt x="16" y="16"/>
                    </a:cubicBezTo>
                    <a:cubicBezTo>
                      <a:pt x="6" y="27"/>
                      <a:pt x="0" y="41"/>
                      <a:pt x="0" y="56"/>
                    </a:cubicBezTo>
                    <a:cubicBezTo>
                      <a:pt x="0" y="71"/>
                      <a:pt x="6" y="85"/>
                      <a:pt x="16" y="96"/>
                    </a:cubicBezTo>
                    <a:cubicBezTo>
                      <a:pt x="27" y="106"/>
                      <a:pt x="41" y="112"/>
                      <a:pt x="56" y="112"/>
                    </a:cubicBezTo>
                    <a:cubicBezTo>
                      <a:pt x="71" y="112"/>
                      <a:pt x="85" y="106"/>
                      <a:pt x="96" y="96"/>
                    </a:cubicBezTo>
                    <a:cubicBezTo>
                      <a:pt x="106" y="85"/>
                      <a:pt x="112" y="71"/>
                      <a:pt x="112" y="56"/>
                    </a:cubicBezTo>
                    <a:cubicBezTo>
                      <a:pt x="112" y="41"/>
                      <a:pt x="106" y="27"/>
                      <a:pt x="96" y="16"/>
                    </a:cubicBezTo>
                    <a:close/>
                    <a:moveTo>
                      <a:pt x="90" y="90"/>
                    </a:moveTo>
                    <a:cubicBezTo>
                      <a:pt x="81" y="99"/>
                      <a:pt x="69" y="104"/>
                      <a:pt x="56" y="104"/>
                    </a:cubicBezTo>
                    <a:cubicBezTo>
                      <a:pt x="43" y="104"/>
                      <a:pt x="31" y="99"/>
                      <a:pt x="22" y="90"/>
                    </a:cubicBezTo>
                    <a:cubicBezTo>
                      <a:pt x="13" y="81"/>
                      <a:pt x="8" y="69"/>
                      <a:pt x="8" y="56"/>
                    </a:cubicBezTo>
                    <a:cubicBezTo>
                      <a:pt x="8" y="43"/>
                      <a:pt x="13" y="31"/>
                      <a:pt x="22" y="22"/>
                    </a:cubicBezTo>
                    <a:cubicBezTo>
                      <a:pt x="31" y="13"/>
                      <a:pt x="43" y="8"/>
                      <a:pt x="56" y="8"/>
                    </a:cubicBezTo>
                    <a:cubicBezTo>
                      <a:pt x="69" y="8"/>
                      <a:pt x="81" y="13"/>
                      <a:pt x="90" y="22"/>
                    </a:cubicBezTo>
                    <a:cubicBezTo>
                      <a:pt x="99" y="31"/>
                      <a:pt x="104" y="43"/>
                      <a:pt x="104" y="56"/>
                    </a:cubicBezTo>
                    <a:cubicBezTo>
                      <a:pt x="104" y="69"/>
                      <a:pt x="99" y="81"/>
                      <a:pt x="90" y="9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529875" y="3590740"/>
            <a:ext cx="1207542" cy="625124"/>
            <a:chOff x="8529875" y="3590740"/>
            <a:chExt cx="1207542" cy="625124"/>
          </a:xfrm>
        </p:grpSpPr>
        <p:pic>
          <p:nvPicPr>
            <p:cNvPr id="470" name="图片 469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8529875" y="3590740"/>
              <a:ext cx="1207542" cy="625124"/>
            </a:xfrm>
            <a:prstGeom prst="rect">
              <a:avLst/>
            </a:prstGeom>
          </p:spPr>
        </p:pic>
        <p:grpSp>
          <p:nvGrpSpPr>
            <p:cNvPr id="467" name="组合 466"/>
            <p:cNvGrpSpPr/>
            <p:nvPr/>
          </p:nvGrpSpPr>
          <p:grpSpPr>
            <a:xfrm>
              <a:off x="9049331" y="3799771"/>
              <a:ext cx="277041" cy="274062"/>
              <a:chOff x="7062418" y="3914776"/>
              <a:chExt cx="295275" cy="292100"/>
            </a:xfrm>
          </p:grpSpPr>
          <p:sp>
            <p:nvSpPr>
              <p:cNvPr id="3100" name="Freeform 365"/>
              <p:cNvSpPr>
                <a:spLocks noEditPoints="1"/>
              </p:cNvSpPr>
              <p:nvPr/>
            </p:nvSpPr>
            <p:spPr bwMode="auto">
              <a:xfrm>
                <a:off x="7062418" y="3914776"/>
                <a:ext cx="295275" cy="292100"/>
              </a:xfrm>
              <a:custGeom>
                <a:avLst/>
                <a:gdLst>
                  <a:gd name="T0" fmla="*/ 183 w 212"/>
                  <a:gd name="T1" fmla="*/ 0 h 210"/>
                  <a:gd name="T2" fmla="*/ 44 w 212"/>
                  <a:gd name="T3" fmla="*/ 89 h 210"/>
                  <a:gd name="T4" fmla="*/ 0 w 212"/>
                  <a:gd name="T5" fmla="*/ 123 h 210"/>
                  <a:gd name="T6" fmla="*/ 10 w 212"/>
                  <a:gd name="T7" fmla="*/ 130 h 210"/>
                  <a:gd name="T8" fmla="*/ 38 w 212"/>
                  <a:gd name="T9" fmla="*/ 129 h 210"/>
                  <a:gd name="T10" fmla="*/ 42 w 212"/>
                  <a:gd name="T11" fmla="*/ 131 h 210"/>
                  <a:gd name="T12" fmla="*/ 21 w 212"/>
                  <a:gd name="T13" fmla="*/ 190 h 210"/>
                  <a:gd name="T14" fmla="*/ 33 w 212"/>
                  <a:gd name="T15" fmla="*/ 193 h 210"/>
                  <a:gd name="T16" fmla="*/ 82 w 212"/>
                  <a:gd name="T17" fmla="*/ 170 h 210"/>
                  <a:gd name="T18" fmla="*/ 82 w 212"/>
                  <a:gd name="T19" fmla="*/ 193 h 210"/>
                  <a:gd name="T20" fmla="*/ 88 w 212"/>
                  <a:gd name="T21" fmla="*/ 210 h 210"/>
                  <a:gd name="T22" fmla="*/ 106 w 212"/>
                  <a:gd name="T23" fmla="*/ 199 h 210"/>
                  <a:gd name="T24" fmla="*/ 132 w 212"/>
                  <a:gd name="T25" fmla="*/ 161 h 210"/>
                  <a:gd name="T26" fmla="*/ 204 w 212"/>
                  <a:gd name="T27" fmla="*/ 8 h 210"/>
                  <a:gd name="T28" fmla="*/ 11 w 212"/>
                  <a:gd name="T29" fmla="*/ 120 h 210"/>
                  <a:gd name="T30" fmla="*/ 41 w 212"/>
                  <a:gd name="T31" fmla="*/ 99 h 210"/>
                  <a:gd name="T32" fmla="*/ 17 w 212"/>
                  <a:gd name="T33" fmla="*/ 120 h 210"/>
                  <a:gd name="T34" fmla="*/ 28 w 212"/>
                  <a:gd name="T35" fmla="*/ 183 h 210"/>
                  <a:gd name="T36" fmla="*/ 47 w 212"/>
                  <a:gd name="T37" fmla="*/ 139 h 210"/>
                  <a:gd name="T38" fmla="*/ 56 w 212"/>
                  <a:gd name="T39" fmla="*/ 148 h 210"/>
                  <a:gd name="T40" fmla="*/ 47 w 212"/>
                  <a:gd name="T41" fmla="*/ 163 h 210"/>
                  <a:gd name="T42" fmla="*/ 54 w 212"/>
                  <a:gd name="T43" fmla="*/ 163 h 210"/>
                  <a:gd name="T44" fmla="*/ 72 w 212"/>
                  <a:gd name="T45" fmla="*/ 164 h 210"/>
                  <a:gd name="T46" fmla="*/ 32 w 212"/>
                  <a:gd name="T47" fmla="*/ 184 h 210"/>
                  <a:gd name="T48" fmla="*/ 91 w 212"/>
                  <a:gd name="T49" fmla="*/ 200 h 210"/>
                  <a:gd name="T50" fmla="*/ 92 w 212"/>
                  <a:gd name="T51" fmla="*/ 172 h 210"/>
                  <a:gd name="T52" fmla="*/ 112 w 212"/>
                  <a:gd name="T53" fmla="*/ 170 h 210"/>
                  <a:gd name="T54" fmla="*/ 127 w 212"/>
                  <a:gd name="T55" fmla="*/ 153 h 210"/>
                  <a:gd name="T56" fmla="*/ 79 w 212"/>
                  <a:gd name="T57" fmla="*/ 157 h 210"/>
                  <a:gd name="T58" fmla="*/ 85 w 212"/>
                  <a:gd name="T59" fmla="*/ 133 h 210"/>
                  <a:gd name="T60" fmla="*/ 78 w 212"/>
                  <a:gd name="T61" fmla="*/ 126 h 210"/>
                  <a:gd name="T62" fmla="*/ 54 w 212"/>
                  <a:gd name="T63" fmla="*/ 132 h 210"/>
                  <a:gd name="T64" fmla="*/ 136 w 212"/>
                  <a:gd name="T65" fmla="*/ 25 h 210"/>
                  <a:gd name="T66" fmla="*/ 186 w 212"/>
                  <a:gd name="T67" fmla="*/ 75 h 210"/>
                  <a:gd name="T68" fmla="*/ 202 w 212"/>
                  <a:gd name="T69" fmla="*/ 31 h 210"/>
                  <a:gd name="T70" fmla="*/ 144 w 212"/>
                  <a:gd name="T71" fmla="*/ 21 h 210"/>
                  <a:gd name="T72" fmla="*/ 197 w 212"/>
                  <a:gd name="T73" fmla="*/ 1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2" h="210">
                    <a:moveTo>
                      <a:pt x="204" y="8"/>
                    </a:moveTo>
                    <a:cubicBezTo>
                      <a:pt x="199" y="3"/>
                      <a:pt x="192" y="0"/>
                      <a:pt x="183" y="0"/>
                    </a:cubicBezTo>
                    <a:cubicBezTo>
                      <a:pt x="141" y="0"/>
                      <a:pt x="68" y="55"/>
                      <a:pt x="51" y="78"/>
                    </a:cubicBezTo>
                    <a:cubicBezTo>
                      <a:pt x="49" y="81"/>
                      <a:pt x="46" y="85"/>
                      <a:pt x="44" y="89"/>
                    </a:cubicBezTo>
                    <a:cubicBezTo>
                      <a:pt x="33" y="89"/>
                      <a:pt x="19" y="99"/>
                      <a:pt x="11" y="105"/>
                    </a:cubicBezTo>
                    <a:cubicBezTo>
                      <a:pt x="6" y="110"/>
                      <a:pt x="0" y="117"/>
                      <a:pt x="0" y="123"/>
                    </a:cubicBezTo>
                    <a:cubicBezTo>
                      <a:pt x="1" y="125"/>
                      <a:pt x="2" y="127"/>
                      <a:pt x="3" y="128"/>
                    </a:cubicBezTo>
                    <a:cubicBezTo>
                      <a:pt x="5" y="129"/>
                      <a:pt x="7" y="130"/>
                      <a:pt x="10" y="130"/>
                    </a:cubicBezTo>
                    <a:cubicBezTo>
                      <a:pt x="12" y="130"/>
                      <a:pt x="15" y="129"/>
                      <a:pt x="18" y="129"/>
                    </a:cubicBezTo>
                    <a:cubicBezTo>
                      <a:pt x="24" y="128"/>
                      <a:pt x="32" y="127"/>
                      <a:pt x="38" y="129"/>
                    </a:cubicBezTo>
                    <a:cubicBezTo>
                      <a:pt x="39" y="129"/>
                      <a:pt x="40" y="129"/>
                      <a:pt x="41" y="128"/>
                    </a:cubicBezTo>
                    <a:cubicBezTo>
                      <a:pt x="41" y="129"/>
                      <a:pt x="41" y="130"/>
                      <a:pt x="42" y="131"/>
                    </a:cubicBezTo>
                    <a:cubicBezTo>
                      <a:pt x="33" y="139"/>
                      <a:pt x="19" y="164"/>
                      <a:pt x="18" y="178"/>
                    </a:cubicBezTo>
                    <a:cubicBezTo>
                      <a:pt x="17" y="183"/>
                      <a:pt x="19" y="187"/>
                      <a:pt x="21" y="190"/>
                    </a:cubicBezTo>
                    <a:cubicBezTo>
                      <a:pt x="23" y="192"/>
                      <a:pt x="27" y="193"/>
                      <a:pt x="31" y="193"/>
                    </a:cubicBezTo>
                    <a:cubicBezTo>
                      <a:pt x="31" y="193"/>
                      <a:pt x="32" y="193"/>
                      <a:pt x="33" y="193"/>
                    </a:cubicBezTo>
                    <a:cubicBezTo>
                      <a:pt x="47" y="192"/>
                      <a:pt x="71" y="178"/>
                      <a:pt x="80" y="169"/>
                    </a:cubicBezTo>
                    <a:cubicBezTo>
                      <a:pt x="81" y="170"/>
                      <a:pt x="82" y="170"/>
                      <a:pt x="82" y="170"/>
                    </a:cubicBezTo>
                    <a:cubicBezTo>
                      <a:pt x="82" y="171"/>
                      <a:pt x="82" y="172"/>
                      <a:pt x="82" y="172"/>
                    </a:cubicBezTo>
                    <a:cubicBezTo>
                      <a:pt x="84" y="179"/>
                      <a:pt x="83" y="187"/>
                      <a:pt x="82" y="193"/>
                    </a:cubicBezTo>
                    <a:cubicBezTo>
                      <a:pt x="81" y="200"/>
                      <a:pt x="81" y="205"/>
                      <a:pt x="83" y="208"/>
                    </a:cubicBezTo>
                    <a:cubicBezTo>
                      <a:pt x="84" y="209"/>
                      <a:pt x="86" y="210"/>
                      <a:pt x="88" y="210"/>
                    </a:cubicBezTo>
                    <a:cubicBezTo>
                      <a:pt x="88" y="210"/>
                      <a:pt x="88" y="210"/>
                      <a:pt x="88" y="210"/>
                    </a:cubicBezTo>
                    <a:cubicBezTo>
                      <a:pt x="94" y="210"/>
                      <a:pt x="101" y="204"/>
                      <a:pt x="106" y="199"/>
                    </a:cubicBezTo>
                    <a:cubicBezTo>
                      <a:pt x="112" y="192"/>
                      <a:pt x="122" y="178"/>
                      <a:pt x="122" y="167"/>
                    </a:cubicBezTo>
                    <a:cubicBezTo>
                      <a:pt x="126" y="165"/>
                      <a:pt x="129" y="163"/>
                      <a:pt x="132" y="161"/>
                    </a:cubicBezTo>
                    <a:cubicBezTo>
                      <a:pt x="157" y="143"/>
                      <a:pt x="208" y="72"/>
                      <a:pt x="211" y="32"/>
                    </a:cubicBezTo>
                    <a:cubicBezTo>
                      <a:pt x="212" y="21"/>
                      <a:pt x="209" y="13"/>
                      <a:pt x="204" y="8"/>
                    </a:cubicBezTo>
                    <a:close/>
                    <a:moveTo>
                      <a:pt x="17" y="120"/>
                    </a:moveTo>
                    <a:cubicBezTo>
                      <a:pt x="15" y="120"/>
                      <a:pt x="13" y="120"/>
                      <a:pt x="11" y="120"/>
                    </a:cubicBezTo>
                    <a:cubicBezTo>
                      <a:pt x="12" y="118"/>
                      <a:pt x="16" y="113"/>
                      <a:pt x="23" y="108"/>
                    </a:cubicBezTo>
                    <a:cubicBezTo>
                      <a:pt x="29" y="103"/>
                      <a:pt x="36" y="100"/>
                      <a:pt x="41" y="99"/>
                    </a:cubicBezTo>
                    <a:cubicBezTo>
                      <a:pt x="39" y="105"/>
                      <a:pt x="38" y="113"/>
                      <a:pt x="39" y="119"/>
                    </a:cubicBezTo>
                    <a:cubicBezTo>
                      <a:pt x="31" y="118"/>
                      <a:pt x="23" y="119"/>
                      <a:pt x="17" y="120"/>
                    </a:cubicBezTo>
                    <a:close/>
                    <a:moveTo>
                      <a:pt x="32" y="184"/>
                    </a:moveTo>
                    <a:cubicBezTo>
                      <a:pt x="30" y="184"/>
                      <a:pt x="28" y="183"/>
                      <a:pt x="28" y="183"/>
                    </a:cubicBezTo>
                    <a:cubicBezTo>
                      <a:pt x="27" y="183"/>
                      <a:pt x="27" y="181"/>
                      <a:pt x="27" y="179"/>
                    </a:cubicBezTo>
                    <a:cubicBezTo>
                      <a:pt x="28" y="167"/>
                      <a:pt x="40" y="146"/>
                      <a:pt x="47" y="139"/>
                    </a:cubicBezTo>
                    <a:cubicBezTo>
                      <a:pt x="47" y="139"/>
                      <a:pt x="47" y="139"/>
                      <a:pt x="47" y="139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47" y="157"/>
                      <a:pt x="47" y="157"/>
                      <a:pt x="47" y="157"/>
                    </a:cubicBezTo>
                    <a:cubicBezTo>
                      <a:pt x="46" y="159"/>
                      <a:pt x="46" y="162"/>
                      <a:pt x="47" y="163"/>
                    </a:cubicBezTo>
                    <a:cubicBezTo>
                      <a:pt x="48" y="164"/>
                      <a:pt x="50" y="165"/>
                      <a:pt x="51" y="165"/>
                    </a:cubicBezTo>
                    <a:cubicBezTo>
                      <a:pt x="52" y="165"/>
                      <a:pt x="53" y="164"/>
                      <a:pt x="54" y="163"/>
                    </a:cubicBezTo>
                    <a:cubicBezTo>
                      <a:pt x="63" y="155"/>
                      <a:pt x="63" y="155"/>
                      <a:pt x="63" y="155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64" y="171"/>
                      <a:pt x="44" y="183"/>
                      <a:pt x="32" y="184"/>
                    </a:cubicBezTo>
                    <a:close/>
                    <a:moveTo>
                      <a:pt x="103" y="188"/>
                    </a:moveTo>
                    <a:cubicBezTo>
                      <a:pt x="98" y="195"/>
                      <a:pt x="93" y="198"/>
                      <a:pt x="91" y="200"/>
                    </a:cubicBezTo>
                    <a:cubicBezTo>
                      <a:pt x="91" y="198"/>
                      <a:pt x="91" y="196"/>
                      <a:pt x="91" y="194"/>
                    </a:cubicBezTo>
                    <a:cubicBezTo>
                      <a:pt x="92" y="187"/>
                      <a:pt x="93" y="180"/>
                      <a:pt x="92" y="172"/>
                    </a:cubicBezTo>
                    <a:cubicBezTo>
                      <a:pt x="93" y="173"/>
                      <a:pt x="95" y="173"/>
                      <a:pt x="96" y="173"/>
                    </a:cubicBezTo>
                    <a:cubicBezTo>
                      <a:pt x="101" y="173"/>
                      <a:pt x="107" y="172"/>
                      <a:pt x="112" y="170"/>
                    </a:cubicBezTo>
                    <a:cubicBezTo>
                      <a:pt x="111" y="175"/>
                      <a:pt x="108" y="182"/>
                      <a:pt x="103" y="188"/>
                    </a:cubicBezTo>
                    <a:close/>
                    <a:moveTo>
                      <a:pt x="127" y="153"/>
                    </a:moveTo>
                    <a:cubicBezTo>
                      <a:pt x="120" y="158"/>
                      <a:pt x="108" y="163"/>
                      <a:pt x="96" y="163"/>
                    </a:cubicBezTo>
                    <a:cubicBezTo>
                      <a:pt x="89" y="163"/>
                      <a:pt x="83" y="161"/>
                      <a:pt x="79" y="157"/>
                    </a:cubicBezTo>
                    <a:cubicBezTo>
                      <a:pt x="70" y="148"/>
                      <a:pt x="70" y="148"/>
                      <a:pt x="70" y="148"/>
                    </a:cubicBezTo>
                    <a:cubicBezTo>
                      <a:pt x="85" y="133"/>
                      <a:pt x="85" y="133"/>
                      <a:pt x="85" y="133"/>
                    </a:cubicBezTo>
                    <a:cubicBezTo>
                      <a:pt x="87" y="131"/>
                      <a:pt x="87" y="128"/>
                      <a:pt x="85" y="126"/>
                    </a:cubicBezTo>
                    <a:cubicBezTo>
                      <a:pt x="83" y="124"/>
                      <a:pt x="80" y="124"/>
                      <a:pt x="78" y="126"/>
                    </a:cubicBezTo>
                    <a:cubicBezTo>
                      <a:pt x="63" y="141"/>
                      <a:pt x="63" y="141"/>
                      <a:pt x="63" y="141"/>
                    </a:cubicBezTo>
                    <a:cubicBezTo>
                      <a:pt x="54" y="132"/>
                      <a:pt x="54" y="132"/>
                      <a:pt x="54" y="132"/>
                    </a:cubicBezTo>
                    <a:cubicBezTo>
                      <a:pt x="42" y="120"/>
                      <a:pt x="50" y="94"/>
                      <a:pt x="58" y="84"/>
                    </a:cubicBezTo>
                    <a:cubicBezTo>
                      <a:pt x="70" y="69"/>
                      <a:pt x="103" y="42"/>
                      <a:pt x="136" y="25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6" y="75"/>
                      <a:pt x="186" y="75"/>
                      <a:pt x="186" y="75"/>
                    </a:cubicBezTo>
                    <a:cubicBezTo>
                      <a:pt x="169" y="108"/>
                      <a:pt x="142" y="142"/>
                      <a:pt x="127" y="153"/>
                    </a:cubicBezTo>
                    <a:close/>
                    <a:moveTo>
                      <a:pt x="202" y="31"/>
                    </a:moveTo>
                    <a:cubicBezTo>
                      <a:pt x="201" y="41"/>
                      <a:pt x="197" y="54"/>
                      <a:pt x="190" y="67"/>
                    </a:cubicBezTo>
                    <a:cubicBezTo>
                      <a:pt x="144" y="21"/>
                      <a:pt x="144" y="21"/>
                      <a:pt x="144" y="21"/>
                    </a:cubicBezTo>
                    <a:cubicBezTo>
                      <a:pt x="159" y="14"/>
                      <a:pt x="173" y="10"/>
                      <a:pt x="183" y="10"/>
                    </a:cubicBezTo>
                    <a:cubicBezTo>
                      <a:pt x="189" y="10"/>
                      <a:pt x="194" y="11"/>
                      <a:pt x="197" y="14"/>
                    </a:cubicBezTo>
                    <a:cubicBezTo>
                      <a:pt x="201" y="18"/>
                      <a:pt x="202" y="23"/>
                      <a:pt x="202" y="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108" name="Freeform 366"/>
              <p:cNvSpPr>
                <a:spLocks noEditPoints="1"/>
              </p:cNvSpPr>
              <p:nvPr/>
            </p:nvSpPr>
            <p:spPr bwMode="auto">
              <a:xfrm>
                <a:off x="7205293" y="3995738"/>
                <a:ext cx="71438" cy="71438"/>
              </a:xfrm>
              <a:custGeom>
                <a:avLst/>
                <a:gdLst>
                  <a:gd name="T0" fmla="*/ 26 w 52"/>
                  <a:gd name="T1" fmla="*/ 0 h 51"/>
                  <a:gd name="T2" fmla="*/ 8 w 52"/>
                  <a:gd name="T3" fmla="*/ 7 h 51"/>
                  <a:gd name="T4" fmla="*/ 0 w 52"/>
                  <a:gd name="T5" fmla="*/ 25 h 51"/>
                  <a:gd name="T6" fmla="*/ 8 w 52"/>
                  <a:gd name="T7" fmla="*/ 44 h 51"/>
                  <a:gd name="T8" fmla="*/ 26 w 52"/>
                  <a:gd name="T9" fmla="*/ 51 h 51"/>
                  <a:gd name="T10" fmla="*/ 44 w 52"/>
                  <a:gd name="T11" fmla="*/ 44 h 51"/>
                  <a:gd name="T12" fmla="*/ 52 w 52"/>
                  <a:gd name="T13" fmla="*/ 25 h 51"/>
                  <a:gd name="T14" fmla="*/ 44 w 52"/>
                  <a:gd name="T15" fmla="*/ 7 h 51"/>
                  <a:gd name="T16" fmla="*/ 26 w 52"/>
                  <a:gd name="T17" fmla="*/ 0 h 51"/>
                  <a:gd name="T18" fmla="*/ 37 w 52"/>
                  <a:gd name="T19" fmla="*/ 37 h 51"/>
                  <a:gd name="T20" fmla="*/ 14 w 52"/>
                  <a:gd name="T21" fmla="*/ 37 h 51"/>
                  <a:gd name="T22" fmla="*/ 10 w 52"/>
                  <a:gd name="T23" fmla="*/ 25 h 51"/>
                  <a:gd name="T24" fmla="*/ 14 w 52"/>
                  <a:gd name="T25" fmla="*/ 14 h 51"/>
                  <a:gd name="T26" fmla="*/ 26 w 52"/>
                  <a:gd name="T27" fmla="*/ 9 h 51"/>
                  <a:gd name="T28" fmla="*/ 37 w 52"/>
                  <a:gd name="T29" fmla="*/ 14 h 51"/>
                  <a:gd name="T30" fmla="*/ 42 w 52"/>
                  <a:gd name="T31" fmla="*/ 25 h 51"/>
                  <a:gd name="T32" fmla="*/ 37 w 52"/>
                  <a:gd name="T33" fmla="*/ 3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51">
                    <a:moveTo>
                      <a:pt x="26" y="0"/>
                    </a:moveTo>
                    <a:cubicBezTo>
                      <a:pt x="19" y="0"/>
                      <a:pt x="13" y="2"/>
                      <a:pt x="8" y="7"/>
                    </a:cubicBezTo>
                    <a:cubicBezTo>
                      <a:pt x="3" y="12"/>
                      <a:pt x="0" y="19"/>
                      <a:pt x="0" y="25"/>
                    </a:cubicBezTo>
                    <a:cubicBezTo>
                      <a:pt x="0" y="32"/>
                      <a:pt x="3" y="39"/>
                      <a:pt x="8" y="44"/>
                    </a:cubicBezTo>
                    <a:cubicBezTo>
                      <a:pt x="13" y="48"/>
                      <a:pt x="19" y="51"/>
                      <a:pt x="26" y="51"/>
                    </a:cubicBezTo>
                    <a:cubicBezTo>
                      <a:pt x="33" y="51"/>
                      <a:pt x="39" y="48"/>
                      <a:pt x="44" y="44"/>
                    </a:cubicBezTo>
                    <a:cubicBezTo>
                      <a:pt x="49" y="39"/>
                      <a:pt x="52" y="32"/>
                      <a:pt x="52" y="25"/>
                    </a:cubicBezTo>
                    <a:cubicBezTo>
                      <a:pt x="52" y="19"/>
                      <a:pt x="49" y="12"/>
                      <a:pt x="44" y="7"/>
                    </a:cubicBezTo>
                    <a:cubicBezTo>
                      <a:pt x="39" y="2"/>
                      <a:pt x="33" y="0"/>
                      <a:pt x="26" y="0"/>
                    </a:cubicBezTo>
                    <a:close/>
                    <a:moveTo>
                      <a:pt x="37" y="37"/>
                    </a:moveTo>
                    <a:cubicBezTo>
                      <a:pt x="31" y="43"/>
                      <a:pt x="20" y="43"/>
                      <a:pt x="14" y="37"/>
                    </a:cubicBezTo>
                    <a:cubicBezTo>
                      <a:pt x="11" y="34"/>
                      <a:pt x="10" y="30"/>
                      <a:pt x="10" y="25"/>
                    </a:cubicBezTo>
                    <a:cubicBezTo>
                      <a:pt x="10" y="21"/>
                      <a:pt x="11" y="17"/>
                      <a:pt x="14" y="14"/>
                    </a:cubicBezTo>
                    <a:cubicBezTo>
                      <a:pt x="17" y="11"/>
                      <a:pt x="22" y="9"/>
                      <a:pt x="26" y="9"/>
                    </a:cubicBezTo>
                    <a:cubicBezTo>
                      <a:pt x="30" y="9"/>
                      <a:pt x="34" y="11"/>
                      <a:pt x="37" y="14"/>
                    </a:cubicBezTo>
                    <a:cubicBezTo>
                      <a:pt x="41" y="17"/>
                      <a:pt x="42" y="21"/>
                      <a:pt x="42" y="25"/>
                    </a:cubicBezTo>
                    <a:cubicBezTo>
                      <a:pt x="42" y="30"/>
                      <a:pt x="41" y="34"/>
                      <a:pt x="37" y="3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428103" y="4818280"/>
            <a:ext cx="1207542" cy="625124"/>
            <a:chOff x="9428103" y="4818280"/>
            <a:chExt cx="1207542" cy="625124"/>
          </a:xfrm>
        </p:grpSpPr>
        <p:pic>
          <p:nvPicPr>
            <p:cNvPr id="472" name="图片 471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9428103" y="4818280"/>
              <a:ext cx="1207542" cy="625124"/>
            </a:xfrm>
            <a:prstGeom prst="rect">
              <a:avLst/>
            </a:prstGeom>
          </p:spPr>
        </p:pic>
        <p:grpSp>
          <p:nvGrpSpPr>
            <p:cNvPr id="468" name="组合 467"/>
            <p:cNvGrpSpPr/>
            <p:nvPr/>
          </p:nvGrpSpPr>
          <p:grpSpPr>
            <a:xfrm>
              <a:off x="9858934" y="4984649"/>
              <a:ext cx="345879" cy="358294"/>
              <a:chOff x="8022855" y="4897438"/>
              <a:chExt cx="309563" cy="320675"/>
            </a:xfrm>
          </p:grpSpPr>
          <p:sp>
            <p:nvSpPr>
              <p:cNvPr id="3096" name="Freeform 361"/>
              <p:cNvSpPr>
                <a:spLocks noEditPoints="1"/>
              </p:cNvSpPr>
              <p:nvPr/>
            </p:nvSpPr>
            <p:spPr bwMode="auto">
              <a:xfrm>
                <a:off x="8022855" y="4897438"/>
                <a:ext cx="309563" cy="320675"/>
              </a:xfrm>
              <a:custGeom>
                <a:avLst/>
                <a:gdLst>
                  <a:gd name="T0" fmla="*/ 206 w 223"/>
                  <a:gd name="T1" fmla="*/ 0 h 232"/>
                  <a:gd name="T2" fmla="*/ 17 w 223"/>
                  <a:gd name="T3" fmla="*/ 0 h 232"/>
                  <a:gd name="T4" fmla="*/ 0 w 223"/>
                  <a:gd name="T5" fmla="*/ 17 h 232"/>
                  <a:gd name="T6" fmla="*/ 0 w 223"/>
                  <a:gd name="T7" fmla="*/ 158 h 232"/>
                  <a:gd name="T8" fmla="*/ 17 w 223"/>
                  <a:gd name="T9" fmla="*/ 175 h 232"/>
                  <a:gd name="T10" fmla="*/ 99 w 223"/>
                  <a:gd name="T11" fmla="*/ 175 h 232"/>
                  <a:gd name="T12" fmla="*/ 99 w 223"/>
                  <a:gd name="T13" fmla="*/ 201 h 232"/>
                  <a:gd name="T14" fmla="*/ 85 w 223"/>
                  <a:gd name="T15" fmla="*/ 201 h 232"/>
                  <a:gd name="T16" fmla="*/ 63 w 223"/>
                  <a:gd name="T17" fmla="*/ 224 h 232"/>
                  <a:gd name="T18" fmla="*/ 63 w 223"/>
                  <a:gd name="T19" fmla="*/ 228 h 232"/>
                  <a:gd name="T20" fmla="*/ 67 w 223"/>
                  <a:gd name="T21" fmla="*/ 232 h 232"/>
                  <a:gd name="T22" fmla="*/ 156 w 223"/>
                  <a:gd name="T23" fmla="*/ 232 h 232"/>
                  <a:gd name="T24" fmla="*/ 160 w 223"/>
                  <a:gd name="T25" fmla="*/ 228 h 232"/>
                  <a:gd name="T26" fmla="*/ 160 w 223"/>
                  <a:gd name="T27" fmla="*/ 224 h 232"/>
                  <a:gd name="T28" fmla="*/ 137 w 223"/>
                  <a:gd name="T29" fmla="*/ 201 h 232"/>
                  <a:gd name="T30" fmla="*/ 124 w 223"/>
                  <a:gd name="T31" fmla="*/ 201 h 232"/>
                  <a:gd name="T32" fmla="*/ 124 w 223"/>
                  <a:gd name="T33" fmla="*/ 175 h 232"/>
                  <a:gd name="T34" fmla="*/ 206 w 223"/>
                  <a:gd name="T35" fmla="*/ 175 h 232"/>
                  <a:gd name="T36" fmla="*/ 223 w 223"/>
                  <a:gd name="T37" fmla="*/ 158 h 232"/>
                  <a:gd name="T38" fmla="*/ 223 w 223"/>
                  <a:gd name="T39" fmla="*/ 17 h 232"/>
                  <a:gd name="T40" fmla="*/ 206 w 223"/>
                  <a:gd name="T41" fmla="*/ 0 h 232"/>
                  <a:gd name="T42" fmla="*/ 151 w 223"/>
                  <a:gd name="T43" fmla="*/ 224 h 232"/>
                  <a:gd name="T44" fmla="*/ 71 w 223"/>
                  <a:gd name="T45" fmla="*/ 224 h 232"/>
                  <a:gd name="T46" fmla="*/ 85 w 223"/>
                  <a:gd name="T47" fmla="*/ 210 h 232"/>
                  <a:gd name="T48" fmla="*/ 137 w 223"/>
                  <a:gd name="T49" fmla="*/ 210 h 232"/>
                  <a:gd name="T50" fmla="*/ 151 w 223"/>
                  <a:gd name="T51" fmla="*/ 224 h 232"/>
                  <a:gd name="T52" fmla="*/ 116 w 223"/>
                  <a:gd name="T53" fmla="*/ 201 h 232"/>
                  <a:gd name="T54" fmla="*/ 107 w 223"/>
                  <a:gd name="T55" fmla="*/ 201 h 232"/>
                  <a:gd name="T56" fmla="*/ 107 w 223"/>
                  <a:gd name="T57" fmla="*/ 175 h 232"/>
                  <a:gd name="T58" fmla="*/ 116 w 223"/>
                  <a:gd name="T59" fmla="*/ 175 h 232"/>
                  <a:gd name="T60" fmla="*/ 116 w 223"/>
                  <a:gd name="T61" fmla="*/ 201 h 232"/>
                  <a:gd name="T62" fmla="*/ 215 w 223"/>
                  <a:gd name="T63" fmla="*/ 158 h 232"/>
                  <a:gd name="T64" fmla="*/ 206 w 223"/>
                  <a:gd name="T65" fmla="*/ 167 h 232"/>
                  <a:gd name="T66" fmla="*/ 17 w 223"/>
                  <a:gd name="T67" fmla="*/ 167 h 232"/>
                  <a:gd name="T68" fmla="*/ 8 w 223"/>
                  <a:gd name="T69" fmla="*/ 158 h 232"/>
                  <a:gd name="T70" fmla="*/ 8 w 223"/>
                  <a:gd name="T71" fmla="*/ 17 h 232"/>
                  <a:gd name="T72" fmla="*/ 17 w 223"/>
                  <a:gd name="T73" fmla="*/ 9 h 232"/>
                  <a:gd name="T74" fmla="*/ 206 w 223"/>
                  <a:gd name="T75" fmla="*/ 9 h 232"/>
                  <a:gd name="T76" fmla="*/ 215 w 223"/>
                  <a:gd name="T77" fmla="*/ 17 h 232"/>
                  <a:gd name="T78" fmla="*/ 215 w 223"/>
                  <a:gd name="T79" fmla="*/ 158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3" h="232">
                    <a:moveTo>
                      <a:pt x="206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8"/>
                      <a:pt x="7" y="175"/>
                      <a:pt x="17" y="175"/>
                    </a:cubicBezTo>
                    <a:cubicBezTo>
                      <a:pt x="99" y="175"/>
                      <a:pt x="99" y="175"/>
                      <a:pt x="99" y="175"/>
                    </a:cubicBezTo>
                    <a:cubicBezTo>
                      <a:pt x="99" y="201"/>
                      <a:pt x="99" y="201"/>
                      <a:pt x="99" y="201"/>
                    </a:cubicBezTo>
                    <a:cubicBezTo>
                      <a:pt x="85" y="201"/>
                      <a:pt x="85" y="201"/>
                      <a:pt x="85" y="201"/>
                    </a:cubicBezTo>
                    <a:cubicBezTo>
                      <a:pt x="73" y="201"/>
                      <a:pt x="63" y="212"/>
                      <a:pt x="63" y="224"/>
                    </a:cubicBezTo>
                    <a:cubicBezTo>
                      <a:pt x="63" y="228"/>
                      <a:pt x="63" y="228"/>
                      <a:pt x="63" y="228"/>
                    </a:cubicBezTo>
                    <a:cubicBezTo>
                      <a:pt x="63" y="230"/>
                      <a:pt x="65" y="232"/>
                      <a:pt x="67" y="232"/>
                    </a:cubicBezTo>
                    <a:cubicBezTo>
                      <a:pt x="156" y="232"/>
                      <a:pt x="156" y="232"/>
                      <a:pt x="156" y="232"/>
                    </a:cubicBezTo>
                    <a:cubicBezTo>
                      <a:pt x="158" y="232"/>
                      <a:pt x="160" y="230"/>
                      <a:pt x="160" y="228"/>
                    </a:cubicBezTo>
                    <a:cubicBezTo>
                      <a:pt x="160" y="224"/>
                      <a:pt x="160" y="224"/>
                      <a:pt x="160" y="224"/>
                    </a:cubicBezTo>
                    <a:cubicBezTo>
                      <a:pt x="160" y="212"/>
                      <a:pt x="150" y="201"/>
                      <a:pt x="137" y="201"/>
                    </a:cubicBezTo>
                    <a:cubicBezTo>
                      <a:pt x="124" y="201"/>
                      <a:pt x="124" y="201"/>
                      <a:pt x="124" y="201"/>
                    </a:cubicBezTo>
                    <a:cubicBezTo>
                      <a:pt x="124" y="175"/>
                      <a:pt x="124" y="175"/>
                      <a:pt x="124" y="175"/>
                    </a:cubicBezTo>
                    <a:cubicBezTo>
                      <a:pt x="206" y="175"/>
                      <a:pt x="206" y="175"/>
                      <a:pt x="206" y="175"/>
                    </a:cubicBezTo>
                    <a:cubicBezTo>
                      <a:pt x="216" y="175"/>
                      <a:pt x="223" y="168"/>
                      <a:pt x="223" y="158"/>
                    </a:cubicBezTo>
                    <a:cubicBezTo>
                      <a:pt x="223" y="17"/>
                      <a:pt x="223" y="17"/>
                      <a:pt x="223" y="17"/>
                    </a:cubicBezTo>
                    <a:cubicBezTo>
                      <a:pt x="223" y="8"/>
                      <a:pt x="216" y="0"/>
                      <a:pt x="206" y="0"/>
                    </a:cubicBezTo>
                    <a:close/>
                    <a:moveTo>
                      <a:pt x="151" y="224"/>
                    </a:moveTo>
                    <a:cubicBezTo>
                      <a:pt x="71" y="224"/>
                      <a:pt x="71" y="224"/>
                      <a:pt x="71" y="224"/>
                    </a:cubicBezTo>
                    <a:cubicBezTo>
                      <a:pt x="71" y="216"/>
                      <a:pt x="78" y="210"/>
                      <a:pt x="85" y="210"/>
                    </a:cubicBezTo>
                    <a:cubicBezTo>
                      <a:pt x="137" y="210"/>
                      <a:pt x="137" y="210"/>
                      <a:pt x="137" y="210"/>
                    </a:cubicBezTo>
                    <a:cubicBezTo>
                      <a:pt x="145" y="210"/>
                      <a:pt x="151" y="216"/>
                      <a:pt x="151" y="224"/>
                    </a:cubicBezTo>
                    <a:close/>
                    <a:moveTo>
                      <a:pt x="116" y="201"/>
                    </a:moveTo>
                    <a:cubicBezTo>
                      <a:pt x="107" y="201"/>
                      <a:pt x="107" y="201"/>
                      <a:pt x="107" y="201"/>
                    </a:cubicBezTo>
                    <a:cubicBezTo>
                      <a:pt x="107" y="175"/>
                      <a:pt x="107" y="175"/>
                      <a:pt x="107" y="175"/>
                    </a:cubicBezTo>
                    <a:cubicBezTo>
                      <a:pt x="116" y="175"/>
                      <a:pt x="116" y="175"/>
                      <a:pt x="116" y="175"/>
                    </a:cubicBezTo>
                    <a:lnTo>
                      <a:pt x="116" y="201"/>
                    </a:lnTo>
                    <a:close/>
                    <a:moveTo>
                      <a:pt x="215" y="158"/>
                    </a:moveTo>
                    <a:cubicBezTo>
                      <a:pt x="215" y="163"/>
                      <a:pt x="211" y="167"/>
                      <a:pt x="206" y="167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12" y="167"/>
                      <a:pt x="8" y="163"/>
                      <a:pt x="8" y="15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3"/>
                      <a:pt x="12" y="9"/>
                      <a:pt x="17" y="9"/>
                    </a:cubicBezTo>
                    <a:cubicBezTo>
                      <a:pt x="206" y="9"/>
                      <a:pt x="206" y="9"/>
                      <a:pt x="206" y="9"/>
                    </a:cubicBezTo>
                    <a:cubicBezTo>
                      <a:pt x="211" y="9"/>
                      <a:pt x="215" y="13"/>
                      <a:pt x="215" y="17"/>
                    </a:cubicBezTo>
                    <a:lnTo>
                      <a:pt x="215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097" name="Freeform 362"/>
              <p:cNvSpPr>
                <a:spLocks noEditPoints="1"/>
              </p:cNvSpPr>
              <p:nvPr/>
            </p:nvSpPr>
            <p:spPr bwMode="auto">
              <a:xfrm>
                <a:off x="8060955" y="4933951"/>
                <a:ext cx="233363" cy="161925"/>
              </a:xfrm>
              <a:custGeom>
                <a:avLst/>
                <a:gdLst>
                  <a:gd name="T0" fmla="*/ 164 w 168"/>
                  <a:gd name="T1" fmla="*/ 108 h 116"/>
                  <a:gd name="T2" fmla="*/ 159 w 168"/>
                  <a:gd name="T3" fmla="*/ 108 h 116"/>
                  <a:gd name="T4" fmla="*/ 159 w 168"/>
                  <a:gd name="T5" fmla="*/ 47 h 116"/>
                  <a:gd name="T6" fmla="*/ 151 w 168"/>
                  <a:gd name="T7" fmla="*/ 38 h 116"/>
                  <a:gd name="T8" fmla="*/ 132 w 168"/>
                  <a:gd name="T9" fmla="*/ 38 h 116"/>
                  <a:gd name="T10" fmla="*/ 123 w 168"/>
                  <a:gd name="T11" fmla="*/ 47 h 116"/>
                  <a:gd name="T12" fmla="*/ 123 w 168"/>
                  <a:gd name="T13" fmla="*/ 108 h 116"/>
                  <a:gd name="T14" fmla="*/ 103 w 168"/>
                  <a:gd name="T15" fmla="*/ 108 h 116"/>
                  <a:gd name="T16" fmla="*/ 103 w 168"/>
                  <a:gd name="T17" fmla="*/ 9 h 116"/>
                  <a:gd name="T18" fmla="*/ 94 w 168"/>
                  <a:gd name="T19" fmla="*/ 0 h 116"/>
                  <a:gd name="T20" fmla="*/ 75 w 168"/>
                  <a:gd name="T21" fmla="*/ 0 h 116"/>
                  <a:gd name="T22" fmla="*/ 66 w 168"/>
                  <a:gd name="T23" fmla="*/ 9 h 116"/>
                  <a:gd name="T24" fmla="*/ 66 w 168"/>
                  <a:gd name="T25" fmla="*/ 108 h 116"/>
                  <a:gd name="T26" fmla="*/ 46 w 168"/>
                  <a:gd name="T27" fmla="*/ 108 h 116"/>
                  <a:gd name="T28" fmla="*/ 46 w 168"/>
                  <a:gd name="T29" fmla="*/ 65 h 116"/>
                  <a:gd name="T30" fmla="*/ 37 w 168"/>
                  <a:gd name="T31" fmla="*/ 56 h 116"/>
                  <a:gd name="T32" fmla="*/ 18 w 168"/>
                  <a:gd name="T33" fmla="*/ 56 h 116"/>
                  <a:gd name="T34" fmla="*/ 9 w 168"/>
                  <a:gd name="T35" fmla="*/ 65 h 116"/>
                  <a:gd name="T36" fmla="*/ 9 w 168"/>
                  <a:gd name="T37" fmla="*/ 108 h 116"/>
                  <a:gd name="T38" fmla="*/ 5 w 168"/>
                  <a:gd name="T39" fmla="*/ 108 h 116"/>
                  <a:gd name="T40" fmla="*/ 0 w 168"/>
                  <a:gd name="T41" fmla="*/ 112 h 116"/>
                  <a:gd name="T42" fmla="*/ 5 w 168"/>
                  <a:gd name="T43" fmla="*/ 116 h 116"/>
                  <a:gd name="T44" fmla="*/ 164 w 168"/>
                  <a:gd name="T45" fmla="*/ 116 h 116"/>
                  <a:gd name="T46" fmla="*/ 168 w 168"/>
                  <a:gd name="T47" fmla="*/ 112 h 116"/>
                  <a:gd name="T48" fmla="*/ 164 w 168"/>
                  <a:gd name="T49" fmla="*/ 108 h 116"/>
                  <a:gd name="T50" fmla="*/ 132 w 168"/>
                  <a:gd name="T51" fmla="*/ 46 h 116"/>
                  <a:gd name="T52" fmla="*/ 151 w 168"/>
                  <a:gd name="T53" fmla="*/ 47 h 116"/>
                  <a:gd name="T54" fmla="*/ 151 w 168"/>
                  <a:gd name="T55" fmla="*/ 108 h 116"/>
                  <a:gd name="T56" fmla="*/ 131 w 168"/>
                  <a:gd name="T57" fmla="*/ 108 h 116"/>
                  <a:gd name="T58" fmla="*/ 132 w 168"/>
                  <a:gd name="T59" fmla="*/ 46 h 116"/>
                  <a:gd name="T60" fmla="*/ 75 w 168"/>
                  <a:gd name="T61" fmla="*/ 9 h 116"/>
                  <a:gd name="T62" fmla="*/ 94 w 168"/>
                  <a:gd name="T63" fmla="*/ 9 h 116"/>
                  <a:gd name="T64" fmla="*/ 94 w 168"/>
                  <a:gd name="T65" fmla="*/ 108 h 116"/>
                  <a:gd name="T66" fmla="*/ 75 w 168"/>
                  <a:gd name="T67" fmla="*/ 108 h 116"/>
                  <a:gd name="T68" fmla="*/ 75 w 168"/>
                  <a:gd name="T69" fmla="*/ 9 h 116"/>
                  <a:gd name="T70" fmla="*/ 18 w 168"/>
                  <a:gd name="T71" fmla="*/ 65 h 116"/>
                  <a:gd name="T72" fmla="*/ 37 w 168"/>
                  <a:gd name="T73" fmla="*/ 65 h 116"/>
                  <a:gd name="T74" fmla="*/ 37 w 168"/>
                  <a:gd name="T75" fmla="*/ 108 h 116"/>
                  <a:gd name="T76" fmla="*/ 18 w 168"/>
                  <a:gd name="T77" fmla="*/ 108 h 116"/>
                  <a:gd name="T78" fmla="*/ 18 w 168"/>
                  <a:gd name="T79" fmla="*/ 6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8" h="116">
                    <a:moveTo>
                      <a:pt x="164" y="108"/>
                    </a:moveTo>
                    <a:cubicBezTo>
                      <a:pt x="159" y="108"/>
                      <a:pt x="159" y="108"/>
                      <a:pt x="159" y="108"/>
                    </a:cubicBezTo>
                    <a:cubicBezTo>
                      <a:pt x="159" y="47"/>
                      <a:pt x="159" y="47"/>
                      <a:pt x="159" y="47"/>
                    </a:cubicBezTo>
                    <a:cubicBezTo>
                      <a:pt x="159" y="42"/>
                      <a:pt x="155" y="38"/>
                      <a:pt x="151" y="38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27" y="38"/>
                      <a:pt x="123" y="42"/>
                      <a:pt x="123" y="47"/>
                    </a:cubicBezTo>
                    <a:cubicBezTo>
                      <a:pt x="123" y="108"/>
                      <a:pt x="123" y="108"/>
                      <a:pt x="123" y="108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103" y="4"/>
                      <a:pt x="99" y="0"/>
                      <a:pt x="94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0" y="0"/>
                      <a:pt x="66" y="4"/>
                      <a:pt x="66" y="9"/>
                    </a:cubicBezTo>
                    <a:cubicBezTo>
                      <a:pt x="66" y="108"/>
                      <a:pt x="66" y="108"/>
                      <a:pt x="66" y="108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6" y="60"/>
                      <a:pt x="42" y="56"/>
                      <a:pt x="37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3" y="56"/>
                      <a:pt x="9" y="60"/>
                      <a:pt x="9" y="65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5" y="108"/>
                      <a:pt x="5" y="108"/>
                      <a:pt x="5" y="108"/>
                    </a:cubicBezTo>
                    <a:cubicBezTo>
                      <a:pt x="2" y="108"/>
                      <a:pt x="0" y="110"/>
                      <a:pt x="0" y="112"/>
                    </a:cubicBezTo>
                    <a:cubicBezTo>
                      <a:pt x="0" y="114"/>
                      <a:pt x="2" y="116"/>
                      <a:pt x="5" y="116"/>
                    </a:cubicBezTo>
                    <a:cubicBezTo>
                      <a:pt x="164" y="116"/>
                      <a:pt x="164" y="116"/>
                      <a:pt x="164" y="116"/>
                    </a:cubicBezTo>
                    <a:cubicBezTo>
                      <a:pt x="167" y="116"/>
                      <a:pt x="168" y="114"/>
                      <a:pt x="168" y="112"/>
                    </a:cubicBezTo>
                    <a:cubicBezTo>
                      <a:pt x="168" y="110"/>
                      <a:pt x="167" y="108"/>
                      <a:pt x="164" y="108"/>
                    </a:cubicBezTo>
                    <a:close/>
                    <a:moveTo>
                      <a:pt x="132" y="46"/>
                    </a:moveTo>
                    <a:cubicBezTo>
                      <a:pt x="151" y="47"/>
                      <a:pt x="151" y="47"/>
                      <a:pt x="151" y="47"/>
                    </a:cubicBezTo>
                    <a:cubicBezTo>
                      <a:pt x="151" y="108"/>
                      <a:pt x="151" y="108"/>
                      <a:pt x="15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lnTo>
                      <a:pt x="132" y="46"/>
                    </a:lnTo>
                    <a:close/>
                    <a:moveTo>
                      <a:pt x="75" y="9"/>
                    </a:moveTo>
                    <a:cubicBezTo>
                      <a:pt x="94" y="9"/>
                      <a:pt x="94" y="9"/>
                      <a:pt x="94" y="9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75" y="108"/>
                      <a:pt x="75" y="108"/>
                      <a:pt x="75" y="108"/>
                    </a:cubicBezTo>
                    <a:lnTo>
                      <a:pt x="75" y="9"/>
                    </a:lnTo>
                    <a:close/>
                    <a:moveTo>
                      <a:pt x="18" y="65"/>
                    </a:move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18" y="108"/>
                      <a:pt x="18" y="108"/>
                      <a:pt x="18" y="108"/>
                    </a:cubicBezTo>
                    <a:lnTo>
                      <a:pt x="18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1496311" y="2259356"/>
            <a:ext cx="2073258" cy="333553"/>
            <a:chOff x="1496311" y="2259356"/>
            <a:chExt cx="2073258" cy="333553"/>
          </a:xfrm>
        </p:grpSpPr>
        <p:sp>
          <p:nvSpPr>
            <p:cNvPr id="475" name="圆角矩形 37"/>
            <p:cNvSpPr/>
            <p:nvPr/>
          </p:nvSpPr>
          <p:spPr>
            <a:xfrm rot="10800000" flipH="1" flipV="1">
              <a:off x="1496311" y="2280342"/>
              <a:ext cx="2073258" cy="285765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0B3B57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476" name="矩形 475"/>
            <p:cNvSpPr/>
            <p:nvPr/>
          </p:nvSpPr>
          <p:spPr>
            <a:xfrm>
              <a:off x="1735681" y="2259356"/>
              <a:ext cx="1620957" cy="333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76624" y="2971962"/>
            <a:ext cx="2505962" cy="461665"/>
            <a:chOff x="1376624" y="2971962"/>
            <a:chExt cx="2505962" cy="461665"/>
          </a:xfrm>
        </p:grpSpPr>
        <p:grpSp>
          <p:nvGrpSpPr>
            <p:cNvPr id="477" name="组合 476"/>
            <p:cNvGrpSpPr/>
            <p:nvPr/>
          </p:nvGrpSpPr>
          <p:grpSpPr>
            <a:xfrm>
              <a:off x="1376624" y="3102989"/>
              <a:ext cx="239371" cy="239371"/>
              <a:chOff x="692720" y="2438979"/>
              <a:chExt cx="108000" cy="108000"/>
            </a:xfrm>
          </p:grpSpPr>
          <p:sp>
            <p:nvSpPr>
              <p:cNvPr id="478" name="椭圆 477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79" name="椭圆 478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486" name="文本框 485"/>
            <p:cNvSpPr txBox="1"/>
            <p:nvPr/>
          </p:nvSpPr>
          <p:spPr>
            <a:xfrm>
              <a:off x="1697372" y="2971962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376624" y="3644168"/>
            <a:ext cx="2466983" cy="461665"/>
            <a:chOff x="1376624" y="3644168"/>
            <a:chExt cx="2466983" cy="461665"/>
          </a:xfrm>
        </p:grpSpPr>
        <p:grpSp>
          <p:nvGrpSpPr>
            <p:cNvPr id="480" name="组合 479"/>
            <p:cNvGrpSpPr/>
            <p:nvPr/>
          </p:nvGrpSpPr>
          <p:grpSpPr>
            <a:xfrm>
              <a:off x="1376624" y="3727800"/>
              <a:ext cx="239371" cy="239371"/>
              <a:chOff x="692720" y="2916020"/>
              <a:chExt cx="108000" cy="108000"/>
            </a:xfrm>
          </p:grpSpPr>
          <p:sp>
            <p:nvSpPr>
              <p:cNvPr id="481" name="椭圆 480"/>
              <p:cNvSpPr/>
              <p:nvPr/>
            </p:nvSpPr>
            <p:spPr>
              <a:xfrm>
                <a:off x="692720" y="2916020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82" name="椭圆 481"/>
              <p:cNvSpPr/>
              <p:nvPr/>
            </p:nvSpPr>
            <p:spPr>
              <a:xfrm>
                <a:off x="725710" y="2949010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487" name="文本框 486"/>
            <p:cNvSpPr txBox="1"/>
            <p:nvPr/>
          </p:nvSpPr>
          <p:spPr>
            <a:xfrm>
              <a:off x="1658393" y="3644168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67777" y="4241459"/>
            <a:ext cx="2466655" cy="461665"/>
            <a:chOff x="1367777" y="4241459"/>
            <a:chExt cx="2466655" cy="461665"/>
          </a:xfrm>
        </p:grpSpPr>
        <p:grpSp>
          <p:nvGrpSpPr>
            <p:cNvPr id="483" name="组合 482"/>
            <p:cNvGrpSpPr/>
            <p:nvPr/>
          </p:nvGrpSpPr>
          <p:grpSpPr>
            <a:xfrm>
              <a:off x="1367777" y="4352610"/>
              <a:ext cx="239371" cy="239371"/>
              <a:chOff x="692720" y="3169062"/>
              <a:chExt cx="108000" cy="108000"/>
            </a:xfrm>
          </p:grpSpPr>
          <p:sp>
            <p:nvSpPr>
              <p:cNvPr id="484" name="椭圆 483"/>
              <p:cNvSpPr/>
              <p:nvPr/>
            </p:nvSpPr>
            <p:spPr>
              <a:xfrm>
                <a:off x="692720" y="3169062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85" name="椭圆 484"/>
              <p:cNvSpPr/>
              <p:nvPr/>
            </p:nvSpPr>
            <p:spPr>
              <a:xfrm>
                <a:off x="725710" y="3202052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488" name="文本框 487"/>
            <p:cNvSpPr txBox="1"/>
            <p:nvPr/>
          </p:nvSpPr>
          <p:spPr>
            <a:xfrm>
              <a:off x="1649218" y="424145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5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5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8291988" y="4292155"/>
            <a:ext cx="468580" cy="755173"/>
            <a:chOff x="8291988" y="4292155"/>
            <a:chExt cx="468580" cy="755173"/>
          </a:xfrm>
        </p:grpSpPr>
        <p:sp>
          <p:nvSpPr>
            <p:cNvPr id="6" name="Freeform 5"/>
            <p:cNvSpPr/>
            <p:nvPr/>
          </p:nvSpPr>
          <p:spPr bwMode="auto">
            <a:xfrm>
              <a:off x="8442449" y="4912629"/>
              <a:ext cx="169090" cy="47288"/>
            </a:xfrm>
            <a:custGeom>
              <a:avLst/>
              <a:gdLst>
                <a:gd name="T0" fmla="*/ 0 w 78"/>
                <a:gd name="T1" fmla="*/ 18 h 22"/>
                <a:gd name="T2" fmla="*/ 4 w 78"/>
                <a:gd name="T3" fmla="*/ 22 h 22"/>
                <a:gd name="T4" fmla="*/ 9 w 78"/>
                <a:gd name="T5" fmla="*/ 22 h 22"/>
                <a:gd name="T6" fmla="*/ 75 w 78"/>
                <a:gd name="T7" fmla="*/ 6 h 22"/>
                <a:gd name="T8" fmla="*/ 78 w 7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2">
                  <a:moveTo>
                    <a:pt x="0" y="18"/>
                  </a:moveTo>
                  <a:cubicBezTo>
                    <a:pt x="0" y="20"/>
                    <a:pt x="1" y="22"/>
                    <a:pt x="4" y="22"/>
                  </a:cubicBezTo>
                  <a:cubicBezTo>
                    <a:pt x="5" y="22"/>
                    <a:pt x="7" y="22"/>
                    <a:pt x="9" y="22"/>
                  </a:cubicBezTo>
                  <a:cubicBezTo>
                    <a:pt x="33" y="22"/>
                    <a:pt x="55" y="16"/>
                    <a:pt x="75" y="6"/>
                  </a:cubicBezTo>
                  <a:cubicBezTo>
                    <a:pt x="77" y="5"/>
                    <a:pt x="78" y="2"/>
                    <a:pt x="78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8442449" y="4955618"/>
              <a:ext cx="169090" cy="47288"/>
            </a:xfrm>
            <a:custGeom>
              <a:avLst/>
              <a:gdLst>
                <a:gd name="T0" fmla="*/ 0 w 78"/>
                <a:gd name="T1" fmla="*/ 18 h 22"/>
                <a:gd name="T2" fmla="*/ 4 w 78"/>
                <a:gd name="T3" fmla="*/ 22 h 22"/>
                <a:gd name="T4" fmla="*/ 9 w 78"/>
                <a:gd name="T5" fmla="*/ 22 h 22"/>
                <a:gd name="T6" fmla="*/ 75 w 78"/>
                <a:gd name="T7" fmla="*/ 6 h 22"/>
                <a:gd name="T8" fmla="*/ 78 w 7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2">
                  <a:moveTo>
                    <a:pt x="0" y="18"/>
                  </a:moveTo>
                  <a:cubicBezTo>
                    <a:pt x="0" y="20"/>
                    <a:pt x="2" y="22"/>
                    <a:pt x="4" y="22"/>
                  </a:cubicBezTo>
                  <a:cubicBezTo>
                    <a:pt x="6" y="22"/>
                    <a:pt x="7" y="22"/>
                    <a:pt x="9" y="22"/>
                  </a:cubicBezTo>
                  <a:cubicBezTo>
                    <a:pt x="33" y="22"/>
                    <a:pt x="55" y="16"/>
                    <a:pt x="75" y="6"/>
                  </a:cubicBezTo>
                  <a:cubicBezTo>
                    <a:pt x="77" y="5"/>
                    <a:pt x="78" y="2"/>
                    <a:pt x="78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8494035" y="5014369"/>
              <a:ext cx="75948" cy="32959"/>
            </a:xfrm>
            <a:custGeom>
              <a:avLst/>
              <a:gdLst>
                <a:gd name="T0" fmla="*/ 0 w 35"/>
                <a:gd name="T1" fmla="*/ 8 h 15"/>
                <a:gd name="T2" fmla="*/ 15 w 35"/>
                <a:gd name="T3" fmla="*/ 15 h 15"/>
                <a:gd name="T4" fmla="*/ 35 w 35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5">
                  <a:moveTo>
                    <a:pt x="0" y="8"/>
                  </a:moveTo>
                  <a:cubicBezTo>
                    <a:pt x="3" y="12"/>
                    <a:pt x="9" y="15"/>
                    <a:pt x="15" y="15"/>
                  </a:cubicBezTo>
                  <a:cubicBezTo>
                    <a:pt x="24" y="15"/>
                    <a:pt x="32" y="8"/>
                    <a:pt x="35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8291988" y="4292155"/>
              <a:ext cx="468580" cy="624772"/>
            </a:xfrm>
            <a:custGeom>
              <a:avLst/>
              <a:gdLst>
                <a:gd name="T0" fmla="*/ 73 w 216"/>
                <a:gd name="T1" fmla="*/ 287 h 288"/>
                <a:gd name="T2" fmla="*/ 78 w 216"/>
                <a:gd name="T3" fmla="*/ 288 h 288"/>
                <a:gd name="T4" fmla="*/ 129 w 216"/>
                <a:gd name="T5" fmla="*/ 278 h 288"/>
                <a:gd name="T6" fmla="*/ 135 w 216"/>
                <a:gd name="T7" fmla="*/ 276 h 288"/>
                <a:gd name="T8" fmla="*/ 144 w 216"/>
                <a:gd name="T9" fmla="*/ 272 h 288"/>
                <a:gd name="T10" fmla="*/ 147 w 216"/>
                <a:gd name="T11" fmla="*/ 269 h 288"/>
                <a:gd name="T12" fmla="*/ 170 w 216"/>
                <a:gd name="T13" fmla="*/ 220 h 288"/>
                <a:gd name="T14" fmla="*/ 216 w 216"/>
                <a:gd name="T15" fmla="*/ 108 h 288"/>
                <a:gd name="T16" fmla="*/ 108 w 216"/>
                <a:gd name="T17" fmla="*/ 0 h 288"/>
                <a:gd name="T18" fmla="*/ 0 w 216"/>
                <a:gd name="T19" fmla="*/ 108 h 288"/>
                <a:gd name="T20" fmla="*/ 46 w 216"/>
                <a:gd name="T21" fmla="*/ 220 h 288"/>
                <a:gd name="T22" fmla="*/ 69 w 216"/>
                <a:gd name="T23" fmla="*/ 267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6" h="288">
                  <a:moveTo>
                    <a:pt x="73" y="287"/>
                  </a:moveTo>
                  <a:cubicBezTo>
                    <a:pt x="74" y="288"/>
                    <a:pt x="76" y="288"/>
                    <a:pt x="78" y="288"/>
                  </a:cubicBezTo>
                  <a:cubicBezTo>
                    <a:pt x="96" y="288"/>
                    <a:pt x="113" y="284"/>
                    <a:pt x="129" y="278"/>
                  </a:cubicBezTo>
                  <a:cubicBezTo>
                    <a:pt x="131" y="278"/>
                    <a:pt x="133" y="277"/>
                    <a:pt x="135" y="276"/>
                  </a:cubicBezTo>
                  <a:cubicBezTo>
                    <a:pt x="138" y="274"/>
                    <a:pt x="141" y="273"/>
                    <a:pt x="144" y="272"/>
                  </a:cubicBezTo>
                  <a:cubicBezTo>
                    <a:pt x="145" y="271"/>
                    <a:pt x="146" y="270"/>
                    <a:pt x="147" y="269"/>
                  </a:cubicBezTo>
                  <a:cubicBezTo>
                    <a:pt x="161" y="257"/>
                    <a:pt x="170" y="240"/>
                    <a:pt x="170" y="220"/>
                  </a:cubicBezTo>
                  <a:cubicBezTo>
                    <a:pt x="170" y="185"/>
                    <a:pt x="216" y="163"/>
                    <a:pt x="216" y="108"/>
                  </a:cubicBezTo>
                  <a:cubicBezTo>
                    <a:pt x="216" y="48"/>
                    <a:pt x="168" y="0"/>
                    <a:pt x="108" y="0"/>
                  </a:cubicBezTo>
                  <a:cubicBezTo>
                    <a:pt x="48" y="0"/>
                    <a:pt x="0" y="48"/>
                    <a:pt x="0" y="108"/>
                  </a:cubicBezTo>
                  <a:cubicBezTo>
                    <a:pt x="0" y="164"/>
                    <a:pt x="46" y="188"/>
                    <a:pt x="46" y="220"/>
                  </a:cubicBezTo>
                  <a:cubicBezTo>
                    <a:pt x="46" y="238"/>
                    <a:pt x="55" y="255"/>
                    <a:pt x="69" y="267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63516" y="1498146"/>
            <a:ext cx="690689" cy="540227"/>
            <a:chOff x="3663516" y="1498146"/>
            <a:chExt cx="690689" cy="540227"/>
          </a:xfrm>
        </p:grpSpPr>
        <p:sp>
          <p:nvSpPr>
            <p:cNvPr id="10" name="Freeform 9"/>
            <p:cNvSpPr/>
            <p:nvPr/>
          </p:nvSpPr>
          <p:spPr bwMode="auto">
            <a:xfrm>
              <a:off x="3836905" y="1498146"/>
              <a:ext cx="517300" cy="457116"/>
            </a:xfrm>
            <a:custGeom>
              <a:avLst/>
              <a:gdLst>
                <a:gd name="T0" fmla="*/ 239 w 239"/>
                <a:gd name="T1" fmla="*/ 92 h 211"/>
                <a:gd name="T2" fmla="*/ 119 w 239"/>
                <a:gd name="T3" fmla="*/ 0 h 211"/>
                <a:gd name="T4" fmla="*/ 0 w 239"/>
                <a:gd name="T5" fmla="*/ 92 h 211"/>
                <a:gd name="T6" fmla="*/ 119 w 239"/>
                <a:gd name="T7" fmla="*/ 183 h 211"/>
                <a:gd name="T8" fmla="*/ 163 w 239"/>
                <a:gd name="T9" fmla="*/ 177 h 211"/>
                <a:gd name="T10" fmla="*/ 226 w 239"/>
                <a:gd name="T11" fmla="*/ 211 h 211"/>
                <a:gd name="T12" fmla="*/ 211 w 239"/>
                <a:gd name="T13" fmla="*/ 151 h 211"/>
                <a:gd name="T14" fmla="*/ 239 w 239"/>
                <a:gd name="T15" fmla="*/ 9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9" h="211">
                  <a:moveTo>
                    <a:pt x="239" y="92"/>
                  </a:moveTo>
                  <a:cubicBezTo>
                    <a:pt x="239" y="41"/>
                    <a:pt x="185" y="0"/>
                    <a:pt x="119" y="0"/>
                  </a:cubicBezTo>
                  <a:cubicBezTo>
                    <a:pt x="53" y="0"/>
                    <a:pt x="0" y="41"/>
                    <a:pt x="0" y="92"/>
                  </a:cubicBezTo>
                  <a:cubicBezTo>
                    <a:pt x="0" y="142"/>
                    <a:pt x="53" y="183"/>
                    <a:pt x="119" y="183"/>
                  </a:cubicBezTo>
                  <a:cubicBezTo>
                    <a:pt x="135" y="183"/>
                    <a:pt x="149" y="181"/>
                    <a:pt x="163" y="177"/>
                  </a:cubicBezTo>
                  <a:cubicBezTo>
                    <a:pt x="226" y="211"/>
                    <a:pt x="226" y="211"/>
                    <a:pt x="226" y="211"/>
                  </a:cubicBezTo>
                  <a:cubicBezTo>
                    <a:pt x="211" y="151"/>
                    <a:pt x="211" y="151"/>
                    <a:pt x="211" y="151"/>
                  </a:cubicBezTo>
                  <a:cubicBezTo>
                    <a:pt x="228" y="135"/>
                    <a:pt x="239" y="114"/>
                    <a:pt x="239" y="92"/>
                  </a:cubicBezTo>
                  <a:close/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3663516" y="1688730"/>
              <a:ext cx="359674" cy="349643"/>
            </a:xfrm>
            <a:custGeom>
              <a:avLst/>
              <a:gdLst>
                <a:gd name="T0" fmla="*/ 166 w 166"/>
                <a:gd name="T1" fmla="*/ 124 h 161"/>
                <a:gd name="T2" fmla="*/ 104 w 166"/>
                <a:gd name="T3" fmla="*/ 139 h 161"/>
                <a:gd name="T4" fmla="*/ 67 w 166"/>
                <a:gd name="T5" fmla="*/ 134 h 161"/>
                <a:gd name="T6" fmla="*/ 12 w 166"/>
                <a:gd name="T7" fmla="*/ 161 h 161"/>
                <a:gd name="T8" fmla="*/ 25 w 166"/>
                <a:gd name="T9" fmla="*/ 112 h 161"/>
                <a:gd name="T10" fmla="*/ 0 w 166"/>
                <a:gd name="T11" fmla="*/ 63 h 161"/>
                <a:gd name="T12" fmla="*/ 46 w 166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61">
                  <a:moveTo>
                    <a:pt x="166" y="124"/>
                  </a:moveTo>
                  <a:cubicBezTo>
                    <a:pt x="149" y="133"/>
                    <a:pt x="128" y="139"/>
                    <a:pt x="104" y="139"/>
                  </a:cubicBezTo>
                  <a:cubicBezTo>
                    <a:pt x="91" y="139"/>
                    <a:pt x="79" y="137"/>
                    <a:pt x="67" y="134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10" y="99"/>
                    <a:pt x="0" y="81"/>
                    <a:pt x="0" y="63"/>
                  </a:cubicBezTo>
                  <a:cubicBezTo>
                    <a:pt x="0" y="37"/>
                    <a:pt x="19" y="13"/>
                    <a:pt x="46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648978" y="4308187"/>
            <a:ext cx="669194" cy="674926"/>
            <a:chOff x="2648978" y="4308187"/>
            <a:chExt cx="669194" cy="67492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648978" y="4312486"/>
              <a:ext cx="669194" cy="670627"/>
            </a:xfrm>
            <a:prstGeom prst="ellipse">
              <a:avLst/>
            </a:prstGeom>
            <a:noFill/>
            <a:ln w="381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2722059" y="4308187"/>
              <a:ext cx="501537" cy="672060"/>
            </a:xfrm>
            <a:custGeom>
              <a:avLst/>
              <a:gdLst>
                <a:gd name="T0" fmla="*/ 21 w 231"/>
                <a:gd name="T1" fmla="*/ 40 h 310"/>
                <a:gd name="T2" fmla="*/ 0 w 231"/>
                <a:gd name="T3" fmla="*/ 99 h 310"/>
                <a:gd name="T4" fmla="*/ 22 w 231"/>
                <a:gd name="T5" fmla="*/ 156 h 310"/>
                <a:gd name="T6" fmla="*/ 89 w 231"/>
                <a:gd name="T7" fmla="*/ 201 h 310"/>
                <a:gd name="T8" fmla="*/ 85 w 231"/>
                <a:gd name="T9" fmla="*/ 227 h 310"/>
                <a:gd name="T10" fmla="*/ 105 w 231"/>
                <a:gd name="T11" fmla="*/ 260 h 310"/>
                <a:gd name="T12" fmla="*/ 108 w 231"/>
                <a:gd name="T13" fmla="*/ 291 h 310"/>
                <a:gd name="T14" fmla="*/ 106 w 231"/>
                <a:gd name="T15" fmla="*/ 310 h 310"/>
                <a:gd name="T16" fmla="*/ 123 w 231"/>
                <a:gd name="T17" fmla="*/ 310 h 310"/>
                <a:gd name="T18" fmla="*/ 176 w 231"/>
                <a:gd name="T19" fmla="*/ 273 h 310"/>
                <a:gd name="T20" fmla="*/ 224 w 231"/>
                <a:gd name="T21" fmla="*/ 225 h 310"/>
                <a:gd name="T22" fmla="*/ 186 w 231"/>
                <a:gd name="T23" fmla="*/ 217 h 310"/>
                <a:gd name="T24" fmla="*/ 161 w 231"/>
                <a:gd name="T25" fmla="*/ 197 h 310"/>
                <a:gd name="T26" fmla="*/ 122 w 231"/>
                <a:gd name="T27" fmla="*/ 186 h 310"/>
                <a:gd name="T28" fmla="*/ 89 w 231"/>
                <a:gd name="T29" fmla="*/ 194 h 310"/>
                <a:gd name="T30" fmla="*/ 68 w 231"/>
                <a:gd name="T31" fmla="*/ 158 h 310"/>
                <a:gd name="T32" fmla="*/ 38 w 231"/>
                <a:gd name="T33" fmla="*/ 154 h 310"/>
                <a:gd name="T34" fmla="*/ 73 w 231"/>
                <a:gd name="T35" fmla="*/ 123 h 310"/>
                <a:gd name="T36" fmla="*/ 92 w 231"/>
                <a:gd name="T37" fmla="*/ 139 h 310"/>
                <a:gd name="T38" fmla="*/ 151 w 231"/>
                <a:gd name="T39" fmla="*/ 81 h 310"/>
                <a:gd name="T40" fmla="*/ 124 w 231"/>
                <a:gd name="T41" fmla="*/ 53 h 310"/>
                <a:gd name="T42" fmla="*/ 133 w 231"/>
                <a:gd name="T43" fmla="*/ 37 h 310"/>
                <a:gd name="T44" fmla="*/ 159 w 231"/>
                <a:gd name="T45" fmla="*/ 26 h 310"/>
                <a:gd name="T46" fmla="*/ 113 w 231"/>
                <a:gd name="T4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1" h="310">
                  <a:moveTo>
                    <a:pt x="21" y="40"/>
                  </a:moveTo>
                  <a:cubicBezTo>
                    <a:pt x="21" y="40"/>
                    <a:pt x="0" y="82"/>
                    <a:pt x="0" y="99"/>
                  </a:cubicBezTo>
                  <a:cubicBezTo>
                    <a:pt x="0" y="117"/>
                    <a:pt x="15" y="149"/>
                    <a:pt x="22" y="156"/>
                  </a:cubicBezTo>
                  <a:cubicBezTo>
                    <a:pt x="29" y="163"/>
                    <a:pt x="84" y="201"/>
                    <a:pt x="89" y="201"/>
                  </a:cubicBezTo>
                  <a:cubicBezTo>
                    <a:pt x="93" y="201"/>
                    <a:pt x="85" y="216"/>
                    <a:pt x="85" y="227"/>
                  </a:cubicBezTo>
                  <a:cubicBezTo>
                    <a:pt x="85" y="237"/>
                    <a:pt x="100" y="257"/>
                    <a:pt x="105" y="260"/>
                  </a:cubicBezTo>
                  <a:cubicBezTo>
                    <a:pt x="111" y="263"/>
                    <a:pt x="114" y="279"/>
                    <a:pt x="108" y="291"/>
                  </a:cubicBezTo>
                  <a:cubicBezTo>
                    <a:pt x="101" y="303"/>
                    <a:pt x="106" y="310"/>
                    <a:pt x="106" y="310"/>
                  </a:cubicBezTo>
                  <a:cubicBezTo>
                    <a:pt x="123" y="310"/>
                    <a:pt x="123" y="310"/>
                    <a:pt x="123" y="310"/>
                  </a:cubicBezTo>
                  <a:cubicBezTo>
                    <a:pt x="123" y="310"/>
                    <a:pt x="173" y="282"/>
                    <a:pt x="176" y="273"/>
                  </a:cubicBezTo>
                  <a:cubicBezTo>
                    <a:pt x="178" y="264"/>
                    <a:pt x="231" y="243"/>
                    <a:pt x="224" y="225"/>
                  </a:cubicBezTo>
                  <a:cubicBezTo>
                    <a:pt x="217" y="208"/>
                    <a:pt x="201" y="221"/>
                    <a:pt x="186" y="217"/>
                  </a:cubicBezTo>
                  <a:cubicBezTo>
                    <a:pt x="171" y="213"/>
                    <a:pt x="177" y="199"/>
                    <a:pt x="161" y="197"/>
                  </a:cubicBezTo>
                  <a:cubicBezTo>
                    <a:pt x="146" y="196"/>
                    <a:pt x="141" y="185"/>
                    <a:pt x="122" y="186"/>
                  </a:cubicBezTo>
                  <a:cubicBezTo>
                    <a:pt x="104" y="187"/>
                    <a:pt x="97" y="199"/>
                    <a:pt x="89" y="194"/>
                  </a:cubicBezTo>
                  <a:cubicBezTo>
                    <a:pt x="81" y="190"/>
                    <a:pt x="67" y="170"/>
                    <a:pt x="68" y="158"/>
                  </a:cubicBezTo>
                  <a:cubicBezTo>
                    <a:pt x="69" y="146"/>
                    <a:pt x="38" y="173"/>
                    <a:pt x="38" y="154"/>
                  </a:cubicBezTo>
                  <a:cubicBezTo>
                    <a:pt x="38" y="135"/>
                    <a:pt x="64" y="116"/>
                    <a:pt x="73" y="123"/>
                  </a:cubicBezTo>
                  <a:cubicBezTo>
                    <a:pt x="83" y="130"/>
                    <a:pt x="93" y="148"/>
                    <a:pt x="92" y="139"/>
                  </a:cubicBezTo>
                  <a:cubicBezTo>
                    <a:pt x="90" y="130"/>
                    <a:pt x="130" y="83"/>
                    <a:pt x="151" y="81"/>
                  </a:cubicBezTo>
                  <a:cubicBezTo>
                    <a:pt x="172" y="79"/>
                    <a:pt x="135" y="58"/>
                    <a:pt x="124" y="53"/>
                  </a:cubicBezTo>
                  <a:cubicBezTo>
                    <a:pt x="113" y="48"/>
                    <a:pt x="127" y="35"/>
                    <a:pt x="133" y="37"/>
                  </a:cubicBezTo>
                  <a:cubicBezTo>
                    <a:pt x="140" y="40"/>
                    <a:pt x="166" y="33"/>
                    <a:pt x="159" y="26"/>
                  </a:cubicBezTo>
                  <a:cubicBezTo>
                    <a:pt x="152" y="18"/>
                    <a:pt x="113" y="0"/>
                    <a:pt x="113" y="0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3071703" y="4326815"/>
              <a:ext cx="245037" cy="382602"/>
            </a:xfrm>
            <a:custGeom>
              <a:avLst/>
              <a:gdLst>
                <a:gd name="T0" fmla="*/ 0 w 113"/>
                <a:gd name="T1" fmla="*/ 0 h 176"/>
                <a:gd name="T2" fmla="*/ 38 w 113"/>
                <a:gd name="T3" fmla="*/ 40 h 176"/>
                <a:gd name="T4" fmla="*/ 63 w 113"/>
                <a:gd name="T5" fmla="*/ 57 h 176"/>
                <a:gd name="T6" fmla="*/ 80 w 113"/>
                <a:gd name="T7" fmla="*/ 150 h 176"/>
                <a:gd name="T8" fmla="*/ 100 w 113"/>
                <a:gd name="T9" fmla="*/ 174 h 176"/>
                <a:gd name="T10" fmla="*/ 113 w 113"/>
                <a:gd name="T11" fmla="*/ 13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76">
                  <a:moveTo>
                    <a:pt x="0" y="0"/>
                  </a:moveTo>
                  <a:cubicBezTo>
                    <a:pt x="6" y="8"/>
                    <a:pt x="36" y="34"/>
                    <a:pt x="38" y="40"/>
                  </a:cubicBezTo>
                  <a:cubicBezTo>
                    <a:pt x="40" y="47"/>
                    <a:pt x="60" y="53"/>
                    <a:pt x="63" y="57"/>
                  </a:cubicBezTo>
                  <a:cubicBezTo>
                    <a:pt x="66" y="61"/>
                    <a:pt x="76" y="143"/>
                    <a:pt x="80" y="150"/>
                  </a:cubicBezTo>
                  <a:cubicBezTo>
                    <a:pt x="84" y="157"/>
                    <a:pt x="99" y="171"/>
                    <a:pt x="100" y="174"/>
                  </a:cubicBezTo>
                  <a:cubicBezTo>
                    <a:pt x="101" y="176"/>
                    <a:pt x="113" y="141"/>
                    <a:pt x="113" y="137"/>
                  </a:cubicBez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73870" y="1326190"/>
            <a:ext cx="664895" cy="666328"/>
            <a:chOff x="7973870" y="1326190"/>
            <a:chExt cx="664895" cy="666328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7973870" y="1326190"/>
              <a:ext cx="664895" cy="666328"/>
            </a:xfrm>
            <a:prstGeom prst="ellipse">
              <a:avLst/>
            </a:pr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8279092" y="1447992"/>
              <a:ext cx="114637" cy="320984"/>
            </a:xfrm>
            <a:custGeom>
              <a:avLst/>
              <a:gdLst>
                <a:gd name="T0" fmla="*/ 0 w 80"/>
                <a:gd name="T1" fmla="*/ 0 h 224"/>
                <a:gd name="T2" fmla="*/ 0 w 80"/>
                <a:gd name="T3" fmla="*/ 162 h 224"/>
                <a:gd name="T4" fmla="*/ 80 w 80"/>
                <a:gd name="T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224">
                  <a:moveTo>
                    <a:pt x="0" y="0"/>
                  </a:moveTo>
                  <a:lnTo>
                    <a:pt x="0" y="162"/>
                  </a:lnTo>
                  <a:lnTo>
                    <a:pt x="80" y="224"/>
                  </a:lnTo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33562" y="5135504"/>
            <a:ext cx="875540" cy="623339"/>
            <a:chOff x="6207027" y="5183728"/>
            <a:chExt cx="875540" cy="623339"/>
          </a:xfrm>
        </p:grpSpPr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6207027" y="5249644"/>
              <a:ext cx="553124" cy="557423"/>
            </a:xfrm>
            <a:custGeom>
              <a:avLst/>
              <a:gdLst>
                <a:gd name="T0" fmla="*/ 81 w 255"/>
                <a:gd name="T1" fmla="*/ 40 h 257"/>
                <a:gd name="T2" fmla="*/ 92 w 255"/>
                <a:gd name="T3" fmla="*/ 20 h 257"/>
                <a:gd name="T4" fmla="*/ 133 w 255"/>
                <a:gd name="T5" fmla="*/ 14 h 257"/>
                <a:gd name="T6" fmla="*/ 150 w 255"/>
                <a:gd name="T7" fmla="*/ 30 h 257"/>
                <a:gd name="T8" fmla="*/ 171 w 255"/>
                <a:gd name="T9" fmla="*/ 22 h 257"/>
                <a:gd name="T10" fmla="*/ 206 w 255"/>
                <a:gd name="T11" fmla="*/ 43 h 257"/>
                <a:gd name="T12" fmla="*/ 209 w 255"/>
                <a:gd name="T13" fmla="*/ 66 h 257"/>
                <a:gd name="T14" fmla="*/ 231 w 255"/>
                <a:gd name="T15" fmla="*/ 74 h 257"/>
                <a:gd name="T16" fmla="*/ 244 w 255"/>
                <a:gd name="T17" fmla="*/ 113 h 257"/>
                <a:gd name="T18" fmla="*/ 231 w 255"/>
                <a:gd name="T19" fmla="*/ 132 h 257"/>
                <a:gd name="T20" fmla="*/ 243 w 255"/>
                <a:gd name="T21" fmla="*/ 152 h 257"/>
                <a:gd name="T22" fmla="*/ 227 w 255"/>
                <a:gd name="T23" fmla="*/ 190 h 257"/>
                <a:gd name="T24" fmla="*/ 205 w 255"/>
                <a:gd name="T25" fmla="*/ 196 h 257"/>
                <a:gd name="T26" fmla="*/ 202 w 255"/>
                <a:gd name="T27" fmla="*/ 219 h 257"/>
                <a:gd name="T28" fmla="*/ 165 w 255"/>
                <a:gd name="T29" fmla="*/ 239 h 257"/>
                <a:gd name="T30" fmla="*/ 144 w 255"/>
                <a:gd name="T31" fmla="*/ 229 h 257"/>
                <a:gd name="T32" fmla="*/ 127 w 255"/>
                <a:gd name="T33" fmla="*/ 244 h 257"/>
                <a:gd name="T34" fmla="*/ 86 w 255"/>
                <a:gd name="T35" fmla="*/ 236 h 257"/>
                <a:gd name="T36" fmla="*/ 76 w 255"/>
                <a:gd name="T37" fmla="*/ 215 h 257"/>
                <a:gd name="T38" fmla="*/ 53 w 255"/>
                <a:gd name="T39" fmla="*/ 216 h 257"/>
                <a:gd name="T40" fmla="*/ 27 w 255"/>
                <a:gd name="T41" fmla="*/ 183 h 257"/>
                <a:gd name="T42" fmla="*/ 33 w 255"/>
                <a:gd name="T43" fmla="*/ 161 h 257"/>
                <a:gd name="T44" fmla="*/ 15 w 255"/>
                <a:gd name="T45" fmla="*/ 146 h 257"/>
                <a:gd name="T46" fmla="*/ 16 w 255"/>
                <a:gd name="T47" fmla="*/ 105 h 257"/>
                <a:gd name="T48" fmla="*/ 35 w 255"/>
                <a:gd name="T49" fmla="*/ 92 h 257"/>
                <a:gd name="T50" fmla="*/ 31 w 255"/>
                <a:gd name="T51" fmla="*/ 69 h 257"/>
                <a:gd name="T52" fmla="*/ 58 w 255"/>
                <a:gd name="T53" fmla="*/ 38 h 257"/>
                <a:gd name="T54" fmla="*/ 95 w 255"/>
                <a:gd name="T55" fmla="*/ 66 h 257"/>
                <a:gd name="T56" fmla="*/ 61 w 255"/>
                <a:gd name="T57" fmla="*/ 152 h 257"/>
                <a:gd name="T58" fmla="*/ 140 w 255"/>
                <a:gd name="T59" fmla="*/ 200 h 257"/>
                <a:gd name="T60" fmla="*/ 201 w 255"/>
                <a:gd name="T61" fmla="*/ 131 h 257"/>
                <a:gd name="T62" fmla="*/ 144 w 255"/>
                <a:gd name="T63" fmla="*/ 5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5" h="257">
                  <a:moveTo>
                    <a:pt x="76" y="43"/>
                  </a:moveTo>
                  <a:cubicBezTo>
                    <a:pt x="77" y="42"/>
                    <a:pt x="79" y="41"/>
                    <a:pt x="81" y="40"/>
                  </a:cubicBezTo>
                  <a:cubicBezTo>
                    <a:pt x="83" y="39"/>
                    <a:pt x="84" y="38"/>
                    <a:pt x="86" y="37"/>
                  </a:cubicBezTo>
                  <a:cubicBezTo>
                    <a:pt x="89" y="36"/>
                    <a:pt x="91" y="28"/>
                    <a:pt x="92" y="20"/>
                  </a:cubicBezTo>
                  <a:cubicBezTo>
                    <a:pt x="93" y="12"/>
                    <a:pt x="102" y="3"/>
                    <a:pt x="110" y="2"/>
                  </a:cubicBezTo>
                  <a:cubicBezTo>
                    <a:pt x="119" y="0"/>
                    <a:pt x="130" y="6"/>
                    <a:pt x="133" y="14"/>
                  </a:cubicBezTo>
                  <a:cubicBezTo>
                    <a:pt x="136" y="22"/>
                    <a:pt x="141" y="28"/>
                    <a:pt x="144" y="29"/>
                  </a:cubicBezTo>
                  <a:cubicBezTo>
                    <a:pt x="146" y="29"/>
                    <a:pt x="148" y="29"/>
                    <a:pt x="150" y="30"/>
                  </a:cubicBezTo>
                  <a:cubicBezTo>
                    <a:pt x="152" y="30"/>
                    <a:pt x="154" y="31"/>
                    <a:pt x="155" y="31"/>
                  </a:cubicBezTo>
                  <a:cubicBezTo>
                    <a:pt x="159" y="32"/>
                    <a:pt x="165" y="28"/>
                    <a:pt x="171" y="22"/>
                  </a:cubicBezTo>
                  <a:cubicBezTo>
                    <a:pt x="177" y="16"/>
                    <a:pt x="189" y="15"/>
                    <a:pt x="197" y="19"/>
                  </a:cubicBezTo>
                  <a:cubicBezTo>
                    <a:pt x="205" y="24"/>
                    <a:pt x="209" y="35"/>
                    <a:pt x="206" y="43"/>
                  </a:cubicBezTo>
                  <a:cubicBezTo>
                    <a:pt x="204" y="51"/>
                    <a:pt x="203" y="59"/>
                    <a:pt x="205" y="62"/>
                  </a:cubicBezTo>
                  <a:cubicBezTo>
                    <a:pt x="207" y="63"/>
                    <a:pt x="208" y="65"/>
                    <a:pt x="209" y="66"/>
                  </a:cubicBezTo>
                  <a:cubicBezTo>
                    <a:pt x="210" y="68"/>
                    <a:pt x="211" y="69"/>
                    <a:pt x="213" y="71"/>
                  </a:cubicBezTo>
                  <a:cubicBezTo>
                    <a:pt x="214" y="74"/>
                    <a:pt x="222" y="75"/>
                    <a:pt x="231" y="74"/>
                  </a:cubicBezTo>
                  <a:cubicBezTo>
                    <a:pt x="239" y="73"/>
                    <a:pt x="249" y="80"/>
                    <a:pt x="252" y="89"/>
                  </a:cubicBezTo>
                  <a:cubicBezTo>
                    <a:pt x="255" y="97"/>
                    <a:pt x="251" y="108"/>
                    <a:pt x="244" y="113"/>
                  </a:cubicBezTo>
                  <a:cubicBezTo>
                    <a:pt x="237" y="117"/>
                    <a:pt x="231" y="123"/>
                    <a:pt x="231" y="126"/>
                  </a:cubicBezTo>
                  <a:cubicBezTo>
                    <a:pt x="231" y="128"/>
                    <a:pt x="231" y="130"/>
                    <a:pt x="231" y="132"/>
                  </a:cubicBezTo>
                  <a:cubicBezTo>
                    <a:pt x="231" y="134"/>
                    <a:pt x="231" y="136"/>
                    <a:pt x="231" y="138"/>
                  </a:cubicBezTo>
                  <a:cubicBezTo>
                    <a:pt x="230" y="141"/>
                    <a:pt x="236" y="147"/>
                    <a:pt x="243" y="152"/>
                  </a:cubicBezTo>
                  <a:cubicBezTo>
                    <a:pt x="249" y="157"/>
                    <a:pt x="253" y="168"/>
                    <a:pt x="249" y="177"/>
                  </a:cubicBezTo>
                  <a:cubicBezTo>
                    <a:pt x="246" y="185"/>
                    <a:pt x="236" y="191"/>
                    <a:pt x="227" y="190"/>
                  </a:cubicBezTo>
                  <a:cubicBezTo>
                    <a:pt x="219" y="189"/>
                    <a:pt x="211" y="189"/>
                    <a:pt x="209" y="192"/>
                  </a:cubicBezTo>
                  <a:cubicBezTo>
                    <a:pt x="208" y="193"/>
                    <a:pt x="207" y="195"/>
                    <a:pt x="205" y="196"/>
                  </a:cubicBezTo>
                  <a:cubicBezTo>
                    <a:pt x="204" y="198"/>
                    <a:pt x="203" y="199"/>
                    <a:pt x="201" y="201"/>
                  </a:cubicBezTo>
                  <a:cubicBezTo>
                    <a:pt x="199" y="203"/>
                    <a:pt x="199" y="211"/>
                    <a:pt x="202" y="219"/>
                  </a:cubicBezTo>
                  <a:cubicBezTo>
                    <a:pt x="204" y="227"/>
                    <a:pt x="199" y="238"/>
                    <a:pt x="191" y="242"/>
                  </a:cubicBezTo>
                  <a:cubicBezTo>
                    <a:pt x="183" y="247"/>
                    <a:pt x="171" y="245"/>
                    <a:pt x="165" y="239"/>
                  </a:cubicBezTo>
                  <a:cubicBezTo>
                    <a:pt x="160" y="232"/>
                    <a:pt x="153" y="228"/>
                    <a:pt x="150" y="228"/>
                  </a:cubicBezTo>
                  <a:cubicBezTo>
                    <a:pt x="148" y="229"/>
                    <a:pt x="146" y="229"/>
                    <a:pt x="144" y="229"/>
                  </a:cubicBezTo>
                  <a:cubicBezTo>
                    <a:pt x="142" y="230"/>
                    <a:pt x="140" y="230"/>
                    <a:pt x="138" y="230"/>
                  </a:cubicBezTo>
                  <a:cubicBezTo>
                    <a:pt x="135" y="230"/>
                    <a:pt x="130" y="237"/>
                    <a:pt x="127" y="244"/>
                  </a:cubicBezTo>
                  <a:cubicBezTo>
                    <a:pt x="123" y="252"/>
                    <a:pt x="112" y="257"/>
                    <a:pt x="103" y="255"/>
                  </a:cubicBezTo>
                  <a:cubicBezTo>
                    <a:pt x="95" y="253"/>
                    <a:pt x="87" y="244"/>
                    <a:pt x="86" y="236"/>
                  </a:cubicBezTo>
                  <a:cubicBezTo>
                    <a:pt x="86" y="228"/>
                    <a:pt x="84" y="220"/>
                    <a:pt x="81" y="218"/>
                  </a:cubicBezTo>
                  <a:cubicBezTo>
                    <a:pt x="79" y="217"/>
                    <a:pt x="78" y="216"/>
                    <a:pt x="76" y="215"/>
                  </a:cubicBezTo>
                  <a:cubicBezTo>
                    <a:pt x="74" y="214"/>
                    <a:pt x="73" y="213"/>
                    <a:pt x="71" y="212"/>
                  </a:cubicBezTo>
                  <a:cubicBezTo>
                    <a:pt x="68" y="210"/>
                    <a:pt x="61" y="212"/>
                    <a:pt x="53" y="216"/>
                  </a:cubicBezTo>
                  <a:cubicBezTo>
                    <a:pt x="45" y="219"/>
                    <a:pt x="34" y="216"/>
                    <a:pt x="28" y="209"/>
                  </a:cubicBezTo>
                  <a:cubicBezTo>
                    <a:pt x="22" y="202"/>
                    <a:pt x="22" y="190"/>
                    <a:pt x="27" y="183"/>
                  </a:cubicBezTo>
                  <a:cubicBezTo>
                    <a:pt x="32" y="177"/>
                    <a:pt x="36" y="169"/>
                    <a:pt x="35" y="166"/>
                  </a:cubicBezTo>
                  <a:cubicBezTo>
                    <a:pt x="34" y="165"/>
                    <a:pt x="33" y="163"/>
                    <a:pt x="33" y="161"/>
                  </a:cubicBezTo>
                  <a:cubicBezTo>
                    <a:pt x="32" y="159"/>
                    <a:pt x="32" y="157"/>
                    <a:pt x="31" y="155"/>
                  </a:cubicBezTo>
                  <a:cubicBezTo>
                    <a:pt x="30" y="152"/>
                    <a:pt x="23" y="149"/>
                    <a:pt x="15" y="146"/>
                  </a:cubicBezTo>
                  <a:cubicBezTo>
                    <a:pt x="7" y="144"/>
                    <a:pt x="0" y="134"/>
                    <a:pt x="0" y="125"/>
                  </a:cubicBezTo>
                  <a:cubicBezTo>
                    <a:pt x="0" y="116"/>
                    <a:pt x="8" y="107"/>
                    <a:pt x="16" y="105"/>
                  </a:cubicBezTo>
                  <a:cubicBezTo>
                    <a:pt x="24" y="103"/>
                    <a:pt x="32" y="100"/>
                    <a:pt x="33" y="97"/>
                  </a:cubicBezTo>
                  <a:cubicBezTo>
                    <a:pt x="33" y="95"/>
                    <a:pt x="34" y="93"/>
                    <a:pt x="35" y="92"/>
                  </a:cubicBezTo>
                  <a:cubicBezTo>
                    <a:pt x="35" y="90"/>
                    <a:pt x="36" y="88"/>
                    <a:pt x="37" y="86"/>
                  </a:cubicBezTo>
                  <a:cubicBezTo>
                    <a:pt x="38" y="83"/>
                    <a:pt x="35" y="76"/>
                    <a:pt x="31" y="69"/>
                  </a:cubicBezTo>
                  <a:cubicBezTo>
                    <a:pt x="26" y="62"/>
                    <a:pt x="27" y="50"/>
                    <a:pt x="33" y="43"/>
                  </a:cubicBezTo>
                  <a:cubicBezTo>
                    <a:pt x="39" y="37"/>
                    <a:pt x="50" y="35"/>
                    <a:pt x="58" y="38"/>
                  </a:cubicBezTo>
                  <a:cubicBezTo>
                    <a:pt x="65" y="42"/>
                    <a:pt x="73" y="44"/>
                    <a:pt x="76" y="43"/>
                  </a:cubicBezTo>
                  <a:close/>
                  <a:moveTo>
                    <a:pt x="95" y="66"/>
                  </a:moveTo>
                  <a:cubicBezTo>
                    <a:pt x="80" y="74"/>
                    <a:pt x="68" y="87"/>
                    <a:pt x="62" y="103"/>
                  </a:cubicBezTo>
                  <a:cubicBezTo>
                    <a:pt x="56" y="118"/>
                    <a:pt x="55" y="136"/>
                    <a:pt x="61" y="152"/>
                  </a:cubicBezTo>
                  <a:cubicBezTo>
                    <a:pt x="66" y="168"/>
                    <a:pt x="77" y="181"/>
                    <a:pt x="92" y="190"/>
                  </a:cubicBezTo>
                  <a:cubicBezTo>
                    <a:pt x="106" y="199"/>
                    <a:pt x="123" y="202"/>
                    <a:pt x="140" y="200"/>
                  </a:cubicBezTo>
                  <a:cubicBezTo>
                    <a:pt x="156" y="198"/>
                    <a:pt x="172" y="189"/>
                    <a:pt x="183" y="177"/>
                  </a:cubicBezTo>
                  <a:cubicBezTo>
                    <a:pt x="194" y="164"/>
                    <a:pt x="201" y="148"/>
                    <a:pt x="201" y="131"/>
                  </a:cubicBezTo>
                  <a:cubicBezTo>
                    <a:pt x="202" y="114"/>
                    <a:pt x="196" y="98"/>
                    <a:pt x="186" y="85"/>
                  </a:cubicBezTo>
                  <a:cubicBezTo>
                    <a:pt x="175" y="71"/>
                    <a:pt x="160" y="62"/>
                    <a:pt x="144" y="59"/>
                  </a:cubicBezTo>
                  <a:cubicBezTo>
                    <a:pt x="127" y="55"/>
                    <a:pt x="110" y="58"/>
                    <a:pt x="95" y="66"/>
                  </a:cubicBezTo>
                  <a:close/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718594" y="5183728"/>
              <a:ext cx="363973" cy="336747"/>
            </a:xfrm>
            <a:custGeom>
              <a:avLst/>
              <a:gdLst>
                <a:gd name="T0" fmla="*/ 65 w 168"/>
                <a:gd name="T1" fmla="*/ 143 h 155"/>
                <a:gd name="T2" fmla="*/ 40 w 168"/>
                <a:gd name="T3" fmla="*/ 148 h 155"/>
                <a:gd name="T4" fmla="*/ 34 w 168"/>
                <a:gd name="T5" fmla="*/ 124 h 155"/>
                <a:gd name="T6" fmla="*/ 39 w 168"/>
                <a:gd name="T7" fmla="*/ 107 h 155"/>
                <a:gd name="T8" fmla="*/ 37 w 168"/>
                <a:gd name="T9" fmla="*/ 103 h 155"/>
                <a:gd name="T10" fmla="*/ 35 w 168"/>
                <a:gd name="T11" fmla="*/ 99 h 155"/>
                <a:gd name="T12" fmla="*/ 17 w 168"/>
                <a:gd name="T13" fmla="*/ 94 h 155"/>
                <a:gd name="T14" fmla="*/ 0 w 168"/>
                <a:gd name="T15" fmla="*/ 75 h 155"/>
                <a:gd name="T16" fmla="*/ 18 w 168"/>
                <a:gd name="T17" fmla="*/ 57 h 155"/>
                <a:gd name="T18" fmla="*/ 36 w 168"/>
                <a:gd name="T19" fmla="*/ 54 h 155"/>
                <a:gd name="T20" fmla="*/ 38 w 168"/>
                <a:gd name="T21" fmla="*/ 50 h 155"/>
                <a:gd name="T22" fmla="*/ 41 w 168"/>
                <a:gd name="T23" fmla="*/ 46 h 155"/>
                <a:gd name="T24" fmla="*/ 36 w 168"/>
                <a:gd name="T25" fmla="*/ 28 h 155"/>
                <a:gd name="T26" fmla="*/ 44 w 168"/>
                <a:gd name="T27" fmla="*/ 4 h 155"/>
                <a:gd name="T28" fmla="*/ 68 w 168"/>
                <a:gd name="T29" fmla="*/ 11 h 155"/>
                <a:gd name="T30" fmla="*/ 81 w 168"/>
                <a:gd name="T31" fmla="*/ 24 h 155"/>
                <a:gd name="T32" fmla="*/ 85 w 168"/>
                <a:gd name="T33" fmla="*/ 24 h 155"/>
                <a:gd name="T34" fmla="*/ 90 w 168"/>
                <a:gd name="T35" fmla="*/ 25 h 155"/>
                <a:gd name="T36" fmla="*/ 103 w 168"/>
                <a:gd name="T37" fmla="*/ 12 h 155"/>
                <a:gd name="T38" fmla="*/ 128 w 168"/>
                <a:gd name="T39" fmla="*/ 7 h 155"/>
                <a:gd name="T40" fmla="*/ 134 w 168"/>
                <a:gd name="T41" fmla="*/ 31 h 155"/>
                <a:gd name="T42" fmla="*/ 128 w 168"/>
                <a:gd name="T43" fmla="*/ 48 h 155"/>
                <a:gd name="T44" fmla="*/ 131 w 168"/>
                <a:gd name="T45" fmla="*/ 52 h 155"/>
                <a:gd name="T46" fmla="*/ 133 w 168"/>
                <a:gd name="T47" fmla="*/ 56 h 155"/>
                <a:gd name="T48" fmla="*/ 151 w 168"/>
                <a:gd name="T49" fmla="*/ 61 h 155"/>
                <a:gd name="T50" fmla="*/ 168 w 168"/>
                <a:gd name="T51" fmla="*/ 80 h 155"/>
                <a:gd name="T52" fmla="*/ 150 w 168"/>
                <a:gd name="T53" fmla="*/ 98 h 155"/>
                <a:gd name="T54" fmla="*/ 132 w 168"/>
                <a:gd name="T55" fmla="*/ 101 h 155"/>
                <a:gd name="T56" fmla="*/ 129 w 168"/>
                <a:gd name="T57" fmla="*/ 105 h 155"/>
                <a:gd name="T58" fmla="*/ 127 w 168"/>
                <a:gd name="T59" fmla="*/ 109 h 155"/>
                <a:gd name="T60" fmla="*/ 131 w 168"/>
                <a:gd name="T61" fmla="*/ 127 h 155"/>
                <a:gd name="T62" fmla="*/ 124 w 168"/>
                <a:gd name="T63" fmla="*/ 151 h 155"/>
                <a:gd name="T64" fmla="*/ 99 w 168"/>
                <a:gd name="T65" fmla="*/ 144 h 155"/>
                <a:gd name="T66" fmla="*/ 87 w 168"/>
                <a:gd name="T67" fmla="*/ 131 h 155"/>
                <a:gd name="T68" fmla="*/ 82 w 168"/>
                <a:gd name="T69" fmla="*/ 131 h 155"/>
                <a:gd name="T70" fmla="*/ 78 w 168"/>
                <a:gd name="T71" fmla="*/ 130 h 155"/>
                <a:gd name="T72" fmla="*/ 65 w 168"/>
                <a:gd name="T73" fmla="*/ 143 h 155"/>
                <a:gd name="T74" fmla="*/ 83 w 168"/>
                <a:gd name="T75" fmla="*/ 101 h 155"/>
                <a:gd name="T76" fmla="*/ 104 w 168"/>
                <a:gd name="T77" fmla="*/ 90 h 155"/>
                <a:gd name="T78" fmla="*/ 105 w 168"/>
                <a:gd name="T79" fmla="*/ 66 h 155"/>
                <a:gd name="T80" fmla="*/ 85 w 168"/>
                <a:gd name="T81" fmla="*/ 54 h 155"/>
                <a:gd name="T82" fmla="*/ 64 w 168"/>
                <a:gd name="T83" fmla="*/ 65 h 155"/>
                <a:gd name="T84" fmla="*/ 63 w 168"/>
                <a:gd name="T85" fmla="*/ 89 h 155"/>
                <a:gd name="T86" fmla="*/ 83 w 168"/>
                <a:gd name="T87" fmla="*/ 10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8" h="155">
                  <a:moveTo>
                    <a:pt x="65" y="143"/>
                  </a:moveTo>
                  <a:cubicBezTo>
                    <a:pt x="59" y="150"/>
                    <a:pt x="47" y="153"/>
                    <a:pt x="40" y="148"/>
                  </a:cubicBezTo>
                  <a:cubicBezTo>
                    <a:pt x="33" y="144"/>
                    <a:pt x="30" y="132"/>
                    <a:pt x="34" y="124"/>
                  </a:cubicBezTo>
                  <a:cubicBezTo>
                    <a:pt x="38" y="116"/>
                    <a:pt x="41" y="109"/>
                    <a:pt x="39" y="107"/>
                  </a:cubicBezTo>
                  <a:cubicBezTo>
                    <a:pt x="38" y="105"/>
                    <a:pt x="38" y="104"/>
                    <a:pt x="37" y="103"/>
                  </a:cubicBezTo>
                  <a:cubicBezTo>
                    <a:pt x="36" y="101"/>
                    <a:pt x="36" y="100"/>
                    <a:pt x="35" y="99"/>
                  </a:cubicBezTo>
                  <a:cubicBezTo>
                    <a:pt x="34" y="96"/>
                    <a:pt x="26" y="95"/>
                    <a:pt x="17" y="94"/>
                  </a:cubicBezTo>
                  <a:cubicBezTo>
                    <a:pt x="8" y="93"/>
                    <a:pt x="0" y="84"/>
                    <a:pt x="0" y="75"/>
                  </a:cubicBezTo>
                  <a:cubicBezTo>
                    <a:pt x="0" y="66"/>
                    <a:pt x="9" y="58"/>
                    <a:pt x="18" y="57"/>
                  </a:cubicBezTo>
                  <a:cubicBezTo>
                    <a:pt x="27" y="57"/>
                    <a:pt x="35" y="56"/>
                    <a:pt x="36" y="54"/>
                  </a:cubicBezTo>
                  <a:cubicBezTo>
                    <a:pt x="37" y="52"/>
                    <a:pt x="38" y="51"/>
                    <a:pt x="38" y="50"/>
                  </a:cubicBezTo>
                  <a:cubicBezTo>
                    <a:pt x="39" y="48"/>
                    <a:pt x="40" y="47"/>
                    <a:pt x="41" y="46"/>
                  </a:cubicBezTo>
                  <a:cubicBezTo>
                    <a:pt x="43" y="44"/>
                    <a:pt x="40" y="36"/>
                    <a:pt x="36" y="28"/>
                  </a:cubicBezTo>
                  <a:cubicBezTo>
                    <a:pt x="33" y="20"/>
                    <a:pt x="37" y="8"/>
                    <a:pt x="44" y="4"/>
                  </a:cubicBezTo>
                  <a:cubicBezTo>
                    <a:pt x="52" y="0"/>
                    <a:pt x="64" y="3"/>
                    <a:pt x="68" y="11"/>
                  </a:cubicBezTo>
                  <a:cubicBezTo>
                    <a:pt x="73" y="18"/>
                    <a:pt x="78" y="25"/>
                    <a:pt x="81" y="24"/>
                  </a:cubicBezTo>
                  <a:cubicBezTo>
                    <a:pt x="82" y="24"/>
                    <a:pt x="84" y="24"/>
                    <a:pt x="85" y="24"/>
                  </a:cubicBezTo>
                  <a:cubicBezTo>
                    <a:pt x="87" y="24"/>
                    <a:pt x="89" y="25"/>
                    <a:pt x="90" y="25"/>
                  </a:cubicBezTo>
                  <a:cubicBezTo>
                    <a:pt x="93" y="25"/>
                    <a:pt x="98" y="19"/>
                    <a:pt x="103" y="12"/>
                  </a:cubicBezTo>
                  <a:cubicBezTo>
                    <a:pt x="108" y="5"/>
                    <a:pt x="120" y="2"/>
                    <a:pt x="128" y="7"/>
                  </a:cubicBezTo>
                  <a:cubicBezTo>
                    <a:pt x="135" y="11"/>
                    <a:pt x="138" y="23"/>
                    <a:pt x="134" y="31"/>
                  </a:cubicBezTo>
                  <a:cubicBezTo>
                    <a:pt x="130" y="39"/>
                    <a:pt x="127" y="46"/>
                    <a:pt x="128" y="48"/>
                  </a:cubicBezTo>
                  <a:cubicBezTo>
                    <a:pt x="129" y="50"/>
                    <a:pt x="130" y="51"/>
                    <a:pt x="131" y="52"/>
                  </a:cubicBezTo>
                  <a:cubicBezTo>
                    <a:pt x="132" y="54"/>
                    <a:pt x="132" y="55"/>
                    <a:pt x="133" y="56"/>
                  </a:cubicBezTo>
                  <a:cubicBezTo>
                    <a:pt x="134" y="59"/>
                    <a:pt x="142" y="60"/>
                    <a:pt x="151" y="61"/>
                  </a:cubicBezTo>
                  <a:cubicBezTo>
                    <a:pt x="160" y="62"/>
                    <a:pt x="168" y="71"/>
                    <a:pt x="168" y="80"/>
                  </a:cubicBezTo>
                  <a:cubicBezTo>
                    <a:pt x="167" y="89"/>
                    <a:pt x="159" y="97"/>
                    <a:pt x="150" y="98"/>
                  </a:cubicBezTo>
                  <a:cubicBezTo>
                    <a:pt x="141" y="98"/>
                    <a:pt x="133" y="99"/>
                    <a:pt x="132" y="101"/>
                  </a:cubicBezTo>
                  <a:cubicBezTo>
                    <a:pt x="131" y="103"/>
                    <a:pt x="130" y="104"/>
                    <a:pt x="129" y="105"/>
                  </a:cubicBezTo>
                  <a:cubicBezTo>
                    <a:pt x="129" y="107"/>
                    <a:pt x="128" y="108"/>
                    <a:pt x="127" y="109"/>
                  </a:cubicBezTo>
                  <a:cubicBezTo>
                    <a:pt x="125" y="111"/>
                    <a:pt x="128" y="119"/>
                    <a:pt x="131" y="127"/>
                  </a:cubicBezTo>
                  <a:cubicBezTo>
                    <a:pt x="135" y="135"/>
                    <a:pt x="131" y="147"/>
                    <a:pt x="124" y="151"/>
                  </a:cubicBezTo>
                  <a:cubicBezTo>
                    <a:pt x="116" y="155"/>
                    <a:pt x="104" y="152"/>
                    <a:pt x="99" y="144"/>
                  </a:cubicBezTo>
                  <a:cubicBezTo>
                    <a:pt x="94" y="137"/>
                    <a:pt x="90" y="130"/>
                    <a:pt x="87" y="131"/>
                  </a:cubicBezTo>
                  <a:cubicBezTo>
                    <a:pt x="85" y="131"/>
                    <a:pt x="84" y="131"/>
                    <a:pt x="82" y="131"/>
                  </a:cubicBezTo>
                  <a:cubicBezTo>
                    <a:pt x="81" y="131"/>
                    <a:pt x="79" y="130"/>
                    <a:pt x="78" y="130"/>
                  </a:cubicBezTo>
                  <a:cubicBezTo>
                    <a:pt x="75" y="130"/>
                    <a:pt x="70" y="136"/>
                    <a:pt x="65" y="143"/>
                  </a:cubicBezTo>
                  <a:close/>
                  <a:moveTo>
                    <a:pt x="83" y="101"/>
                  </a:moveTo>
                  <a:cubicBezTo>
                    <a:pt x="91" y="101"/>
                    <a:pt x="100" y="97"/>
                    <a:pt x="104" y="90"/>
                  </a:cubicBezTo>
                  <a:cubicBezTo>
                    <a:pt x="108" y="83"/>
                    <a:pt x="109" y="74"/>
                    <a:pt x="105" y="66"/>
                  </a:cubicBezTo>
                  <a:cubicBezTo>
                    <a:pt x="101" y="59"/>
                    <a:pt x="93" y="54"/>
                    <a:pt x="85" y="54"/>
                  </a:cubicBezTo>
                  <a:cubicBezTo>
                    <a:pt x="76" y="54"/>
                    <a:pt x="68" y="58"/>
                    <a:pt x="64" y="65"/>
                  </a:cubicBezTo>
                  <a:cubicBezTo>
                    <a:pt x="60" y="72"/>
                    <a:pt x="59" y="82"/>
                    <a:pt x="63" y="89"/>
                  </a:cubicBezTo>
                  <a:cubicBezTo>
                    <a:pt x="67" y="96"/>
                    <a:pt x="75" y="101"/>
                    <a:pt x="83" y="101"/>
                  </a:cubicBezTo>
                  <a:close/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016314" y="2337399"/>
            <a:ext cx="348211" cy="868377"/>
            <a:chOff x="9016314" y="2337399"/>
            <a:chExt cx="348211" cy="868377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9123787" y="2337399"/>
              <a:ext cx="131833" cy="134699"/>
            </a:xfrm>
            <a:prstGeom prst="ellipse">
              <a:avLst/>
            </a:pr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9016314" y="2522252"/>
              <a:ext cx="348211" cy="683524"/>
            </a:xfrm>
            <a:custGeom>
              <a:avLst/>
              <a:gdLst>
                <a:gd name="T0" fmla="*/ 94 w 161"/>
                <a:gd name="T1" fmla="*/ 0 h 315"/>
                <a:gd name="T2" fmla="*/ 67 w 161"/>
                <a:gd name="T3" fmla="*/ 0 h 315"/>
                <a:gd name="T4" fmla="*/ 0 w 161"/>
                <a:gd name="T5" fmla="*/ 67 h 315"/>
                <a:gd name="T6" fmla="*/ 0 w 161"/>
                <a:gd name="T7" fmla="*/ 142 h 315"/>
                <a:gd name="T8" fmla="*/ 20 w 161"/>
                <a:gd name="T9" fmla="*/ 162 h 315"/>
                <a:gd name="T10" fmla="*/ 40 w 161"/>
                <a:gd name="T11" fmla="*/ 182 h 315"/>
                <a:gd name="T12" fmla="*/ 40 w 161"/>
                <a:gd name="T13" fmla="*/ 294 h 315"/>
                <a:gd name="T14" fmla="*/ 60 w 161"/>
                <a:gd name="T15" fmla="*/ 315 h 315"/>
                <a:gd name="T16" fmla="*/ 101 w 161"/>
                <a:gd name="T17" fmla="*/ 315 h 315"/>
                <a:gd name="T18" fmla="*/ 121 w 161"/>
                <a:gd name="T19" fmla="*/ 294 h 315"/>
                <a:gd name="T20" fmla="*/ 121 w 161"/>
                <a:gd name="T21" fmla="*/ 182 h 315"/>
                <a:gd name="T22" fmla="*/ 141 w 161"/>
                <a:gd name="T23" fmla="*/ 162 h 315"/>
                <a:gd name="T24" fmla="*/ 161 w 161"/>
                <a:gd name="T25" fmla="*/ 142 h 315"/>
                <a:gd name="T26" fmla="*/ 161 w 161"/>
                <a:gd name="T27" fmla="*/ 67 h 315"/>
                <a:gd name="T28" fmla="*/ 94 w 161"/>
                <a:gd name="T2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1" h="315">
                  <a:moveTo>
                    <a:pt x="94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53"/>
                    <a:pt x="9" y="162"/>
                    <a:pt x="20" y="162"/>
                  </a:cubicBezTo>
                  <a:cubicBezTo>
                    <a:pt x="31" y="162"/>
                    <a:pt x="40" y="171"/>
                    <a:pt x="40" y="182"/>
                  </a:cubicBezTo>
                  <a:cubicBezTo>
                    <a:pt x="40" y="294"/>
                    <a:pt x="40" y="294"/>
                    <a:pt x="40" y="294"/>
                  </a:cubicBezTo>
                  <a:cubicBezTo>
                    <a:pt x="40" y="306"/>
                    <a:pt x="49" y="315"/>
                    <a:pt x="60" y="315"/>
                  </a:cubicBezTo>
                  <a:cubicBezTo>
                    <a:pt x="101" y="315"/>
                    <a:pt x="101" y="315"/>
                    <a:pt x="101" y="315"/>
                  </a:cubicBezTo>
                  <a:cubicBezTo>
                    <a:pt x="112" y="315"/>
                    <a:pt x="121" y="306"/>
                    <a:pt x="121" y="294"/>
                  </a:cubicBezTo>
                  <a:cubicBezTo>
                    <a:pt x="121" y="182"/>
                    <a:pt x="121" y="182"/>
                    <a:pt x="121" y="182"/>
                  </a:cubicBezTo>
                  <a:cubicBezTo>
                    <a:pt x="121" y="171"/>
                    <a:pt x="130" y="162"/>
                    <a:pt x="141" y="162"/>
                  </a:cubicBezTo>
                  <a:cubicBezTo>
                    <a:pt x="152" y="162"/>
                    <a:pt x="161" y="153"/>
                    <a:pt x="161" y="142"/>
                  </a:cubicBezTo>
                  <a:cubicBezTo>
                    <a:pt x="161" y="67"/>
                    <a:pt x="161" y="67"/>
                    <a:pt x="161" y="67"/>
                  </a:cubicBezTo>
                  <a:cubicBezTo>
                    <a:pt x="161" y="30"/>
                    <a:pt x="131" y="0"/>
                    <a:pt x="94" y="0"/>
                  </a:cubicBezTo>
                  <a:close/>
                </a:path>
              </a:pathLst>
            </a:custGeom>
            <a:noFill/>
            <a:ln w="38100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21" name="Freeform 20"/>
          <p:cNvSpPr/>
          <p:nvPr/>
        </p:nvSpPr>
        <p:spPr bwMode="auto">
          <a:xfrm>
            <a:off x="4731074" y="1840624"/>
            <a:ext cx="3171149" cy="796728"/>
          </a:xfrm>
          <a:custGeom>
            <a:avLst/>
            <a:gdLst>
              <a:gd name="T0" fmla="*/ 0 w 1463"/>
              <a:gd name="T1" fmla="*/ 354 h 367"/>
              <a:gd name="T2" fmla="*/ 298 w 1463"/>
              <a:gd name="T3" fmla="*/ 250 h 367"/>
              <a:gd name="T4" fmla="*/ 611 w 1463"/>
              <a:gd name="T5" fmla="*/ 367 h 367"/>
              <a:gd name="T6" fmla="*/ 977 w 1463"/>
              <a:gd name="T7" fmla="*/ 0 h 367"/>
              <a:gd name="T8" fmla="*/ 1463 w 1463"/>
              <a:gd name="T9" fmla="*/ 0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3" h="367">
                <a:moveTo>
                  <a:pt x="0" y="354"/>
                </a:moveTo>
                <a:cubicBezTo>
                  <a:pt x="82" y="289"/>
                  <a:pt x="185" y="250"/>
                  <a:pt x="298" y="250"/>
                </a:cubicBezTo>
                <a:cubicBezTo>
                  <a:pt x="418" y="250"/>
                  <a:pt x="527" y="294"/>
                  <a:pt x="611" y="367"/>
                </a:cubicBezTo>
                <a:cubicBezTo>
                  <a:pt x="977" y="0"/>
                  <a:pt x="977" y="0"/>
                  <a:pt x="977" y="0"/>
                </a:cubicBezTo>
                <a:cubicBezTo>
                  <a:pt x="1463" y="0"/>
                  <a:pt x="1463" y="0"/>
                  <a:pt x="1463" y="0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138244" y="2717598"/>
            <a:ext cx="2543511" cy="654865"/>
          </a:xfrm>
          <a:custGeom>
            <a:avLst/>
            <a:gdLst>
              <a:gd name="T0" fmla="*/ 0 w 1174"/>
              <a:gd name="T1" fmla="*/ 0 h 302"/>
              <a:gd name="T2" fmla="*/ 81 w 1174"/>
              <a:gd name="T3" fmla="*/ 121 h 302"/>
              <a:gd name="T4" fmla="*/ 232 w 1174"/>
              <a:gd name="T5" fmla="*/ 87 h 302"/>
              <a:gd name="T6" fmla="*/ 557 w 1174"/>
              <a:gd name="T7" fmla="*/ 302 h 302"/>
              <a:gd name="T8" fmla="*/ 672 w 1174"/>
              <a:gd name="T9" fmla="*/ 188 h 302"/>
              <a:gd name="T10" fmla="*/ 1174 w 1174"/>
              <a:gd name="T11" fmla="*/ 188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74" h="302">
                <a:moveTo>
                  <a:pt x="0" y="0"/>
                </a:moveTo>
                <a:cubicBezTo>
                  <a:pt x="33" y="36"/>
                  <a:pt x="60" y="76"/>
                  <a:pt x="81" y="121"/>
                </a:cubicBezTo>
                <a:cubicBezTo>
                  <a:pt x="127" y="99"/>
                  <a:pt x="178" y="87"/>
                  <a:pt x="232" y="87"/>
                </a:cubicBezTo>
                <a:cubicBezTo>
                  <a:pt x="378" y="87"/>
                  <a:pt x="504" y="176"/>
                  <a:pt x="557" y="302"/>
                </a:cubicBezTo>
                <a:cubicBezTo>
                  <a:pt x="672" y="188"/>
                  <a:pt x="672" y="188"/>
                  <a:pt x="672" y="188"/>
                </a:cubicBezTo>
                <a:cubicBezTo>
                  <a:pt x="1174" y="188"/>
                  <a:pt x="1174" y="188"/>
                  <a:pt x="1174" y="188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380623" y="3472769"/>
            <a:ext cx="1447293" cy="1715258"/>
          </a:xfrm>
          <a:custGeom>
            <a:avLst/>
            <a:gdLst>
              <a:gd name="T0" fmla="*/ 0 w 668"/>
              <a:gd name="T1" fmla="*/ 0 h 791"/>
              <a:gd name="T2" fmla="*/ 12 w 668"/>
              <a:gd name="T3" fmla="*/ 91 h 791"/>
              <a:gd name="T4" fmla="*/ 0 w 668"/>
              <a:gd name="T5" fmla="*/ 181 h 791"/>
              <a:gd name="T6" fmla="*/ 44 w 668"/>
              <a:gd name="T7" fmla="*/ 177 h 791"/>
              <a:gd name="T8" fmla="*/ 290 w 668"/>
              <a:gd name="T9" fmla="*/ 423 h 791"/>
              <a:gd name="T10" fmla="*/ 93 w 668"/>
              <a:gd name="T11" fmla="*/ 664 h 791"/>
              <a:gd name="T12" fmla="*/ 220 w 668"/>
              <a:gd name="T13" fmla="*/ 791 h 791"/>
              <a:gd name="T14" fmla="*/ 668 w 668"/>
              <a:gd name="T15" fmla="*/ 791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68" h="791">
                <a:moveTo>
                  <a:pt x="0" y="0"/>
                </a:moveTo>
                <a:cubicBezTo>
                  <a:pt x="7" y="29"/>
                  <a:pt x="12" y="60"/>
                  <a:pt x="12" y="91"/>
                </a:cubicBezTo>
                <a:cubicBezTo>
                  <a:pt x="12" y="122"/>
                  <a:pt x="7" y="152"/>
                  <a:pt x="0" y="181"/>
                </a:cubicBezTo>
                <a:cubicBezTo>
                  <a:pt x="14" y="178"/>
                  <a:pt x="29" y="177"/>
                  <a:pt x="44" y="177"/>
                </a:cubicBezTo>
                <a:cubicBezTo>
                  <a:pt x="180" y="177"/>
                  <a:pt x="290" y="287"/>
                  <a:pt x="290" y="423"/>
                </a:cubicBezTo>
                <a:cubicBezTo>
                  <a:pt x="290" y="542"/>
                  <a:pt x="205" y="641"/>
                  <a:pt x="93" y="664"/>
                </a:cubicBezTo>
                <a:cubicBezTo>
                  <a:pt x="220" y="791"/>
                  <a:pt x="220" y="791"/>
                  <a:pt x="220" y="791"/>
                </a:cubicBezTo>
                <a:cubicBezTo>
                  <a:pt x="668" y="791"/>
                  <a:pt x="668" y="791"/>
                  <a:pt x="668" y="791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313873" y="4839816"/>
            <a:ext cx="4161326" cy="590381"/>
          </a:xfrm>
          <a:custGeom>
            <a:avLst/>
            <a:gdLst>
              <a:gd name="T0" fmla="*/ 1920 w 1920"/>
              <a:gd name="T1" fmla="*/ 39 h 272"/>
              <a:gd name="T2" fmla="*/ 430 w 1920"/>
              <a:gd name="T3" fmla="*/ 39 h 272"/>
              <a:gd name="T4" fmla="*/ 271 w 1920"/>
              <a:gd name="T5" fmla="*/ 0 h 272"/>
              <a:gd name="T6" fmla="*/ 0 w 1920"/>
              <a:gd name="T7" fmla="*/ 272 h 272"/>
              <a:gd name="T8" fmla="*/ 666 w 1920"/>
              <a:gd name="T9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272">
                <a:moveTo>
                  <a:pt x="1920" y="39"/>
                </a:moveTo>
                <a:cubicBezTo>
                  <a:pt x="430" y="39"/>
                  <a:pt x="430" y="39"/>
                  <a:pt x="430" y="39"/>
                </a:cubicBezTo>
                <a:cubicBezTo>
                  <a:pt x="373" y="39"/>
                  <a:pt x="319" y="25"/>
                  <a:pt x="271" y="0"/>
                </a:cubicBezTo>
                <a:cubicBezTo>
                  <a:pt x="0" y="272"/>
                  <a:pt x="0" y="272"/>
                  <a:pt x="0" y="272"/>
                </a:cubicBezTo>
                <a:cubicBezTo>
                  <a:pt x="666" y="272"/>
                  <a:pt x="666" y="272"/>
                  <a:pt x="666" y="272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2514279" y="3232031"/>
            <a:ext cx="1544735" cy="1541869"/>
          </a:xfrm>
          <a:custGeom>
            <a:avLst/>
            <a:gdLst>
              <a:gd name="T0" fmla="*/ 593 w 713"/>
              <a:gd name="T1" fmla="*/ 711 h 711"/>
              <a:gd name="T2" fmla="*/ 457 w 713"/>
              <a:gd name="T3" fmla="*/ 438 h 711"/>
              <a:gd name="T4" fmla="*/ 713 w 713"/>
              <a:gd name="T5" fmla="*/ 106 h 711"/>
              <a:gd name="T6" fmla="*/ 607 w 713"/>
              <a:gd name="T7" fmla="*/ 0 h 711"/>
              <a:gd name="T8" fmla="*/ 0 w 713"/>
              <a:gd name="T9" fmla="*/ 0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711">
                <a:moveTo>
                  <a:pt x="593" y="711"/>
                </a:moveTo>
                <a:cubicBezTo>
                  <a:pt x="510" y="648"/>
                  <a:pt x="457" y="549"/>
                  <a:pt x="457" y="438"/>
                </a:cubicBezTo>
                <a:cubicBezTo>
                  <a:pt x="457" y="278"/>
                  <a:pt x="566" y="144"/>
                  <a:pt x="713" y="106"/>
                </a:cubicBezTo>
                <a:cubicBezTo>
                  <a:pt x="607" y="0"/>
                  <a:pt x="607" y="0"/>
                  <a:pt x="607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2752151" y="2157309"/>
            <a:ext cx="1931635" cy="1286801"/>
          </a:xfrm>
          <a:custGeom>
            <a:avLst/>
            <a:gdLst>
              <a:gd name="T0" fmla="*/ 660 w 891"/>
              <a:gd name="T1" fmla="*/ 591 h 593"/>
              <a:gd name="T2" fmla="*/ 689 w 891"/>
              <a:gd name="T3" fmla="*/ 590 h 593"/>
              <a:gd name="T4" fmla="*/ 734 w 891"/>
              <a:gd name="T5" fmla="*/ 593 h 593"/>
              <a:gd name="T6" fmla="*/ 734 w 891"/>
              <a:gd name="T7" fmla="*/ 580 h 593"/>
              <a:gd name="T8" fmla="*/ 881 w 891"/>
              <a:gd name="T9" fmla="*/ 237 h 593"/>
              <a:gd name="T10" fmla="*/ 891 w 891"/>
              <a:gd name="T11" fmla="*/ 227 h 593"/>
              <a:gd name="T12" fmla="*/ 663 w 891"/>
              <a:gd name="T13" fmla="*/ 0 h 593"/>
              <a:gd name="T14" fmla="*/ 0 w 891"/>
              <a:gd name="T15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1" h="593">
                <a:moveTo>
                  <a:pt x="660" y="591"/>
                </a:moveTo>
                <a:cubicBezTo>
                  <a:pt x="670" y="590"/>
                  <a:pt x="679" y="590"/>
                  <a:pt x="689" y="590"/>
                </a:cubicBezTo>
                <a:cubicBezTo>
                  <a:pt x="705" y="590"/>
                  <a:pt x="720" y="591"/>
                  <a:pt x="734" y="593"/>
                </a:cubicBezTo>
                <a:cubicBezTo>
                  <a:pt x="734" y="589"/>
                  <a:pt x="734" y="585"/>
                  <a:pt x="734" y="580"/>
                </a:cubicBezTo>
                <a:cubicBezTo>
                  <a:pt x="734" y="445"/>
                  <a:pt x="790" y="323"/>
                  <a:pt x="881" y="237"/>
                </a:cubicBezTo>
                <a:cubicBezTo>
                  <a:pt x="884" y="233"/>
                  <a:pt x="887" y="230"/>
                  <a:pt x="891" y="227"/>
                </a:cubicBezTo>
                <a:cubicBezTo>
                  <a:pt x="663" y="0"/>
                  <a:pt x="663" y="0"/>
                  <a:pt x="663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8100" cap="rnd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910616" y="1701193"/>
            <a:ext cx="2185214" cy="980365"/>
            <a:chOff x="1910616" y="1701193"/>
            <a:chExt cx="2185214" cy="980365"/>
          </a:xfrm>
        </p:grpSpPr>
        <p:sp>
          <p:nvSpPr>
            <p:cNvPr id="27" name="矩形 26"/>
            <p:cNvSpPr/>
            <p:nvPr/>
          </p:nvSpPr>
          <p:spPr>
            <a:xfrm>
              <a:off x="2050069" y="1701193"/>
              <a:ext cx="1441420" cy="32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910616" y="2219893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025710" y="2904143"/>
            <a:ext cx="1441420" cy="328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265">
              <a:lnSpc>
                <a:spcPts val="2000"/>
              </a:lnSpc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sz="1400" b="1" kern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548022" y="3345027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382311" y="1411846"/>
            <a:ext cx="2469176" cy="1032760"/>
            <a:chOff x="6382311" y="1411846"/>
            <a:chExt cx="2469176" cy="1032760"/>
          </a:xfrm>
        </p:grpSpPr>
        <p:sp>
          <p:nvSpPr>
            <p:cNvPr id="31" name="矩形 30"/>
            <p:cNvSpPr/>
            <p:nvPr/>
          </p:nvSpPr>
          <p:spPr>
            <a:xfrm>
              <a:off x="6382311" y="1411846"/>
              <a:ext cx="1441420" cy="32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666273" y="1982941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383559" y="2747478"/>
            <a:ext cx="2315525" cy="928442"/>
            <a:chOff x="7383559" y="2747478"/>
            <a:chExt cx="2315525" cy="928442"/>
          </a:xfrm>
        </p:grpSpPr>
        <p:sp>
          <p:nvSpPr>
            <p:cNvPr id="33" name="矩形 32"/>
            <p:cNvSpPr/>
            <p:nvPr/>
          </p:nvSpPr>
          <p:spPr>
            <a:xfrm>
              <a:off x="7383559" y="2747478"/>
              <a:ext cx="1441420" cy="32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513870" y="3214255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713383" y="5272768"/>
            <a:ext cx="2445701" cy="737038"/>
            <a:chOff x="7713383" y="5272768"/>
            <a:chExt cx="2445701" cy="737038"/>
          </a:xfrm>
        </p:grpSpPr>
        <p:sp>
          <p:nvSpPr>
            <p:cNvPr id="36" name="矩形 35"/>
            <p:cNvSpPr/>
            <p:nvPr/>
          </p:nvSpPr>
          <p:spPr>
            <a:xfrm>
              <a:off x="7713383" y="5272768"/>
              <a:ext cx="1441420" cy="3282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400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973870" y="5548141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3848927" y="5036829"/>
            <a:ext cx="1441420" cy="328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265">
              <a:lnSpc>
                <a:spcPts val="2000"/>
              </a:lnSpc>
              <a:defRPr/>
            </a:pPr>
            <a:r>
              <a:rPr lang="zh-CN" altLang="en-US" sz="1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sz="1400" b="1" kern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627674" y="547453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en-US" altLang="zh-CN" sz="12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</a:t>
            </a:r>
            <a:endParaRPr lang="zh-CN" altLang="en-US" sz="1200" dirty="0">
              <a:latin typeface="印品黑体" panose="00000500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415439" y="3665905"/>
            <a:ext cx="2350322" cy="359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265">
              <a:lnSpc>
                <a:spcPts val="2000"/>
              </a:lnSpc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添加您要的题目</a:t>
            </a:r>
            <a:endParaRPr lang="en-US" altLang="zh-CN" sz="2400" b="1" kern="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/>
      <p:bldP spid="30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>
            <a:endCxn id="15" idx="6"/>
          </p:cNvCxnSpPr>
          <p:nvPr/>
        </p:nvCxnSpPr>
        <p:spPr>
          <a:xfrm flipV="1">
            <a:off x="1759984" y="4300262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 flipV="1">
            <a:off x="3778068" y="4307014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连接符 105"/>
          <p:cNvCxnSpPr/>
          <p:nvPr/>
        </p:nvCxnSpPr>
        <p:spPr>
          <a:xfrm flipV="1">
            <a:off x="6073739" y="4300246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连接符 106"/>
          <p:cNvCxnSpPr/>
          <p:nvPr/>
        </p:nvCxnSpPr>
        <p:spPr>
          <a:xfrm flipV="1">
            <a:off x="8154560" y="4289308"/>
            <a:ext cx="2111210" cy="16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520613" y="4180592"/>
            <a:ext cx="239371" cy="239371"/>
            <a:chOff x="692720" y="2438979"/>
            <a:chExt cx="108000" cy="108000"/>
          </a:xfrm>
        </p:grpSpPr>
        <p:sp>
          <p:nvSpPr>
            <p:cNvPr id="5" name="椭圆 4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04949" y="4180580"/>
            <a:ext cx="239371" cy="239371"/>
            <a:chOff x="692720" y="2438979"/>
            <a:chExt cx="108000" cy="108000"/>
          </a:xfrm>
        </p:grpSpPr>
        <p:sp>
          <p:nvSpPr>
            <p:cNvPr id="14" name="椭圆 13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89285" y="4187336"/>
            <a:ext cx="239371" cy="239371"/>
            <a:chOff x="692720" y="2438979"/>
            <a:chExt cx="108000" cy="108000"/>
          </a:xfrm>
        </p:grpSpPr>
        <p:sp>
          <p:nvSpPr>
            <p:cNvPr id="17" name="椭圆 16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073621" y="4166500"/>
            <a:ext cx="239371" cy="239371"/>
            <a:chOff x="692720" y="2438979"/>
            <a:chExt cx="108000" cy="108000"/>
          </a:xfrm>
        </p:grpSpPr>
        <p:sp>
          <p:nvSpPr>
            <p:cNvPr id="20" name="椭圆 19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257958" y="4183460"/>
            <a:ext cx="239371" cy="239371"/>
            <a:chOff x="692720" y="2438979"/>
            <a:chExt cx="108000" cy="108000"/>
          </a:xfrm>
        </p:grpSpPr>
        <p:sp>
          <p:nvSpPr>
            <p:cNvPr id="23" name="椭圆 22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>
            <a:off x="1373159" y="4539649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3592952" y="4539649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816087" y="4500004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7980534" y="4470609"/>
            <a:ext cx="4619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04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0144981" y="4468854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05</a:t>
            </a:r>
            <a:endParaRPr lang="zh-CN" altLang="en-US" sz="2000" dirty="0">
              <a:solidFill>
                <a:schemeClr val="bg1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07664" y="2996515"/>
            <a:ext cx="1557431" cy="988387"/>
            <a:chOff x="908142" y="2997219"/>
            <a:chExt cx="1557431" cy="988387"/>
          </a:xfrm>
        </p:grpSpPr>
        <p:grpSp>
          <p:nvGrpSpPr>
            <p:cNvPr id="26" name="组合 331"/>
            <p:cNvGrpSpPr/>
            <p:nvPr/>
          </p:nvGrpSpPr>
          <p:grpSpPr>
            <a:xfrm>
              <a:off x="908142" y="2997219"/>
              <a:ext cx="1557431" cy="988387"/>
              <a:chOff x="8928898" y="3014468"/>
              <a:chExt cx="1434738" cy="910522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1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34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39" name="椭圆 38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35" name="直接连接符 335"/>
              <p:cNvCxnSpPr>
                <a:stCxn id="39" idx="4"/>
                <a:endCxn id="37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83" name="矩形 82"/>
            <p:cNvSpPr/>
            <p:nvPr/>
          </p:nvSpPr>
          <p:spPr>
            <a:xfrm>
              <a:off x="1216538" y="3269599"/>
              <a:ext cx="11955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44402" y="2572746"/>
            <a:ext cx="2097801" cy="1331320"/>
            <a:chOff x="7144402" y="2572746"/>
            <a:chExt cx="2097801" cy="1331320"/>
          </a:xfrm>
        </p:grpSpPr>
        <p:grpSp>
          <p:nvGrpSpPr>
            <p:cNvPr id="59" name="组合 331"/>
            <p:cNvGrpSpPr/>
            <p:nvPr/>
          </p:nvGrpSpPr>
          <p:grpSpPr>
            <a:xfrm>
              <a:off x="7144402" y="2572746"/>
              <a:ext cx="2097801" cy="1331320"/>
              <a:chOff x="8928898" y="3014468"/>
              <a:chExt cx="1434738" cy="910522"/>
            </a:xfrm>
          </p:grpSpPr>
          <p:pic>
            <p:nvPicPr>
              <p:cNvPr id="60" name="图片 59"/>
              <p:cNvPicPr>
                <a:picLocks noChangeAspect="1"/>
              </p:cNvPicPr>
              <p:nvPr/>
            </p:nvPicPr>
            <p:blipFill rotWithShape="1">
              <a:blip r:embed="rId1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61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62" name="直接连接符 335"/>
              <p:cNvCxnSpPr>
                <a:stCxn id="66" idx="4"/>
                <a:endCxn id="64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3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86" name="矩形 85"/>
            <p:cNvSpPr/>
            <p:nvPr/>
          </p:nvSpPr>
          <p:spPr>
            <a:xfrm>
              <a:off x="7641716" y="2932543"/>
              <a:ext cx="11955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045915" y="2277749"/>
            <a:ext cx="1557431" cy="1356442"/>
            <a:chOff x="3045915" y="2277749"/>
            <a:chExt cx="1557431" cy="1356442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3045915" y="2277749"/>
              <a:ext cx="1557431" cy="806256"/>
            </a:xfrm>
            <a:prstGeom prst="rect">
              <a:avLst/>
            </a:prstGeom>
          </p:spPr>
        </p:pic>
        <p:grpSp>
          <p:nvGrpSpPr>
            <p:cNvPr id="43" name="组合 334"/>
            <p:cNvGrpSpPr/>
            <p:nvPr/>
          </p:nvGrpSpPr>
          <p:grpSpPr>
            <a:xfrm>
              <a:off x="3772537" y="2990037"/>
              <a:ext cx="90778" cy="90779"/>
              <a:chOff x="5499358" y="2787861"/>
              <a:chExt cx="245551" cy="245550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5499358" y="2787861"/>
                <a:ext cx="245551" cy="24555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574366" y="2862871"/>
                <a:ext cx="95531" cy="9553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cxnSp>
          <p:nvCxnSpPr>
            <p:cNvPr id="44" name="直接连接符 335"/>
            <p:cNvCxnSpPr>
              <a:stCxn id="48" idx="4"/>
              <a:endCxn id="46" idx="0"/>
            </p:cNvCxnSpPr>
            <p:nvPr/>
          </p:nvCxnSpPr>
          <p:spPr>
            <a:xfrm flipH="1">
              <a:off x="3813526" y="3080815"/>
              <a:ext cx="4394" cy="9454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336"/>
            <p:cNvGrpSpPr/>
            <p:nvPr/>
          </p:nvGrpSpPr>
          <p:grpSpPr>
            <a:xfrm>
              <a:off x="3768137" y="3175357"/>
              <a:ext cx="90778" cy="90779"/>
              <a:chOff x="5485909" y="2875716"/>
              <a:chExt cx="245551" cy="245551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485909" y="2875716"/>
                <a:ext cx="245551" cy="245551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635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5560918" y="2950729"/>
                <a:ext cx="95531" cy="9553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84" name="矩形 83"/>
            <p:cNvSpPr/>
            <p:nvPr/>
          </p:nvSpPr>
          <p:spPr>
            <a:xfrm>
              <a:off x="3368417" y="2474032"/>
              <a:ext cx="11955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3767458" y="3267992"/>
              <a:ext cx="95178" cy="366199"/>
              <a:chOff x="3602358" y="3826792"/>
              <a:chExt cx="95178" cy="366199"/>
            </a:xfrm>
          </p:grpSpPr>
          <p:grpSp>
            <p:nvGrpSpPr>
              <p:cNvPr id="88" name="组合 334"/>
              <p:cNvGrpSpPr/>
              <p:nvPr/>
            </p:nvGrpSpPr>
            <p:grpSpPr>
              <a:xfrm>
                <a:off x="3606758" y="3916892"/>
                <a:ext cx="90778" cy="90779"/>
                <a:chOff x="5499358" y="2787861"/>
                <a:chExt cx="245551" cy="245550"/>
              </a:xfrm>
            </p:grpSpPr>
            <p:sp>
              <p:nvSpPr>
                <p:cNvPr id="89" name="椭圆 88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91" name="直接连接符 335"/>
              <p:cNvCxnSpPr>
                <a:stCxn id="89" idx="4"/>
                <a:endCxn id="93" idx="0"/>
              </p:cNvCxnSpPr>
              <p:nvPr/>
            </p:nvCxnSpPr>
            <p:spPr>
              <a:xfrm flipH="1">
                <a:off x="3647747" y="4007670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组合 336"/>
              <p:cNvGrpSpPr/>
              <p:nvPr/>
            </p:nvGrpSpPr>
            <p:grpSpPr>
              <a:xfrm>
                <a:off x="3602358" y="4102212"/>
                <a:ext cx="90778" cy="90779"/>
                <a:chOff x="5485909" y="2875716"/>
                <a:chExt cx="245551" cy="245551"/>
              </a:xfrm>
            </p:grpSpPr>
            <p:sp>
              <p:nvSpPr>
                <p:cNvPr id="93" name="椭圆 92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95" name="直接连接符 335"/>
              <p:cNvCxnSpPr/>
              <p:nvPr/>
            </p:nvCxnSpPr>
            <p:spPr>
              <a:xfrm flipH="1">
                <a:off x="3649605" y="3826792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4986673" y="1759239"/>
            <a:ext cx="2082447" cy="1810284"/>
            <a:chOff x="4986673" y="1759239"/>
            <a:chExt cx="2082447" cy="1810284"/>
          </a:xfrm>
        </p:grpSpPr>
        <p:grpSp>
          <p:nvGrpSpPr>
            <p:cNvPr id="50" name="组合 331"/>
            <p:cNvGrpSpPr/>
            <p:nvPr/>
          </p:nvGrpSpPr>
          <p:grpSpPr>
            <a:xfrm>
              <a:off x="4986673" y="1759239"/>
              <a:ext cx="2082447" cy="1321576"/>
              <a:chOff x="8928898" y="3014468"/>
              <a:chExt cx="1434738" cy="910522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 rotWithShape="1">
              <a:blip r:embed="rId1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52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57" name="椭圆 56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53" name="直接连接符 335"/>
              <p:cNvCxnSpPr>
                <a:stCxn id="57" idx="4"/>
                <a:endCxn id="55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85" name="矩形 84"/>
            <p:cNvSpPr/>
            <p:nvPr/>
          </p:nvSpPr>
          <p:spPr>
            <a:xfrm>
              <a:off x="5457763" y="2123684"/>
              <a:ext cx="11955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5930449" y="3103020"/>
              <a:ext cx="121248" cy="466503"/>
              <a:chOff x="3754758" y="3979192"/>
              <a:chExt cx="95178" cy="366199"/>
            </a:xfrm>
          </p:grpSpPr>
          <p:grpSp>
            <p:nvGrpSpPr>
              <p:cNvPr id="96" name="组合 334"/>
              <p:cNvGrpSpPr/>
              <p:nvPr/>
            </p:nvGrpSpPr>
            <p:grpSpPr>
              <a:xfrm>
                <a:off x="3759158" y="4069292"/>
                <a:ext cx="90778" cy="90779"/>
                <a:chOff x="5499358" y="2787861"/>
                <a:chExt cx="245551" cy="245550"/>
              </a:xfrm>
            </p:grpSpPr>
            <p:sp>
              <p:nvSpPr>
                <p:cNvPr id="97" name="椭圆 96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99" name="直接连接符 335"/>
              <p:cNvCxnSpPr>
                <a:stCxn id="97" idx="4"/>
                <a:endCxn id="101" idx="0"/>
              </p:cNvCxnSpPr>
              <p:nvPr/>
            </p:nvCxnSpPr>
            <p:spPr>
              <a:xfrm flipH="1">
                <a:off x="3800147" y="4160070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" name="组合 336"/>
              <p:cNvGrpSpPr/>
              <p:nvPr/>
            </p:nvGrpSpPr>
            <p:grpSpPr>
              <a:xfrm>
                <a:off x="3754758" y="4254612"/>
                <a:ext cx="90778" cy="90779"/>
                <a:chOff x="5485909" y="2875716"/>
                <a:chExt cx="245551" cy="245551"/>
              </a:xfrm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03" name="直接连接符 335"/>
              <p:cNvCxnSpPr/>
              <p:nvPr/>
            </p:nvCxnSpPr>
            <p:spPr>
              <a:xfrm flipH="1">
                <a:off x="3802005" y="3979192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9"/>
          <p:cNvGrpSpPr/>
          <p:nvPr/>
        </p:nvGrpSpPr>
        <p:grpSpPr>
          <a:xfrm>
            <a:off x="9519098" y="2029381"/>
            <a:ext cx="1557431" cy="1353055"/>
            <a:chOff x="9519098" y="2029381"/>
            <a:chExt cx="1557431" cy="1353055"/>
          </a:xfrm>
        </p:grpSpPr>
        <p:grpSp>
          <p:nvGrpSpPr>
            <p:cNvPr id="68" name="组合 331"/>
            <p:cNvGrpSpPr/>
            <p:nvPr/>
          </p:nvGrpSpPr>
          <p:grpSpPr>
            <a:xfrm>
              <a:off x="9519098" y="2029381"/>
              <a:ext cx="1557431" cy="988387"/>
              <a:chOff x="8928898" y="3014468"/>
              <a:chExt cx="1434738" cy="910522"/>
            </a:xfrm>
          </p:grpSpPr>
          <p:pic>
            <p:nvPicPr>
              <p:cNvPr id="69" name="图片 68"/>
              <p:cNvPicPr>
                <a:picLocks noChangeAspect="1"/>
              </p:cNvPicPr>
              <p:nvPr/>
            </p:nvPicPr>
            <p:blipFill rotWithShape="1">
              <a:blip r:embed="rId1"/>
              <a:srcRect b="39955"/>
              <a:stretch>
                <a:fillRect/>
              </a:stretch>
            </p:blipFill>
            <p:spPr>
              <a:xfrm>
                <a:off x="8928898" y="3014468"/>
                <a:ext cx="1434738" cy="742739"/>
              </a:xfrm>
              <a:prstGeom prst="rect">
                <a:avLst/>
              </a:prstGeom>
            </p:spPr>
          </p:pic>
          <p:grpSp>
            <p:nvGrpSpPr>
              <p:cNvPr id="70" name="组合 334"/>
              <p:cNvGrpSpPr/>
              <p:nvPr/>
            </p:nvGrpSpPr>
            <p:grpSpPr>
              <a:xfrm>
                <a:off x="9598277" y="3670642"/>
                <a:ext cx="83627" cy="83627"/>
                <a:chOff x="5499358" y="2787861"/>
                <a:chExt cx="245551" cy="245550"/>
              </a:xfrm>
            </p:grpSpPr>
            <p:sp>
              <p:nvSpPr>
                <p:cNvPr id="75" name="椭圆 74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71" name="直接连接符 335"/>
              <p:cNvCxnSpPr>
                <a:stCxn id="75" idx="4"/>
                <a:endCxn id="73" idx="0"/>
              </p:cNvCxnSpPr>
              <p:nvPr/>
            </p:nvCxnSpPr>
            <p:spPr>
              <a:xfrm flipH="1">
                <a:off x="9636037" y="3754269"/>
                <a:ext cx="4048" cy="8709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组合 336"/>
              <p:cNvGrpSpPr/>
              <p:nvPr/>
            </p:nvGrpSpPr>
            <p:grpSpPr>
              <a:xfrm>
                <a:off x="9594224" y="3841363"/>
                <a:ext cx="83627" cy="83627"/>
                <a:chOff x="5485909" y="2875716"/>
                <a:chExt cx="245551" cy="245551"/>
              </a:xfrm>
            </p:grpSpPr>
            <p:sp>
              <p:nvSpPr>
                <p:cNvPr id="73" name="椭圆 72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</p:grpSp>
        <p:sp>
          <p:nvSpPr>
            <p:cNvPr id="87" name="矩形 86"/>
            <p:cNvSpPr/>
            <p:nvPr/>
          </p:nvSpPr>
          <p:spPr>
            <a:xfrm>
              <a:off x="9797835" y="2273269"/>
              <a:ext cx="119553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14546D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10235899" y="3016237"/>
              <a:ext cx="95178" cy="366199"/>
              <a:chOff x="3602358" y="3826792"/>
              <a:chExt cx="95178" cy="366199"/>
            </a:xfrm>
          </p:grpSpPr>
          <p:grpSp>
            <p:nvGrpSpPr>
              <p:cNvPr id="110" name="组合 334"/>
              <p:cNvGrpSpPr/>
              <p:nvPr/>
            </p:nvGrpSpPr>
            <p:grpSpPr>
              <a:xfrm>
                <a:off x="3606758" y="3916892"/>
                <a:ext cx="90778" cy="90779"/>
                <a:chOff x="5499358" y="2787861"/>
                <a:chExt cx="245551" cy="245550"/>
              </a:xfrm>
            </p:grpSpPr>
            <p:sp>
              <p:nvSpPr>
                <p:cNvPr id="116" name="椭圆 115"/>
                <p:cNvSpPr/>
                <p:nvPr/>
              </p:nvSpPr>
              <p:spPr>
                <a:xfrm>
                  <a:off x="5499358" y="2787861"/>
                  <a:ext cx="245551" cy="24555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7" name="椭圆 116"/>
                <p:cNvSpPr/>
                <p:nvPr/>
              </p:nvSpPr>
              <p:spPr>
                <a:xfrm>
                  <a:off x="5574366" y="2862871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11" name="直接连接符 335"/>
              <p:cNvCxnSpPr>
                <a:stCxn id="116" idx="4"/>
                <a:endCxn id="114" idx="0"/>
              </p:cNvCxnSpPr>
              <p:nvPr/>
            </p:nvCxnSpPr>
            <p:spPr>
              <a:xfrm flipH="1">
                <a:off x="3647747" y="4007670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" name="组合 336"/>
              <p:cNvGrpSpPr/>
              <p:nvPr/>
            </p:nvGrpSpPr>
            <p:grpSpPr>
              <a:xfrm>
                <a:off x="3602358" y="4102212"/>
                <a:ext cx="90778" cy="90779"/>
                <a:chOff x="5485909" y="2875716"/>
                <a:chExt cx="245551" cy="245551"/>
              </a:xfrm>
            </p:grpSpPr>
            <p:sp>
              <p:nvSpPr>
                <p:cNvPr id="114" name="椭圆 113"/>
                <p:cNvSpPr/>
                <p:nvPr/>
              </p:nvSpPr>
              <p:spPr>
                <a:xfrm>
                  <a:off x="5485909" y="2875716"/>
                  <a:ext cx="245551" cy="24555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CFCFC"/>
                    </a:gs>
                    <a:gs pos="0">
                      <a:srgbClr val="CCCCCC"/>
                    </a:gs>
                  </a:gsLst>
                  <a:lin ang="7200000" scaled="0"/>
                  <a:tileRect/>
                </a:gradFill>
                <a:ln w="9525">
                  <a:gradFill>
                    <a:gsLst>
                      <a:gs pos="89000">
                        <a:schemeClr val="bg1">
                          <a:lumMod val="85000"/>
                        </a:schemeClr>
                      </a:gs>
                      <a:gs pos="0">
                        <a:schemeClr val="bg1"/>
                      </a:gs>
                    </a:gsLst>
                    <a:lin ang="7200000" scaled="0"/>
                  </a:gradFill>
                </a:ln>
                <a:effectLst>
                  <a:outerShdw blurRad="127000" dist="63500" dir="8160000" algn="tr" rotWithShape="0">
                    <a:prstClr val="black">
                      <a:alpha val="3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  <p:sp>
              <p:nvSpPr>
                <p:cNvPr id="115" name="椭圆 114"/>
                <p:cNvSpPr/>
                <p:nvPr/>
              </p:nvSpPr>
              <p:spPr>
                <a:xfrm>
                  <a:off x="5560918" y="2950729"/>
                  <a:ext cx="95531" cy="95530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  <a:effectLst>
                  <a:innerShdw blurRad="50800" dist="25400" dir="18900000">
                    <a:prstClr val="black">
                      <a:alpha val="35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3200">
                    <a:solidFill>
                      <a:srgbClr val="326A82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endParaRPr>
                </a:p>
              </p:txBody>
            </p:sp>
          </p:grpSp>
          <p:cxnSp>
            <p:nvCxnSpPr>
              <p:cNvPr id="113" name="直接连接符 335"/>
              <p:cNvCxnSpPr/>
              <p:nvPr/>
            </p:nvCxnSpPr>
            <p:spPr>
              <a:xfrm flipH="1">
                <a:off x="3649605" y="3826792"/>
                <a:ext cx="4394" cy="9454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C -1.25E-6 -0.00185 -0.00052 -0.00324 -0.00104 -0.00324 C -0.00156 -0.00324 -0.00182 -0.00162 -0.00195 -0.0007 L -0.00195 0.00069 C -0.00208 0.00185 -0.00234 0.00347 -0.00299 0.00347 C -0.00338 0.00347 -0.00377 0.00185 -0.00377 2.22222E-6 C -0.00377 -0.00185 -0.00338 -0.00324 -0.00299 -0.00324 C -0.00234 -0.00324 -0.00208 -0.00162 -0.00195 -0.0007 L -0.00195 0.00069 C -0.00182 0.00185 -0.00156 0.00347 -0.00104 0.00347 C -0.00052 0.00347 -1.25E-6 0.00185 -1.25E-6 2.22222E-6 Z " pathEditMode="relative" rAng="0" ptsTypes="AAAAAAAAAAA">
                                      <p:cBhvr>
                                        <p:cTn id="9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67263" y="3711576"/>
            <a:ext cx="1909763" cy="1981200"/>
            <a:chOff x="4767263" y="3711576"/>
            <a:chExt cx="1909763" cy="1981200"/>
          </a:xfrm>
        </p:grpSpPr>
        <p:sp>
          <p:nvSpPr>
            <p:cNvPr id="6" name="Freeform 6"/>
            <p:cNvSpPr/>
            <p:nvPr/>
          </p:nvSpPr>
          <p:spPr bwMode="auto">
            <a:xfrm>
              <a:off x="5246688" y="3711576"/>
              <a:ext cx="479425" cy="863600"/>
            </a:xfrm>
            <a:custGeom>
              <a:avLst/>
              <a:gdLst>
                <a:gd name="T0" fmla="*/ 0 w 302"/>
                <a:gd name="T1" fmla="*/ 173 h 544"/>
                <a:gd name="T2" fmla="*/ 0 w 302"/>
                <a:gd name="T3" fmla="*/ 544 h 544"/>
                <a:gd name="T4" fmla="*/ 302 w 302"/>
                <a:gd name="T5" fmla="*/ 370 h 544"/>
                <a:gd name="T6" fmla="*/ 302 w 302"/>
                <a:gd name="T7" fmla="*/ 0 h 544"/>
                <a:gd name="T8" fmla="*/ 0 w 302"/>
                <a:gd name="T9" fmla="*/ 173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544">
                  <a:moveTo>
                    <a:pt x="0" y="173"/>
                  </a:moveTo>
                  <a:lnTo>
                    <a:pt x="0" y="544"/>
                  </a:lnTo>
                  <a:lnTo>
                    <a:pt x="302" y="370"/>
                  </a:lnTo>
                  <a:lnTo>
                    <a:pt x="302" y="0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rgbClr val="2A77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199188" y="4843463"/>
              <a:ext cx="477838" cy="849313"/>
            </a:xfrm>
            <a:custGeom>
              <a:avLst/>
              <a:gdLst>
                <a:gd name="T0" fmla="*/ 0 w 301"/>
                <a:gd name="T1" fmla="*/ 169 h 535"/>
                <a:gd name="T2" fmla="*/ 297 w 301"/>
                <a:gd name="T3" fmla="*/ 0 h 535"/>
                <a:gd name="T4" fmla="*/ 301 w 301"/>
                <a:gd name="T5" fmla="*/ 361 h 535"/>
                <a:gd name="T6" fmla="*/ 0 w 301"/>
                <a:gd name="T7" fmla="*/ 535 h 535"/>
                <a:gd name="T8" fmla="*/ 0 w 301"/>
                <a:gd name="T9" fmla="*/ 169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535">
                  <a:moveTo>
                    <a:pt x="0" y="169"/>
                  </a:moveTo>
                  <a:lnTo>
                    <a:pt x="297" y="0"/>
                  </a:lnTo>
                  <a:lnTo>
                    <a:pt x="301" y="361"/>
                  </a:lnTo>
                  <a:lnTo>
                    <a:pt x="0" y="535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2A777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767263" y="3711576"/>
              <a:ext cx="1431925" cy="1981200"/>
            </a:xfrm>
            <a:custGeom>
              <a:avLst/>
              <a:gdLst>
                <a:gd name="T0" fmla="*/ 0 w 902"/>
                <a:gd name="T1" fmla="*/ 0 h 1248"/>
                <a:gd name="T2" fmla="*/ 302 w 902"/>
                <a:gd name="T3" fmla="*/ 173 h 1248"/>
                <a:gd name="T4" fmla="*/ 302 w 902"/>
                <a:gd name="T5" fmla="*/ 544 h 1248"/>
                <a:gd name="T6" fmla="*/ 902 w 902"/>
                <a:gd name="T7" fmla="*/ 882 h 1248"/>
                <a:gd name="T8" fmla="*/ 902 w 902"/>
                <a:gd name="T9" fmla="*/ 1248 h 1248"/>
                <a:gd name="T10" fmla="*/ 5 w 902"/>
                <a:gd name="T11" fmla="*/ 731 h 1248"/>
                <a:gd name="T12" fmla="*/ 0 w 902"/>
                <a:gd name="T13" fmla="*/ 0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2" h="1248">
                  <a:moveTo>
                    <a:pt x="0" y="0"/>
                  </a:moveTo>
                  <a:lnTo>
                    <a:pt x="302" y="173"/>
                  </a:lnTo>
                  <a:lnTo>
                    <a:pt x="302" y="544"/>
                  </a:lnTo>
                  <a:lnTo>
                    <a:pt x="902" y="882"/>
                  </a:lnTo>
                  <a:lnTo>
                    <a:pt x="902" y="1248"/>
                  </a:lnTo>
                  <a:lnTo>
                    <a:pt x="5" y="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BEC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5254625" y="4298951"/>
              <a:ext cx="1416050" cy="812800"/>
            </a:xfrm>
            <a:custGeom>
              <a:avLst/>
              <a:gdLst>
                <a:gd name="T0" fmla="*/ 293 w 892"/>
                <a:gd name="T1" fmla="*/ 0 h 512"/>
                <a:gd name="T2" fmla="*/ 892 w 892"/>
                <a:gd name="T3" fmla="*/ 343 h 512"/>
                <a:gd name="T4" fmla="*/ 595 w 892"/>
                <a:gd name="T5" fmla="*/ 512 h 512"/>
                <a:gd name="T6" fmla="*/ 0 w 892"/>
                <a:gd name="T7" fmla="*/ 174 h 512"/>
                <a:gd name="T8" fmla="*/ 293 w 892"/>
                <a:gd name="T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2" h="512">
                  <a:moveTo>
                    <a:pt x="293" y="0"/>
                  </a:moveTo>
                  <a:lnTo>
                    <a:pt x="892" y="343"/>
                  </a:lnTo>
                  <a:lnTo>
                    <a:pt x="595" y="512"/>
                  </a:lnTo>
                  <a:lnTo>
                    <a:pt x="0" y="17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FD2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91250" y="2862263"/>
            <a:ext cx="1422400" cy="2554288"/>
            <a:chOff x="6191250" y="2862263"/>
            <a:chExt cx="1422400" cy="2554288"/>
          </a:xfrm>
        </p:grpSpPr>
        <p:sp>
          <p:nvSpPr>
            <p:cNvPr id="5" name="Freeform 5"/>
            <p:cNvSpPr/>
            <p:nvPr/>
          </p:nvSpPr>
          <p:spPr bwMode="auto">
            <a:xfrm>
              <a:off x="6670675" y="3144838"/>
              <a:ext cx="479425" cy="1430338"/>
            </a:xfrm>
            <a:custGeom>
              <a:avLst/>
              <a:gdLst>
                <a:gd name="T0" fmla="*/ 302 w 302"/>
                <a:gd name="T1" fmla="*/ 901 h 901"/>
                <a:gd name="T2" fmla="*/ 4 w 302"/>
                <a:gd name="T3" fmla="*/ 727 h 901"/>
                <a:gd name="T4" fmla="*/ 0 w 302"/>
                <a:gd name="T5" fmla="*/ 0 h 901"/>
                <a:gd name="T6" fmla="*/ 297 w 302"/>
                <a:gd name="T7" fmla="*/ 169 h 901"/>
                <a:gd name="T8" fmla="*/ 302 w 302"/>
                <a:gd name="T9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901">
                  <a:moveTo>
                    <a:pt x="302" y="901"/>
                  </a:moveTo>
                  <a:lnTo>
                    <a:pt x="4" y="727"/>
                  </a:lnTo>
                  <a:lnTo>
                    <a:pt x="0" y="0"/>
                  </a:lnTo>
                  <a:lnTo>
                    <a:pt x="297" y="169"/>
                  </a:lnTo>
                  <a:lnTo>
                    <a:pt x="302" y="90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191250" y="4298951"/>
              <a:ext cx="958850" cy="544513"/>
            </a:xfrm>
            <a:custGeom>
              <a:avLst/>
              <a:gdLst>
                <a:gd name="T0" fmla="*/ 306 w 604"/>
                <a:gd name="T1" fmla="*/ 0 h 343"/>
                <a:gd name="T2" fmla="*/ 0 w 604"/>
                <a:gd name="T3" fmla="*/ 169 h 343"/>
                <a:gd name="T4" fmla="*/ 302 w 604"/>
                <a:gd name="T5" fmla="*/ 343 h 343"/>
                <a:gd name="T6" fmla="*/ 604 w 604"/>
                <a:gd name="T7" fmla="*/ 174 h 343"/>
                <a:gd name="T8" fmla="*/ 306 w 604"/>
                <a:gd name="T9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343">
                  <a:moveTo>
                    <a:pt x="306" y="0"/>
                  </a:moveTo>
                  <a:lnTo>
                    <a:pt x="0" y="169"/>
                  </a:lnTo>
                  <a:lnTo>
                    <a:pt x="302" y="343"/>
                  </a:lnTo>
                  <a:lnTo>
                    <a:pt x="604" y="174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670675" y="2862263"/>
              <a:ext cx="936625" cy="550863"/>
            </a:xfrm>
            <a:custGeom>
              <a:avLst/>
              <a:gdLst>
                <a:gd name="T0" fmla="*/ 0 w 590"/>
                <a:gd name="T1" fmla="*/ 178 h 347"/>
                <a:gd name="T2" fmla="*/ 297 w 590"/>
                <a:gd name="T3" fmla="*/ 0 h 347"/>
                <a:gd name="T4" fmla="*/ 590 w 590"/>
                <a:gd name="T5" fmla="*/ 173 h 347"/>
                <a:gd name="T6" fmla="*/ 297 w 590"/>
                <a:gd name="T7" fmla="*/ 347 h 347"/>
                <a:gd name="T8" fmla="*/ 0 w 590"/>
                <a:gd name="T9" fmla="*/ 178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347">
                  <a:moveTo>
                    <a:pt x="0" y="178"/>
                  </a:moveTo>
                  <a:lnTo>
                    <a:pt x="297" y="0"/>
                  </a:lnTo>
                  <a:lnTo>
                    <a:pt x="590" y="173"/>
                  </a:lnTo>
                  <a:lnTo>
                    <a:pt x="297" y="347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670675" y="3136901"/>
              <a:ext cx="942975" cy="2279650"/>
            </a:xfrm>
            <a:custGeom>
              <a:avLst/>
              <a:gdLst>
                <a:gd name="T0" fmla="*/ 594 w 594"/>
                <a:gd name="T1" fmla="*/ 1093 h 1436"/>
                <a:gd name="T2" fmla="*/ 4 w 594"/>
                <a:gd name="T3" fmla="*/ 1436 h 1436"/>
                <a:gd name="T4" fmla="*/ 0 w 594"/>
                <a:gd name="T5" fmla="*/ 1075 h 1436"/>
                <a:gd name="T6" fmla="*/ 302 w 594"/>
                <a:gd name="T7" fmla="*/ 906 h 1436"/>
                <a:gd name="T8" fmla="*/ 297 w 594"/>
                <a:gd name="T9" fmla="*/ 174 h 1436"/>
                <a:gd name="T10" fmla="*/ 590 w 594"/>
                <a:gd name="T11" fmla="*/ 0 h 1436"/>
                <a:gd name="T12" fmla="*/ 594 w 594"/>
                <a:gd name="T13" fmla="*/ 1093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4" h="1436">
                  <a:moveTo>
                    <a:pt x="594" y="1093"/>
                  </a:moveTo>
                  <a:lnTo>
                    <a:pt x="4" y="1436"/>
                  </a:lnTo>
                  <a:lnTo>
                    <a:pt x="0" y="1075"/>
                  </a:lnTo>
                  <a:lnTo>
                    <a:pt x="302" y="906"/>
                  </a:lnTo>
                  <a:lnTo>
                    <a:pt x="297" y="174"/>
                  </a:lnTo>
                  <a:lnTo>
                    <a:pt x="590" y="0"/>
                  </a:lnTo>
                  <a:lnTo>
                    <a:pt x="594" y="109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767263" y="2317751"/>
            <a:ext cx="2374900" cy="1668463"/>
            <a:chOff x="4767263" y="2317751"/>
            <a:chExt cx="2374900" cy="1668463"/>
          </a:xfrm>
        </p:grpSpPr>
        <p:sp>
          <p:nvSpPr>
            <p:cNvPr id="14" name="Freeform 14"/>
            <p:cNvSpPr/>
            <p:nvPr/>
          </p:nvSpPr>
          <p:spPr bwMode="auto">
            <a:xfrm>
              <a:off x="4767263" y="3136901"/>
              <a:ext cx="487363" cy="849313"/>
            </a:xfrm>
            <a:custGeom>
              <a:avLst/>
              <a:gdLst>
                <a:gd name="T0" fmla="*/ 5 w 307"/>
                <a:gd name="T1" fmla="*/ 0 h 535"/>
                <a:gd name="T2" fmla="*/ 298 w 307"/>
                <a:gd name="T3" fmla="*/ 170 h 535"/>
                <a:gd name="T4" fmla="*/ 307 w 307"/>
                <a:gd name="T5" fmla="*/ 535 h 535"/>
                <a:gd name="T6" fmla="*/ 0 w 307"/>
                <a:gd name="T7" fmla="*/ 362 h 535"/>
                <a:gd name="T8" fmla="*/ 5 w 307"/>
                <a:gd name="T9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535">
                  <a:moveTo>
                    <a:pt x="5" y="0"/>
                  </a:moveTo>
                  <a:lnTo>
                    <a:pt x="298" y="170"/>
                  </a:lnTo>
                  <a:lnTo>
                    <a:pt x="307" y="535"/>
                  </a:lnTo>
                  <a:lnTo>
                    <a:pt x="0" y="36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775200" y="2317751"/>
              <a:ext cx="2366963" cy="1668462"/>
              <a:chOff x="4775200" y="2317751"/>
              <a:chExt cx="2366963" cy="1668462"/>
            </a:xfrm>
          </p:grpSpPr>
          <p:sp>
            <p:nvSpPr>
              <p:cNvPr id="13" name="Freeform 13"/>
              <p:cNvSpPr/>
              <p:nvPr/>
            </p:nvSpPr>
            <p:spPr bwMode="auto">
              <a:xfrm>
                <a:off x="6183313" y="2862263"/>
                <a:ext cx="487363" cy="849313"/>
              </a:xfrm>
              <a:custGeom>
                <a:avLst/>
                <a:gdLst>
                  <a:gd name="T0" fmla="*/ 307 w 307"/>
                  <a:gd name="T1" fmla="*/ 535 h 535"/>
                  <a:gd name="T2" fmla="*/ 0 w 307"/>
                  <a:gd name="T3" fmla="*/ 361 h 535"/>
                  <a:gd name="T4" fmla="*/ 0 w 307"/>
                  <a:gd name="T5" fmla="*/ 0 h 535"/>
                  <a:gd name="T6" fmla="*/ 307 w 307"/>
                  <a:gd name="T7" fmla="*/ 178 h 535"/>
                  <a:gd name="T8" fmla="*/ 307 w 307"/>
                  <a:gd name="T9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7" h="535">
                    <a:moveTo>
                      <a:pt x="307" y="535"/>
                    </a:moveTo>
                    <a:lnTo>
                      <a:pt x="0" y="361"/>
                    </a:lnTo>
                    <a:lnTo>
                      <a:pt x="0" y="0"/>
                    </a:lnTo>
                    <a:lnTo>
                      <a:pt x="307" y="178"/>
                    </a:lnTo>
                    <a:lnTo>
                      <a:pt x="307" y="5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4775200" y="2317751"/>
                <a:ext cx="2366963" cy="1089025"/>
              </a:xfrm>
              <a:custGeom>
                <a:avLst/>
                <a:gdLst>
                  <a:gd name="T0" fmla="*/ 1491 w 1491"/>
                  <a:gd name="T1" fmla="*/ 343 h 686"/>
                  <a:gd name="T2" fmla="*/ 1194 w 1491"/>
                  <a:gd name="T3" fmla="*/ 521 h 686"/>
                  <a:gd name="T4" fmla="*/ 887 w 1491"/>
                  <a:gd name="T5" fmla="*/ 343 h 686"/>
                  <a:gd name="T6" fmla="*/ 293 w 1491"/>
                  <a:gd name="T7" fmla="*/ 686 h 686"/>
                  <a:gd name="T8" fmla="*/ 0 w 1491"/>
                  <a:gd name="T9" fmla="*/ 516 h 686"/>
                  <a:gd name="T10" fmla="*/ 892 w 1491"/>
                  <a:gd name="T11" fmla="*/ 0 h 686"/>
                  <a:gd name="T12" fmla="*/ 1491 w 1491"/>
                  <a:gd name="T13" fmla="*/ 343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1" h="686">
                    <a:moveTo>
                      <a:pt x="1491" y="343"/>
                    </a:moveTo>
                    <a:lnTo>
                      <a:pt x="1194" y="521"/>
                    </a:lnTo>
                    <a:lnTo>
                      <a:pt x="887" y="343"/>
                    </a:lnTo>
                    <a:lnTo>
                      <a:pt x="293" y="686"/>
                    </a:lnTo>
                    <a:lnTo>
                      <a:pt x="0" y="516"/>
                    </a:lnTo>
                    <a:lnTo>
                      <a:pt x="892" y="0"/>
                    </a:lnTo>
                    <a:lnTo>
                      <a:pt x="1491" y="34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 bwMode="auto">
              <a:xfrm>
                <a:off x="5240338" y="2862263"/>
                <a:ext cx="942975" cy="1123950"/>
              </a:xfrm>
              <a:custGeom>
                <a:avLst/>
                <a:gdLst>
                  <a:gd name="T0" fmla="*/ 0 w 594"/>
                  <a:gd name="T1" fmla="*/ 343 h 708"/>
                  <a:gd name="T2" fmla="*/ 594 w 594"/>
                  <a:gd name="T3" fmla="*/ 0 h 708"/>
                  <a:gd name="T4" fmla="*/ 594 w 594"/>
                  <a:gd name="T5" fmla="*/ 361 h 708"/>
                  <a:gd name="T6" fmla="*/ 4 w 594"/>
                  <a:gd name="T7" fmla="*/ 708 h 708"/>
                  <a:gd name="T8" fmla="*/ 0 w 594"/>
                  <a:gd name="T9" fmla="*/ 343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4" h="708">
                    <a:moveTo>
                      <a:pt x="0" y="343"/>
                    </a:moveTo>
                    <a:lnTo>
                      <a:pt x="594" y="0"/>
                    </a:lnTo>
                    <a:lnTo>
                      <a:pt x="594" y="361"/>
                    </a:lnTo>
                    <a:lnTo>
                      <a:pt x="4" y="708"/>
                    </a:lnTo>
                    <a:lnTo>
                      <a:pt x="0" y="343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7038977" y="1848814"/>
            <a:ext cx="2160245" cy="805486"/>
            <a:chOff x="7038977" y="1848814"/>
            <a:chExt cx="2160245" cy="805486"/>
          </a:xfrm>
        </p:grpSpPr>
        <p:cxnSp>
          <p:nvCxnSpPr>
            <p:cNvPr id="18" name="连接符: 肘形 17"/>
            <p:cNvCxnSpPr/>
            <p:nvPr/>
          </p:nvCxnSpPr>
          <p:spPr>
            <a:xfrm flipV="1">
              <a:off x="7038977" y="1968500"/>
              <a:ext cx="1920874" cy="6858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8959851" y="1848814"/>
              <a:ext cx="239371" cy="239371"/>
              <a:chOff x="692720" y="2438979"/>
              <a:chExt cx="108000" cy="1080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772400" y="4575176"/>
            <a:ext cx="1859961" cy="1237285"/>
            <a:chOff x="7772400" y="4575176"/>
            <a:chExt cx="1859961" cy="1237285"/>
          </a:xfrm>
        </p:grpSpPr>
        <p:cxnSp>
          <p:nvCxnSpPr>
            <p:cNvPr id="20" name="连接符: 肘形 19"/>
            <p:cNvCxnSpPr/>
            <p:nvPr/>
          </p:nvCxnSpPr>
          <p:spPr>
            <a:xfrm>
              <a:off x="7772400" y="4575176"/>
              <a:ext cx="1638300" cy="111760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9392990" y="5573090"/>
              <a:ext cx="239371" cy="239371"/>
              <a:chOff x="692720" y="2438979"/>
              <a:chExt cx="108000" cy="1080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2732427" y="3286919"/>
            <a:ext cx="2131673" cy="1824833"/>
            <a:chOff x="2732427" y="3286919"/>
            <a:chExt cx="2131673" cy="1824833"/>
          </a:xfrm>
        </p:grpSpPr>
        <p:cxnSp>
          <p:nvCxnSpPr>
            <p:cNvPr id="22" name="连接符: 肘形 21"/>
            <p:cNvCxnSpPr/>
            <p:nvPr/>
          </p:nvCxnSpPr>
          <p:spPr>
            <a:xfrm rot="10800000">
              <a:off x="2971800" y="3413127"/>
              <a:ext cx="1892300" cy="1698625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>
              <a:off x="2732427" y="3286919"/>
              <a:ext cx="239371" cy="239371"/>
              <a:chOff x="692720" y="2438979"/>
              <a:chExt cx="108000" cy="108000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692720" y="2438979"/>
                <a:ext cx="108000" cy="108000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rgbClr val="CCCCCC"/>
                  </a:gs>
                </a:gsLst>
                <a:lin ang="7200000" scaled="0"/>
                <a:tileRect/>
              </a:gradFill>
              <a:ln w="9525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725710" y="2471969"/>
                <a:ext cx="42017" cy="42017"/>
              </a:xfrm>
              <a:prstGeom prst="ellipse">
                <a:avLst/>
              </a:prstGeom>
              <a:gradFill flip="none" rotWithShape="1">
                <a:gsLst>
                  <a:gs pos="0">
                    <a:srgbClr val="0DB4EF"/>
                  </a:gs>
                  <a:gs pos="100000">
                    <a:srgbClr val="96CA54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innerShdw blurRad="50800" dist="254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i="1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1586280" y="2862263"/>
            <a:ext cx="2331669" cy="1203701"/>
            <a:chOff x="1586280" y="2862263"/>
            <a:chExt cx="2331669" cy="1203701"/>
          </a:xfrm>
        </p:grpSpPr>
        <p:sp>
          <p:nvSpPr>
            <p:cNvPr id="32" name="矩形 31"/>
            <p:cNvSpPr/>
            <p:nvPr/>
          </p:nvSpPr>
          <p:spPr>
            <a:xfrm>
              <a:off x="2117456" y="2862263"/>
              <a:ext cx="1800493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86280" y="360429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709024" y="4396800"/>
            <a:ext cx="2185214" cy="844644"/>
            <a:chOff x="8709024" y="4396800"/>
            <a:chExt cx="2185214" cy="844644"/>
          </a:xfrm>
        </p:grpSpPr>
        <p:sp>
          <p:nvSpPr>
            <p:cNvPr id="34" name="矩形 33"/>
            <p:cNvSpPr/>
            <p:nvPr/>
          </p:nvSpPr>
          <p:spPr>
            <a:xfrm>
              <a:off x="8732114" y="4396800"/>
              <a:ext cx="1800493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8709024" y="4779779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02759" y="2154862"/>
            <a:ext cx="2185214" cy="844644"/>
            <a:chOff x="8202759" y="2154862"/>
            <a:chExt cx="2185214" cy="844644"/>
          </a:xfrm>
        </p:grpSpPr>
        <p:sp>
          <p:nvSpPr>
            <p:cNvPr id="37" name="矩形 36"/>
            <p:cNvSpPr/>
            <p:nvPr/>
          </p:nvSpPr>
          <p:spPr>
            <a:xfrm>
              <a:off x="8225849" y="2154862"/>
              <a:ext cx="1800493" cy="3488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b="1" kern="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b="1" kern="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202759" y="2537841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en-US" altLang="zh-CN" sz="12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r>
                <a:rPr lang="zh-CN" altLang="en-US" sz="1200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请在此处填入你需要的内容。</a:t>
              </a:r>
              <a:endParaRPr lang="zh-CN" altLang="en-US" sz="1200" dirty="0">
                <a:latin typeface="印品黑体" panose="00000500000000000000" pitchFamily="2" charset="-122"/>
              </a:endParaRPr>
            </a:p>
          </p:txBody>
        </p:sp>
      </p:grpSp>
      <p:cxnSp>
        <p:nvCxnSpPr>
          <p:cNvPr id="61" name="直接连接符 60"/>
          <p:cNvCxnSpPr/>
          <p:nvPr/>
        </p:nvCxnSpPr>
        <p:spPr>
          <a:xfrm>
            <a:off x="6183313" y="1815750"/>
            <a:ext cx="1" cy="2044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6065677" y="3807259"/>
            <a:ext cx="239371" cy="239371"/>
            <a:chOff x="692720" y="2438979"/>
            <a:chExt cx="108000" cy="108000"/>
          </a:xfrm>
        </p:grpSpPr>
        <p:sp>
          <p:nvSpPr>
            <p:cNvPr id="66" name="椭圆 65"/>
            <p:cNvSpPr/>
            <p:nvPr/>
          </p:nvSpPr>
          <p:spPr>
            <a:xfrm>
              <a:off x="692720" y="2438979"/>
              <a:ext cx="108000" cy="108000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725710" y="2471969"/>
              <a:ext cx="42017" cy="42017"/>
            </a:xfrm>
            <a:prstGeom prst="ellipse">
              <a:avLst/>
            </a:prstGeom>
            <a:gradFill flip="none" rotWithShape="1">
              <a:gsLst>
                <a:gs pos="0">
                  <a:srgbClr val="0DB4EF"/>
                </a:gs>
                <a:gs pos="100000">
                  <a:srgbClr val="96CA54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50800" dist="25400" dir="189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322742" y="1120077"/>
            <a:ext cx="1737016" cy="899224"/>
            <a:chOff x="5322742" y="1120077"/>
            <a:chExt cx="1737016" cy="8992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"/>
            <a:srcRect b="39955"/>
            <a:stretch>
              <a:fillRect/>
            </a:stretch>
          </p:blipFill>
          <p:spPr>
            <a:xfrm>
              <a:off x="5322742" y="1120077"/>
              <a:ext cx="1737016" cy="899224"/>
            </a:xfrm>
            <a:prstGeom prst="rect">
              <a:avLst/>
            </a:prstGeom>
          </p:spPr>
        </p:pic>
        <p:sp>
          <p:nvSpPr>
            <p:cNvPr id="68" name="Freeform 79"/>
            <p:cNvSpPr>
              <a:spLocks noEditPoints="1"/>
            </p:cNvSpPr>
            <p:nvPr/>
          </p:nvSpPr>
          <p:spPr bwMode="auto">
            <a:xfrm>
              <a:off x="5998503" y="1348959"/>
              <a:ext cx="466837" cy="428939"/>
            </a:xfrm>
            <a:custGeom>
              <a:avLst/>
              <a:gdLst>
                <a:gd name="T0" fmla="*/ 406 w 413"/>
                <a:gd name="T1" fmla="*/ 0 h 380"/>
                <a:gd name="T2" fmla="*/ 7 w 413"/>
                <a:gd name="T3" fmla="*/ 0 h 380"/>
                <a:gd name="T4" fmla="*/ 0 w 413"/>
                <a:gd name="T5" fmla="*/ 7 h 380"/>
                <a:gd name="T6" fmla="*/ 0 w 413"/>
                <a:gd name="T7" fmla="*/ 273 h 380"/>
                <a:gd name="T8" fmla="*/ 7 w 413"/>
                <a:gd name="T9" fmla="*/ 281 h 380"/>
                <a:gd name="T10" fmla="*/ 133 w 413"/>
                <a:gd name="T11" fmla="*/ 281 h 380"/>
                <a:gd name="T12" fmla="*/ 133 w 413"/>
                <a:gd name="T13" fmla="*/ 332 h 380"/>
                <a:gd name="T14" fmla="*/ 73 w 413"/>
                <a:gd name="T15" fmla="*/ 332 h 380"/>
                <a:gd name="T16" fmla="*/ 65 w 413"/>
                <a:gd name="T17" fmla="*/ 340 h 380"/>
                <a:gd name="T18" fmla="*/ 65 w 413"/>
                <a:gd name="T19" fmla="*/ 373 h 380"/>
                <a:gd name="T20" fmla="*/ 73 w 413"/>
                <a:gd name="T21" fmla="*/ 380 h 380"/>
                <a:gd name="T22" fmla="*/ 339 w 413"/>
                <a:gd name="T23" fmla="*/ 380 h 380"/>
                <a:gd name="T24" fmla="*/ 346 w 413"/>
                <a:gd name="T25" fmla="*/ 373 h 380"/>
                <a:gd name="T26" fmla="*/ 346 w 413"/>
                <a:gd name="T27" fmla="*/ 340 h 380"/>
                <a:gd name="T28" fmla="*/ 339 w 413"/>
                <a:gd name="T29" fmla="*/ 332 h 380"/>
                <a:gd name="T30" fmla="*/ 280 w 413"/>
                <a:gd name="T31" fmla="*/ 332 h 380"/>
                <a:gd name="T32" fmla="*/ 280 w 413"/>
                <a:gd name="T33" fmla="*/ 281 h 380"/>
                <a:gd name="T34" fmla="*/ 406 w 413"/>
                <a:gd name="T35" fmla="*/ 281 h 380"/>
                <a:gd name="T36" fmla="*/ 413 w 413"/>
                <a:gd name="T37" fmla="*/ 273 h 380"/>
                <a:gd name="T38" fmla="*/ 413 w 413"/>
                <a:gd name="T39" fmla="*/ 7 h 380"/>
                <a:gd name="T40" fmla="*/ 406 w 413"/>
                <a:gd name="T41" fmla="*/ 0 h 380"/>
                <a:gd name="T42" fmla="*/ 331 w 413"/>
                <a:gd name="T43" fmla="*/ 366 h 380"/>
                <a:gd name="T44" fmla="*/ 80 w 413"/>
                <a:gd name="T45" fmla="*/ 366 h 380"/>
                <a:gd name="T46" fmla="*/ 80 w 413"/>
                <a:gd name="T47" fmla="*/ 347 h 380"/>
                <a:gd name="T48" fmla="*/ 331 w 413"/>
                <a:gd name="T49" fmla="*/ 347 h 380"/>
                <a:gd name="T50" fmla="*/ 331 w 413"/>
                <a:gd name="T51" fmla="*/ 366 h 380"/>
                <a:gd name="T52" fmla="*/ 266 w 413"/>
                <a:gd name="T53" fmla="*/ 332 h 380"/>
                <a:gd name="T54" fmla="*/ 148 w 413"/>
                <a:gd name="T55" fmla="*/ 332 h 380"/>
                <a:gd name="T56" fmla="*/ 148 w 413"/>
                <a:gd name="T57" fmla="*/ 281 h 380"/>
                <a:gd name="T58" fmla="*/ 266 w 413"/>
                <a:gd name="T59" fmla="*/ 281 h 380"/>
                <a:gd name="T60" fmla="*/ 266 w 413"/>
                <a:gd name="T61" fmla="*/ 332 h 380"/>
                <a:gd name="T62" fmla="*/ 399 w 413"/>
                <a:gd name="T63" fmla="*/ 266 h 380"/>
                <a:gd name="T64" fmla="*/ 15 w 413"/>
                <a:gd name="T65" fmla="*/ 266 h 380"/>
                <a:gd name="T66" fmla="*/ 15 w 413"/>
                <a:gd name="T67" fmla="*/ 15 h 380"/>
                <a:gd name="T68" fmla="*/ 399 w 413"/>
                <a:gd name="T69" fmla="*/ 15 h 380"/>
                <a:gd name="T70" fmla="*/ 399 w 413"/>
                <a:gd name="T71" fmla="*/ 266 h 380"/>
                <a:gd name="T72" fmla="*/ 40 w 413"/>
                <a:gd name="T73" fmla="*/ 247 h 380"/>
                <a:gd name="T74" fmla="*/ 373 w 413"/>
                <a:gd name="T75" fmla="*/ 247 h 380"/>
                <a:gd name="T76" fmla="*/ 381 w 413"/>
                <a:gd name="T77" fmla="*/ 240 h 380"/>
                <a:gd name="T78" fmla="*/ 381 w 413"/>
                <a:gd name="T79" fmla="*/ 41 h 380"/>
                <a:gd name="T80" fmla="*/ 373 w 413"/>
                <a:gd name="T81" fmla="*/ 33 h 380"/>
                <a:gd name="T82" fmla="*/ 40 w 413"/>
                <a:gd name="T83" fmla="*/ 33 h 380"/>
                <a:gd name="T84" fmla="*/ 33 w 413"/>
                <a:gd name="T85" fmla="*/ 41 h 380"/>
                <a:gd name="T86" fmla="*/ 33 w 413"/>
                <a:gd name="T87" fmla="*/ 240 h 380"/>
                <a:gd name="T88" fmla="*/ 40 w 413"/>
                <a:gd name="T89" fmla="*/ 247 h 380"/>
                <a:gd name="T90" fmla="*/ 47 w 413"/>
                <a:gd name="T91" fmla="*/ 48 h 380"/>
                <a:gd name="T92" fmla="*/ 366 w 413"/>
                <a:gd name="T93" fmla="*/ 48 h 380"/>
                <a:gd name="T94" fmla="*/ 366 w 413"/>
                <a:gd name="T95" fmla="*/ 233 h 380"/>
                <a:gd name="T96" fmla="*/ 47 w 413"/>
                <a:gd name="T97" fmla="*/ 233 h 380"/>
                <a:gd name="T98" fmla="*/ 47 w 413"/>
                <a:gd name="T99" fmla="*/ 4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380">
                  <a:moveTo>
                    <a:pt x="40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7"/>
                    <a:pt x="3" y="281"/>
                    <a:pt x="7" y="281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69" y="332"/>
                    <a:pt x="65" y="336"/>
                    <a:pt x="65" y="340"/>
                  </a:cubicBezTo>
                  <a:cubicBezTo>
                    <a:pt x="65" y="373"/>
                    <a:pt x="65" y="373"/>
                    <a:pt x="65" y="373"/>
                  </a:cubicBezTo>
                  <a:cubicBezTo>
                    <a:pt x="65" y="377"/>
                    <a:pt x="69" y="380"/>
                    <a:pt x="73" y="380"/>
                  </a:cubicBezTo>
                  <a:cubicBezTo>
                    <a:pt x="339" y="380"/>
                    <a:pt x="339" y="380"/>
                    <a:pt x="339" y="380"/>
                  </a:cubicBezTo>
                  <a:cubicBezTo>
                    <a:pt x="343" y="380"/>
                    <a:pt x="346" y="377"/>
                    <a:pt x="346" y="373"/>
                  </a:cubicBezTo>
                  <a:cubicBezTo>
                    <a:pt x="346" y="340"/>
                    <a:pt x="346" y="340"/>
                    <a:pt x="346" y="340"/>
                  </a:cubicBezTo>
                  <a:cubicBezTo>
                    <a:pt x="346" y="336"/>
                    <a:pt x="343" y="332"/>
                    <a:pt x="339" y="332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406" y="281"/>
                    <a:pt x="406" y="281"/>
                    <a:pt x="406" y="281"/>
                  </a:cubicBezTo>
                  <a:cubicBezTo>
                    <a:pt x="410" y="281"/>
                    <a:pt x="413" y="277"/>
                    <a:pt x="413" y="273"/>
                  </a:cubicBezTo>
                  <a:cubicBezTo>
                    <a:pt x="413" y="7"/>
                    <a:pt x="413" y="7"/>
                    <a:pt x="413" y="7"/>
                  </a:cubicBezTo>
                  <a:cubicBezTo>
                    <a:pt x="413" y="3"/>
                    <a:pt x="410" y="0"/>
                    <a:pt x="406" y="0"/>
                  </a:cubicBezTo>
                  <a:close/>
                  <a:moveTo>
                    <a:pt x="331" y="366"/>
                  </a:moveTo>
                  <a:cubicBezTo>
                    <a:pt x="80" y="366"/>
                    <a:pt x="80" y="366"/>
                    <a:pt x="80" y="366"/>
                  </a:cubicBezTo>
                  <a:cubicBezTo>
                    <a:pt x="80" y="347"/>
                    <a:pt x="80" y="347"/>
                    <a:pt x="80" y="347"/>
                  </a:cubicBezTo>
                  <a:cubicBezTo>
                    <a:pt x="331" y="347"/>
                    <a:pt x="331" y="347"/>
                    <a:pt x="331" y="347"/>
                  </a:cubicBezTo>
                  <a:lnTo>
                    <a:pt x="331" y="366"/>
                  </a:lnTo>
                  <a:close/>
                  <a:moveTo>
                    <a:pt x="266" y="332"/>
                  </a:moveTo>
                  <a:cubicBezTo>
                    <a:pt x="148" y="332"/>
                    <a:pt x="148" y="332"/>
                    <a:pt x="148" y="332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266" y="332"/>
                  </a:lnTo>
                  <a:close/>
                  <a:moveTo>
                    <a:pt x="399" y="266"/>
                  </a:moveTo>
                  <a:cubicBezTo>
                    <a:pt x="15" y="266"/>
                    <a:pt x="15" y="266"/>
                    <a:pt x="15" y="26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99" y="15"/>
                    <a:pt x="399" y="15"/>
                    <a:pt x="399" y="15"/>
                  </a:cubicBezTo>
                  <a:lnTo>
                    <a:pt x="399" y="266"/>
                  </a:lnTo>
                  <a:close/>
                  <a:moveTo>
                    <a:pt x="40" y="247"/>
                  </a:moveTo>
                  <a:cubicBezTo>
                    <a:pt x="373" y="247"/>
                    <a:pt x="373" y="247"/>
                    <a:pt x="373" y="247"/>
                  </a:cubicBezTo>
                  <a:cubicBezTo>
                    <a:pt x="377" y="247"/>
                    <a:pt x="381" y="244"/>
                    <a:pt x="381" y="240"/>
                  </a:cubicBezTo>
                  <a:cubicBezTo>
                    <a:pt x="381" y="41"/>
                    <a:pt x="381" y="41"/>
                    <a:pt x="381" y="41"/>
                  </a:cubicBezTo>
                  <a:cubicBezTo>
                    <a:pt x="381" y="37"/>
                    <a:pt x="377" y="33"/>
                    <a:pt x="373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33"/>
                    <a:pt x="33" y="37"/>
                    <a:pt x="33" y="41"/>
                  </a:cubicBezTo>
                  <a:cubicBezTo>
                    <a:pt x="33" y="240"/>
                    <a:pt x="33" y="240"/>
                    <a:pt x="33" y="240"/>
                  </a:cubicBezTo>
                  <a:cubicBezTo>
                    <a:pt x="33" y="244"/>
                    <a:pt x="36" y="247"/>
                    <a:pt x="40" y="247"/>
                  </a:cubicBezTo>
                  <a:close/>
                  <a:moveTo>
                    <a:pt x="47" y="48"/>
                  </a:moveTo>
                  <a:cubicBezTo>
                    <a:pt x="366" y="48"/>
                    <a:pt x="366" y="48"/>
                    <a:pt x="366" y="48"/>
                  </a:cubicBezTo>
                  <a:cubicBezTo>
                    <a:pt x="366" y="233"/>
                    <a:pt x="366" y="233"/>
                    <a:pt x="366" y="233"/>
                  </a:cubicBezTo>
                  <a:cubicBezTo>
                    <a:pt x="47" y="233"/>
                    <a:pt x="47" y="233"/>
                    <a:pt x="47" y="233"/>
                  </a:cubicBezTo>
                  <a:lnTo>
                    <a:pt x="47" y="48"/>
                  </a:lnTo>
                  <a:close/>
                </a:path>
              </a:pathLst>
            </a:custGeom>
            <a:solidFill>
              <a:srgbClr val="0598BC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/>
          <p:cNvSpPr/>
          <p:nvPr/>
        </p:nvSpPr>
        <p:spPr>
          <a:xfrm rot="10800000" flipH="1" flipV="1">
            <a:off x="1051867" y="4699645"/>
            <a:ext cx="9712683" cy="425894"/>
          </a:xfrm>
          <a:prstGeom prst="roundRect">
            <a:avLst>
              <a:gd name="adj" fmla="val 6518"/>
            </a:avLst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i="1" dirty="0">
              <a:solidFill>
                <a:srgbClr val="0B3B57"/>
              </a:solidFill>
              <a:latin typeface="印品黑体" panose="00000500000000000000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634613" y="2116050"/>
            <a:ext cx="3138403" cy="2583594"/>
            <a:chOff x="7634613" y="2116050"/>
            <a:chExt cx="3138403" cy="2583594"/>
          </a:xfrm>
        </p:grpSpPr>
        <p:sp>
          <p:nvSpPr>
            <p:cNvPr id="55" name="圆角矩形 54"/>
            <p:cNvSpPr/>
            <p:nvPr/>
          </p:nvSpPr>
          <p:spPr>
            <a:xfrm rot="10800000" flipH="1" flipV="1">
              <a:off x="7634613" y="2116050"/>
              <a:ext cx="3129937" cy="51531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56" name="矩形 117"/>
            <p:cNvSpPr/>
            <p:nvPr/>
          </p:nvSpPr>
          <p:spPr>
            <a:xfrm>
              <a:off x="7926277" y="2223033"/>
              <a:ext cx="2583844" cy="333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矩形 118"/>
            <p:cNvSpPr/>
            <p:nvPr/>
          </p:nvSpPr>
          <p:spPr>
            <a:xfrm>
              <a:off x="7643837" y="2606263"/>
              <a:ext cx="3129179" cy="209338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80120" y="2850591"/>
            <a:ext cx="1661544" cy="1661544"/>
            <a:chOff x="8380120" y="2850591"/>
            <a:chExt cx="1661544" cy="1661544"/>
          </a:xfrm>
        </p:grpSpPr>
        <p:sp>
          <p:nvSpPr>
            <p:cNvPr id="58" name="椭圆 57"/>
            <p:cNvSpPr/>
            <p:nvPr/>
          </p:nvSpPr>
          <p:spPr>
            <a:xfrm>
              <a:off x="8380120" y="2850591"/>
              <a:ext cx="1661544" cy="166154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grpSp>
          <p:nvGrpSpPr>
            <p:cNvPr id="62" name="组合 7"/>
            <p:cNvGrpSpPr/>
            <p:nvPr/>
          </p:nvGrpSpPr>
          <p:grpSpPr>
            <a:xfrm>
              <a:off x="9024012" y="3247999"/>
              <a:ext cx="447093" cy="769164"/>
              <a:chOff x="9473005" y="3659071"/>
              <a:chExt cx="176486" cy="321991"/>
            </a:xfrm>
          </p:grpSpPr>
          <p:sp>
            <p:nvSpPr>
              <p:cNvPr id="63" name="上下箭头 6"/>
              <p:cNvSpPr/>
              <p:nvPr/>
            </p:nvSpPr>
            <p:spPr>
              <a:xfrm>
                <a:off x="9473005" y="3659071"/>
                <a:ext cx="176486" cy="321991"/>
              </a:xfrm>
              <a:prstGeom prst="up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64" name="上下箭头 125"/>
              <p:cNvSpPr/>
              <p:nvPr/>
            </p:nvSpPr>
            <p:spPr>
              <a:xfrm>
                <a:off x="9489255" y="3674787"/>
                <a:ext cx="144000" cy="288000"/>
              </a:xfrm>
              <a:prstGeom prst="upDownArrow">
                <a:avLst/>
              </a:prstGeom>
              <a:gradFill flip="none" rotWithShape="1">
                <a:gsLst>
                  <a:gs pos="0">
                    <a:srgbClr val="326A82">
                      <a:shade val="30000"/>
                      <a:satMod val="115000"/>
                    </a:srgbClr>
                  </a:gs>
                  <a:gs pos="50000">
                    <a:srgbClr val="326A82">
                      <a:shade val="67500"/>
                      <a:satMod val="115000"/>
                    </a:srgbClr>
                  </a:gs>
                  <a:gs pos="100000">
                    <a:srgbClr val="326A82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048785" y="2116050"/>
            <a:ext cx="3135360" cy="2558112"/>
            <a:chOff x="1048785" y="2116050"/>
            <a:chExt cx="3135360" cy="2558112"/>
          </a:xfrm>
        </p:grpSpPr>
        <p:sp>
          <p:nvSpPr>
            <p:cNvPr id="108" name="圆角矩形 107"/>
            <p:cNvSpPr/>
            <p:nvPr/>
          </p:nvSpPr>
          <p:spPr>
            <a:xfrm rot="10800000" flipH="1" flipV="1">
              <a:off x="1048785" y="2116050"/>
              <a:ext cx="3129937" cy="51531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09" name="矩形 32"/>
            <p:cNvSpPr/>
            <p:nvPr/>
          </p:nvSpPr>
          <p:spPr>
            <a:xfrm>
              <a:off x="1055406" y="2637912"/>
              <a:ext cx="3128739" cy="2036250"/>
            </a:xfrm>
            <a:prstGeom prst="rect">
              <a:avLst/>
            </a:prstGeom>
            <a:solidFill>
              <a:srgbClr val="244A58">
                <a:alpha val="2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10" name="矩形 36"/>
            <p:cNvSpPr/>
            <p:nvPr/>
          </p:nvSpPr>
          <p:spPr>
            <a:xfrm>
              <a:off x="1337405" y="2205764"/>
              <a:ext cx="2583844" cy="333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98261" y="2819442"/>
            <a:ext cx="900000" cy="900000"/>
            <a:chOff x="1598261" y="2819442"/>
            <a:chExt cx="900000" cy="900000"/>
          </a:xfrm>
        </p:grpSpPr>
        <p:sp>
          <p:nvSpPr>
            <p:cNvPr id="111" name="椭圆 110"/>
            <p:cNvSpPr/>
            <p:nvPr/>
          </p:nvSpPr>
          <p:spPr>
            <a:xfrm>
              <a:off x="1598261" y="2819442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03" name="圆角矩形 79"/>
            <p:cNvSpPr/>
            <p:nvPr/>
          </p:nvSpPr>
          <p:spPr>
            <a:xfrm>
              <a:off x="1861232" y="3135099"/>
              <a:ext cx="396948" cy="268685"/>
            </a:xfrm>
            <a:custGeom>
              <a:avLst/>
              <a:gdLst/>
              <a:ahLst/>
              <a:cxnLst/>
              <a:rect l="l" t="t" r="r" b="b"/>
              <a:pathLst>
                <a:path w="483395" h="327199">
                  <a:moveTo>
                    <a:pt x="198362" y="0"/>
                  </a:moveTo>
                  <a:cubicBezTo>
                    <a:pt x="252395" y="0"/>
                    <a:pt x="297971" y="36211"/>
                    <a:pt x="310225" y="86240"/>
                  </a:cubicBezTo>
                  <a:cubicBezTo>
                    <a:pt x="314675" y="83816"/>
                    <a:pt x="319566" y="83344"/>
                    <a:pt x="324568" y="83344"/>
                  </a:cubicBezTo>
                  <a:cubicBezTo>
                    <a:pt x="367570" y="83344"/>
                    <a:pt x="402430" y="118204"/>
                    <a:pt x="402430" y="161206"/>
                  </a:cubicBezTo>
                  <a:lnTo>
                    <a:pt x="400647" y="170037"/>
                  </a:lnTo>
                  <a:lnTo>
                    <a:pt x="404814" y="170037"/>
                  </a:lnTo>
                  <a:cubicBezTo>
                    <a:pt x="448213" y="170037"/>
                    <a:pt x="483395" y="205219"/>
                    <a:pt x="483395" y="248618"/>
                  </a:cubicBezTo>
                  <a:lnTo>
                    <a:pt x="483394" y="248618"/>
                  </a:lnTo>
                  <a:cubicBezTo>
                    <a:pt x="483394" y="292017"/>
                    <a:pt x="448212" y="327199"/>
                    <a:pt x="404813" y="327199"/>
                  </a:cubicBezTo>
                  <a:lnTo>
                    <a:pt x="78581" y="327198"/>
                  </a:lnTo>
                  <a:cubicBezTo>
                    <a:pt x="35182" y="327198"/>
                    <a:pt x="1" y="292016"/>
                    <a:pt x="0" y="248618"/>
                  </a:cubicBezTo>
                  <a:cubicBezTo>
                    <a:pt x="1" y="205219"/>
                    <a:pt x="35182" y="170037"/>
                    <a:pt x="78581" y="170037"/>
                  </a:cubicBezTo>
                  <a:lnTo>
                    <a:pt x="93113" y="170037"/>
                  </a:lnTo>
                  <a:cubicBezTo>
                    <a:pt x="84369" y="154787"/>
                    <a:pt x="80018" y="137073"/>
                    <a:pt x="80018" y="118344"/>
                  </a:cubicBezTo>
                  <a:cubicBezTo>
                    <a:pt x="80018" y="52984"/>
                    <a:pt x="133002" y="0"/>
                    <a:pt x="198362" y="0"/>
                  </a:cubicBezTo>
                  <a:close/>
                </a:path>
              </a:pathLst>
            </a:custGeom>
            <a:noFill/>
            <a:ln w="12700">
              <a:solidFill>
                <a:srgbClr val="4A55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58274" y="2819442"/>
            <a:ext cx="900000" cy="900000"/>
            <a:chOff x="2558274" y="2819442"/>
            <a:chExt cx="900000" cy="900000"/>
          </a:xfrm>
        </p:grpSpPr>
        <p:sp>
          <p:nvSpPr>
            <p:cNvPr id="114" name="椭圆 113"/>
            <p:cNvSpPr/>
            <p:nvPr/>
          </p:nvSpPr>
          <p:spPr>
            <a:xfrm>
              <a:off x="2558274" y="2819442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grpSp>
          <p:nvGrpSpPr>
            <p:cNvPr id="104" name="组合 9"/>
            <p:cNvGrpSpPr/>
            <p:nvPr/>
          </p:nvGrpSpPr>
          <p:grpSpPr>
            <a:xfrm>
              <a:off x="2837244" y="3091381"/>
              <a:ext cx="397300" cy="316961"/>
              <a:chOff x="2850130" y="5883121"/>
              <a:chExt cx="365949" cy="291950"/>
            </a:xfrm>
            <a:solidFill>
              <a:srgbClr val="3275AE"/>
            </a:solidFill>
          </p:grpSpPr>
          <p:sp>
            <p:nvSpPr>
              <p:cNvPr id="106" name="Freeform 6"/>
              <p:cNvSpPr>
                <a:spLocks noEditPoints="1"/>
              </p:cNvSpPr>
              <p:nvPr/>
            </p:nvSpPr>
            <p:spPr bwMode="auto">
              <a:xfrm>
                <a:off x="2850130" y="5883121"/>
                <a:ext cx="228271" cy="291950"/>
              </a:xfrm>
              <a:custGeom>
                <a:avLst/>
                <a:gdLst/>
                <a:ahLst/>
                <a:cxnLst>
                  <a:cxn ang="0">
                    <a:pos x="535" y="1200"/>
                  </a:cxn>
                  <a:cxn ang="0">
                    <a:pos x="476" y="1259"/>
                  </a:cxn>
                  <a:cxn ang="0">
                    <a:pos x="535" y="1317"/>
                  </a:cxn>
                  <a:cxn ang="0">
                    <a:pos x="593" y="1259"/>
                  </a:cxn>
                  <a:cxn ang="0">
                    <a:pos x="535" y="1200"/>
                  </a:cxn>
                  <a:cxn ang="0">
                    <a:pos x="1021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1333"/>
                  </a:cxn>
                  <a:cxn ang="0">
                    <a:pos x="48" y="1381"/>
                  </a:cxn>
                  <a:cxn ang="0">
                    <a:pos x="1021" y="1381"/>
                  </a:cxn>
                  <a:cxn ang="0">
                    <a:pos x="1069" y="1333"/>
                  </a:cxn>
                  <a:cxn ang="0">
                    <a:pos x="1069" y="48"/>
                  </a:cxn>
                  <a:cxn ang="0">
                    <a:pos x="1021" y="0"/>
                  </a:cxn>
                  <a:cxn ang="0">
                    <a:pos x="445" y="77"/>
                  </a:cxn>
                  <a:cxn ang="0">
                    <a:pos x="625" y="77"/>
                  </a:cxn>
                  <a:cxn ang="0">
                    <a:pos x="632" y="84"/>
                  </a:cxn>
                  <a:cxn ang="0">
                    <a:pos x="625" y="91"/>
                  </a:cxn>
                  <a:cxn ang="0">
                    <a:pos x="445" y="91"/>
                  </a:cxn>
                  <a:cxn ang="0">
                    <a:pos x="437" y="84"/>
                  </a:cxn>
                  <a:cxn ang="0">
                    <a:pos x="445" y="77"/>
                  </a:cxn>
                  <a:cxn ang="0">
                    <a:pos x="535" y="1333"/>
                  </a:cxn>
                  <a:cxn ang="0">
                    <a:pos x="460" y="1259"/>
                  </a:cxn>
                  <a:cxn ang="0">
                    <a:pos x="535" y="1184"/>
                  </a:cxn>
                  <a:cxn ang="0">
                    <a:pos x="609" y="1259"/>
                  </a:cxn>
                  <a:cxn ang="0">
                    <a:pos x="535" y="1333"/>
                  </a:cxn>
                  <a:cxn ang="0">
                    <a:pos x="989" y="1135"/>
                  </a:cxn>
                  <a:cxn ang="0">
                    <a:pos x="80" y="1135"/>
                  </a:cxn>
                  <a:cxn ang="0">
                    <a:pos x="80" y="156"/>
                  </a:cxn>
                  <a:cxn ang="0">
                    <a:pos x="989" y="156"/>
                  </a:cxn>
                  <a:cxn ang="0">
                    <a:pos x="989" y="1135"/>
                  </a:cxn>
                </a:cxnLst>
                <a:rect l="0" t="0" r="r" b="b"/>
                <a:pathLst>
                  <a:path w="1069" h="1381">
                    <a:moveTo>
                      <a:pt x="535" y="1200"/>
                    </a:moveTo>
                    <a:cubicBezTo>
                      <a:pt x="502" y="1200"/>
                      <a:pt x="476" y="1226"/>
                      <a:pt x="476" y="1259"/>
                    </a:cubicBezTo>
                    <a:cubicBezTo>
                      <a:pt x="476" y="1291"/>
                      <a:pt x="502" y="1317"/>
                      <a:pt x="535" y="1317"/>
                    </a:cubicBezTo>
                    <a:cubicBezTo>
                      <a:pt x="567" y="1317"/>
                      <a:pt x="593" y="1291"/>
                      <a:pt x="593" y="1259"/>
                    </a:cubicBezTo>
                    <a:cubicBezTo>
                      <a:pt x="593" y="1226"/>
                      <a:pt x="567" y="1200"/>
                      <a:pt x="535" y="1200"/>
                    </a:cubicBezTo>
                    <a:close/>
                    <a:moveTo>
                      <a:pt x="1021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1333"/>
                      <a:pt x="0" y="1333"/>
                      <a:pt x="0" y="1333"/>
                    </a:cubicBezTo>
                    <a:cubicBezTo>
                      <a:pt x="0" y="1360"/>
                      <a:pt x="21" y="1381"/>
                      <a:pt x="48" y="1381"/>
                    </a:cubicBezTo>
                    <a:cubicBezTo>
                      <a:pt x="1021" y="1381"/>
                      <a:pt x="1021" y="1381"/>
                      <a:pt x="1021" y="1381"/>
                    </a:cubicBezTo>
                    <a:cubicBezTo>
                      <a:pt x="1048" y="1381"/>
                      <a:pt x="1069" y="1360"/>
                      <a:pt x="1069" y="1333"/>
                    </a:cubicBezTo>
                    <a:cubicBezTo>
                      <a:pt x="1069" y="48"/>
                      <a:pt x="1069" y="48"/>
                      <a:pt x="1069" y="48"/>
                    </a:cubicBezTo>
                    <a:cubicBezTo>
                      <a:pt x="1069" y="21"/>
                      <a:pt x="1048" y="0"/>
                      <a:pt x="1021" y="0"/>
                    </a:cubicBezTo>
                    <a:close/>
                    <a:moveTo>
                      <a:pt x="445" y="77"/>
                    </a:moveTo>
                    <a:cubicBezTo>
                      <a:pt x="625" y="77"/>
                      <a:pt x="625" y="77"/>
                      <a:pt x="625" y="77"/>
                    </a:cubicBezTo>
                    <a:cubicBezTo>
                      <a:pt x="630" y="77"/>
                      <a:pt x="632" y="80"/>
                      <a:pt x="632" y="84"/>
                    </a:cubicBezTo>
                    <a:cubicBezTo>
                      <a:pt x="632" y="88"/>
                      <a:pt x="630" y="91"/>
                      <a:pt x="625" y="91"/>
                    </a:cubicBezTo>
                    <a:cubicBezTo>
                      <a:pt x="445" y="91"/>
                      <a:pt x="445" y="91"/>
                      <a:pt x="445" y="91"/>
                    </a:cubicBezTo>
                    <a:cubicBezTo>
                      <a:pt x="441" y="91"/>
                      <a:pt x="437" y="88"/>
                      <a:pt x="437" y="84"/>
                    </a:cubicBezTo>
                    <a:cubicBezTo>
                      <a:pt x="437" y="80"/>
                      <a:pt x="441" y="77"/>
                      <a:pt x="445" y="77"/>
                    </a:cubicBezTo>
                    <a:close/>
                    <a:moveTo>
                      <a:pt x="535" y="1333"/>
                    </a:moveTo>
                    <a:cubicBezTo>
                      <a:pt x="493" y="1333"/>
                      <a:pt x="460" y="1300"/>
                      <a:pt x="460" y="1259"/>
                    </a:cubicBezTo>
                    <a:cubicBezTo>
                      <a:pt x="460" y="1217"/>
                      <a:pt x="493" y="1184"/>
                      <a:pt x="535" y="1184"/>
                    </a:cubicBezTo>
                    <a:cubicBezTo>
                      <a:pt x="576" y="1184"/>
                      <a:pt x="609" y="1217"/>
                      <a:pt x="609" y="1259"/>
                    </a:cubicBezTo>
                    <a:cubicBezTo>
                      <a:pt x="609" y="1300"/>
                      <a:pt x="576" y="1333"/>
                      <a:pt x="535" y="1333"/>
                    </a:cubicBezTo>
                    <a:close/>
                    <a:moveTo>
                      <a:pt x="989" y="1135"/>
                    </a:moveTo>
                    <a:cubicBezTo>
                      <a:pt x="80" y="1135"/>
                      <a:pt x="80" y="1135"/>
                      <a:pt x="80" y="1135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989" y="156"/>
                      <a:pt x="989" y="156"/>
                      <a:pt x="989" y="156"/>
                    </a:cubicBezTo>
                    <a:lnTo>
                      <a:pt x="989" y="113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565">
                  <a:defRPr/>
                </a:pPr>
                <a:endParaRPr lang="en-US" sz="2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107" name="Freeform 7"/>
              <p:cNvSpPr>
                <a:spLocks noEditPoints="1"/>
              </p:cNvSpPr>
              <p:nvPr/>
            </p:nvSpPr>
            <p:spPr bwMode="auto">
              <a:xfrm>
                <a:off x="3127096" y="5988832"/>
                <a:ext cx="88983" cy="174273"/>
              </a:xfrm>
              <a:custGeom>
                <a:avLst/>
                <a:gdLst/>
                <a:ahLst/>
                <a:cxnLst>
                  <a:cxn ang="0">
                    <a:pos x="478" y="0"/>
                  </a:cxn>
                  <a:cxn ang="0">
                    <a:pos x="48" y="0"/>
                  </a:cxn>
                  <a:cxn ang="0">
                    <a:pos x="0" y="48"/>
                  </a:cxn>
                  <a:cxn ang="0">
                    <a:pos x="0" y="992"/>
                  </a:cxn>
                  <a:cxn ang="0">
                    <a:pos x="48" y="1040"/>
                  </a:cxn>
                  <a:cxn ang="0">
                    <a:pos x="478" y="1040"/>
                  </a:cxn>
                  <a:cxn ang="0">
                    <a:pos x="526" y="992"/>
                  </a:cxn>
                  <a:cxn ang="0">
                    <a:pos x="526" y="48"/>
                  </a:cxn>
                  <a:cxn ang="0">
                    <a:pos x="478" y="0"/>
                  </a:cxn>
                  <a:cxn ang="0">
                    <a:pos x="195" y="75"/>
                  </a:cxn>
                  <a:cxn ang="0">
                    <a:pos x="331" y="75"/>
                  </a:cxn>
                  <a:cxn ang="0">
                    <a:pos x="340" y="82"/>
                  </a:cxn>
                  <a:cxn ang="0">
                    <a:pos x="331" y="89"/>
                  </a:cxn>
                  <a:cxn ang="0">
                    <a:pos x="195" y="89"/>
                  </a:cxn>
                  <a:cxn ang="0">
                    <a:pos x="186" y="82"/>
                  </a:cxn>
                  <a:cxn ang="0">
                    <a:pos x="195" y="75"/>
                  </a:cxn>
                  <a:cxn ang="0">
                    <a:pos x="263" y="999"/>
                  </a:cxn>
                  <a:cxn ang="0">
                    <a:pos x="207" y="943"/>
                  </a:cxn>
                  <a:cxn ang="0">
                    <a:pos x="263" y="887"/>
                  </a:cxn>
                  <a:cxn ang="0">
                    <a:pos x="319" y="943"/>
                  </a:cxn>
                  <a:cxn ang="0">
                    <a:pos x="263" y="999"/>
                  </a:cxn>
                  <a:cxn ang="0">
                    <a:pos x="473" y="817"/>
                  </a:cxn>
                  <a:cxn ang="0">
                    <a:pos x="53" y="817"/>
                  </a:cxn>
                  <a:cxn ang="0">
                    <a:pos x="53" y="131"/>
                  </a:cxn>
                  <a:cxn ang="0">
                    <a:pos x="473" y="131"/>
                  </a:cxn>
                  <a:cxn ang="0">
                    <a:pos x="473" y="817"/>
                  </a:cxn>
                  <a:cxn ang="0">
                    <a:pos x="263" y="899"/>
                  </a:cxn>
                  <a:cxn ang="0">
                    <a:pos x="219" y="943"/>
                  </a:cxn>
                  <a:cxn ang="0">
                    <a:pos x="263" y="987"/>
                  </a:cxn>
                  <a:cxn ang="0">
                    <a:pos x="307" y="943"/>
                  </a:cxn>
                  <a:cxn ang="0">
                    <a:pos x="263" y="899"/>
                  </a:cxn>
                </a:cxnLst>
                <a:rect l="0" t="0" r="r" b="b"/>
                <a:pathLst>
                  <a:path w="526" h="1040">
                    <a:moveTo>
                      <a:pt x="478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2" y="0"/>
                      <a:pt x="0" y="21"/>
                      <a:pt x="0" y="48"/>
                    </a:cubicBezTo>
                    <a:cubicBezTo>
                      <a:pt x="0" y="992"/>
                      <a:pt x="0" y="992"/>
                      <a:pt x="0" y="992"/>
                    </a:cubicBezTo>
                    <a:cubicBezTo>
                      <a:pt x="0" y="1019"/>
                      <a:pt x="22" y="1040"/>
                      <a:pt x="48" y="1040"/>
                    </a:cubicBezTo>
                    <a:cubicBezTo>
                      <a:pt x="478" y="1040"/>
                      <a:pt x="478" y="1040"/>
                      <a:pt x="478" y="1040"/>
                    </a:cubicBezTo>
                    <a:cubicBezTo>
                      <a:pt x="504" y="1040"/>
                      <a:pt x="526" y="1019"/>
                      <a:pt x="526" y="992"/>
                    </a:cubicBezTo>
                    <a:cubicBezTo>
                      <a:pt x="526" y="48"/>
                      <a:pt x="526" y="48"/>
                      <a:pt x="526" y="48"/>
                    </a:cubicBezTo>
                    <a:cubicBezTo>
                      <a:pt x="526" y="21"/>
                      <a:pt x="504" y="0"/>
                      <a:pt x="478" y="0"/>
                    </a:cubicBezTo>
                    <a:close/>
                    <a:moveTo>
                      <a:pt x="195" y="75"/>
                    </a:moveTo>
                    <a:cubicBezTo>
                      <a:pt x="331" y="75"/>
                      <a:pt x="331" y="75"/>
                      <a:pt x="331" y="75"/>
                    </a:cubicBezTo>
                    <a:cubicBezTo>
                      <a:pt x="335" y="75"/>
                      <a:pt x="340" y="79"/>
                      <a:pt x="340" y="82"/>
                    </a:cubicBezTo>
                    <a:cubicBezTo>
                      <a:pt x="340" y="87"/>
                      <a:pt x="335" y="89"/>
                      <a:pt x="331" y="89"/>
                    </a:cubicBezTo>
                    <a:cubicBezTo>
                      <a:pt x="195" y="89"/>
                      <a:pt x="195" y="89"/>
                      <a:pt x="195" y="89"/>
                    </a:cubicBezTo>
                    <a:cubicBezTo>
                      <a:pt x="189" y="89"/>
                      <a:pt x="186" y="87"/>
                      <a:pt x="186" y="82"/>
                    </a:cubicBezTo>
                    <a:cubicBezTo>
                      <a:pt x="186" y="79"/>
                      <a:pt x="189" y="75"/>
                      <a:pt x="195" y="75"/>
                    </a:cubicBezTo>
                    <a:close/>
                    <a:moveTo>
                      <a:pt x="263" y="999"/>
                    </a:moveTo>
                    <a:cubicBezTo>
                      <a:pt x="232" y="999"/>
                      <a:pt x="207" y="974"/>
                      <a:pt x="207" y="943"/>
                    </a:cubicBezTo>
                    <a:cubicBezTo>
                      <a:pt x="207" y="912"/>
                      <a:pt x="232" y="887"/>
                      <a:pt x="263" y="887"/>
                    </a:cubicBezTo>
                    <a:cubicBezTo>
                      <a:pt x="294" y="887"/>
                      <a:pt x="319" y="912"/>
                      <a:pt x="319" y="943"/>
                    </a:cubicBezTo>
                    <a:cubicBezTo>
                      <a:pt x="319" y="974"/>
                      <a:pt x="294" y="999"/>
                      <a:pt x="263" y="999"/>
                    </a:cubicBezTo>
                    <a:close/>
                    <a:moveTo>
                      <a:pt x="473" y="817"/>
                    </a:moveTo>
                    <a:cubicBezTo>
                      <a:pt x="53" y="817"/>
                      <a:pt x="53" y="817"/>
                      <a:pt x="53" y="817"/>
                    </a:cubicBezTo>
                    <a:cubicBezTo>
                      <a:pt x="53" y="131"/>
                      <a:pt x="53" y="131"/>
                      <a:pt x="53" y="131"/>
                    </a:cubicBezTo>
                    <a:cubicBezTo>
                      <a:pt x="473" y="131"/>
                      <a:pt x="473" y="131"/>
                      <a:pt x="473" y="131"/>
                    </a:cubicBezTo>
                    <a:lnTo>
                      <a:pt x="473" y="817"/>
                    </a:lnTo>
                    <a:close/>
                    <a:moveTo>
                      <a:pt x="263" y="899"/>
                    </a:moveTo>
                    <a:cubicBezTo>
                      <a:pt x="239" y="899"/>
                      <a:pt x="219" y="918"/>
                      <a:pt x="219" y="943"/>
                    </a:cubicBezTo>
                    <a:cubicBezTo>
                      <a:pt x="219" y="967"/>
                      <a:pt x="239" y="987"/>
                      <a:pt x="263" y="987"/>
                    </a:cubicBezTo>
                    <a:cubicBezTo>
                      <a:pt x="287" y="987"/>
                      <a:pt x="307" y="967"/>
                      <a:pt x="307" y="943"/>
                    </a:cubicBezTo>
                    <a:cubicBezTo>
                      <a:pt x="307" y="918"/>
                      <a:pt x="287" y="899"/>
                      <a:pt x="263" y="8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8565">
                  <a:defRPr/>
                </a:pPr>
                <a:endParaRPr lang="en-US" sz="2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2084760" y="3652439"/>
            <a:ext cx="900000" cy="900000"/>
            <a:chOff x="2084760" y="3652439"/>
            <a:chExt cx="900000" cy="900000"/>
          </a:xfrm>
        </p:grpSpPr>
        <p:sp>
          <p:nvSpPr>
            <p:cNvPr id="113" name="椭圆 112"/>
            <p:cNvSpPr/>
            <p:nvPr/>
          </p:nvSpPr>
          <p:spPr>
            <a:xfrm>
              <a:off x="2084760" y="3652439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05" name="Freeform 79"/>
            <p:cNvSpPr>
              <a:spLocks noEditPoints="1"/>
            </p:cNvSpPr>
            <p:nvPr/>
          </p:nvSpPr>
          <p:spPr bwMode="auto">
            <a:xfrm>
              <a:off x="2341841" y="3924684"/>
              <a:ext cx="385838" cy="354515"/>
            </a:xfrm>
            <a:custGeom>
              <a:avLst/>
              <a:gdLst>
                <a:gd name="T0" fmla="*/ 406 w 413"/>
                <a:gd name="T1" fmla="*/ 0 h 380"/>
                <a:gd name="T2" fmla="*/ 7 w 413"/>
                <a:gd name="T3" fmla="*/ 0 h 380"/>
                <a:gd name="T4" fmla="*/ 0 w 413"/>
                <a:gd name="T5" fmla="*/ 7 h 380"/>
                <a:gd name="T6" fmla="*/ 0 w 413"/>
                <a:gd name="T7" fmla="*/ 273 h 380"/>
                <a:gd name="T8" fmla="*/ 7 w 413"/>
                <a:gd name="T9" fmla="*/ 281 h 380"/>
                <a:gd name="T10" fmla="*/ 133 w 413"/>
                <a:gd name="T11" fmla="*/ 281 h 380"/>
                <a:gd name="T12" fmla="*/ 133 w 413"/>
                <a:gd name="T13" fmla="*/ 332 h 380"/>
                <a:gd name="T14" fmla="*/ 73 w 413"/>
                <a:gd name="T15" fmla="*/ 332 h 380"/>
                <a:gd name="T16" fmla="*/ 65 w 413"/>
                <a:gd name="T17" fmla="*/ 340 h 380"/>
                <a:gd name="T18" fmla="*/ 65 w 413"/>
                <a:gd name="T19" fmla="*/ 373 h 380"/>
                <a:gd name="T20" fmla="*/ 73 w 413"/>
                <a:gd name="T21" fmla="*/ 380 h 380"/>
                <a:gd name="T22" fmla="*/ 339 w 413"/>
                <a:gd name="T23" fmla="*/ 380 h 380"/>
                <a:gd name="T24" fmla="*/ 346 w 413"/>
                <a:gd name="T25" fmla="*/ 373 h 380"/>
                <a:gd name="T26" fmla="*/ 346 w 413"/>
                <a:gd name="T27" fmla="*/ 340 h 380"/>
                <a:gd name="T28" fmla="*/ 339 w 413"/>
                <a:gd name="T29" fmla="*/ 332 h 380"/>
                <a:gd name="T30" fmla="*/ 280 w 413"/>
                <a:gd name="T31" fmla="*/ 332 h 380"/>
                <a:gd name="T32" fmla="*/ 280 w 413"/>
                <a:gd name="T33" fmla="*/ 281 h 380"/>
                <a:gd name="T34" fmla="*/ 406 w 413"/>
                <a:gd name="T35" fmla="*/ 281 h 380"/>
                <a:gd name="T36" fmla="*/ 413 w 413"/>
                <a:gd name="T37" fmla="*/ 273 h 380"/>
                <a:gd name="T38" fmla="*/ 413 w 413"/>
                <a:gd name="T39" fmla="*/ 7 h 380"/>
                <a:gd name="T40" fmla="*/ 406 w 413"/>
                <a:gd name="T41" fmla="*/ 0 h 380"/>
                <a:gd name="T42" fmla="*/ 331 w 413"/>
                <a:gd name="T43" fmla="*/ 366 h 380"/>
                <a:gd name="T44" fmla="*/ 80 w 413"/>
                <a:gd name="T45" fmla="*/ 366 h 380"/>
                <a:gd name="T46" fmla="*/ 80 w 413"/>
                <a:gd name="T47" fmla="*/ 347 h 380"/>
                <a:gd name="T48" fmla="*/ 331 w 413"/>
                <a:gd name="T49" fmla="*/ 347 h 380"/>
                <a:gd name="T50" fmla="*/ 331 w 413"/>
                <a:gd name="T51" fmla="*/ 366 h 380"/>
                <a:gd name="T52" fmla="*/ 266 w 413"/>
                <a:gd name="T53" fmla="*/ 332 h 380"/>
                <a:gd name="T54" fmla="*/ 148 w 413"/>
                <a:gd name="T55" fmla="*/ 332 h 380"/>
                <a:gd name="T56" fmla="*/ 148 w 413"/>
                <a:gd name="T57" fmla="*/ 281 h 380"/>
                <a:gd name="T58" fmla="*/ 266 w 413"/>
                <a:gd name="T59" fmla="*/ 281 h 380"/>
                <a:gd name="T60" fmla="*/ 266 w 413"/>
                <a:gd name="T61" fmla="*/ 332 h 380"/>
                <a:gd name="T62" fmla="*/ 399 w 413"/>
                <a:gd name="T63" fmla="*/ 266 h 380"/>
                <a:gd name="T64" fmla="*/ 15 w 413"/>
                <a:gd name="T65" fmla="*/ 266 h 380"/>
                <a:gd name="T66" fmla="*/ 15 w 413"/>
                <a:gd name="T67" fmla="*/ 15 h 380"/>
                <a:gd name="T68" fmla="*/ 399 w 413"/>
                <a:gd name="T69" fmla="*/ 15 h 380"/>
                <a:gd name="T70" fmla="*/ 399 w 413"/>
                <a:gd name="T71" fmla="*/ 266 h 380"/>
                <a:gd name="T72" fmla="*/ 40 w 413"/>
                <a:gd name="T73" fmla="*/ 247 h 380"/>
                <a:gd name="T74" fmla="*/ 373 w 413"/>
                <a:gd name="T75" fmla="*/ 247 h 380"/>
                <a:gd name="T76" fmla="*/ 381 w 413"/>
                <a:gd name="T77" fmla="*/ 240 h 380"/>
                <a:gd name="T78" fmla="*/ 381 w 413"/>
                <a:gd name="T79" fmla="*/ 41 h 380"/>
                <a:gd name="T80" fmla="*/ 373 w 413"/>
                <a:gd name="T81" fmla="*/ 33 h 380"/>
                <a:gd name="T82" fmla="*/ 40 w 413"/>
                <a:gd name="T83" fmla="*/ 33 h 380"/>
                <a:gd name="T84" fmla="*/ 33 w 413"/>
                <a:gd name="T85" fmla="*/ 41 h 380"/>
                <a:gd name="T86" fmla="*/ 33 w 413"/>
                <a:gd name="T87" fmla="*/ 240 h 380"/>
                <a:gd name="T88" fmla="*/ 40 w 413"/>
                <a:gd name="T89" fmla="*/ 247 h 380"/>
                <a:gd name="T90" fmla="*/ 47 w 413"/>
                <a:gd name="T91" fmla="*/ 48 h 380"/>
                <a:gd name="T92" fmla="*/ 366 w 413"/>
                <a:gd name="T93" fmla="*/ 48 h 380"/>
                <a:gd name="T94" fmla="*/ 366 w 413"/>
                <a:gd name="T95" fmla="*/ 233 h 380"/>
                <a:gd name="T96" fmla="*/ 47 w 413"/>
                <a:gd name="T97" fmla="*/ 233 h 380"/>
                <a:gd name="T98" fmla="*/ 47 w 413"/>
                <a:gd name="T99" fmla="*/ 48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3" h="380">
                  <a:moveTo>
                    <a:pt x="40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7"/>
                    <a:pt x="3" y="281"/>
                    <a:pt x="7" y="281"/>
                  </a:cubicBezTo>
                  <a:cubicBezTo>
                    <a:pt x="133" y="281"/>
                    <a:pt x="133" y="281"/>
                    <a:pt x="133" y="28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69" y="332"/>
                    <a:pt x="65" y="336"/>
                    <a:pt x="65" y="340"/>
                  </a:cubicBezTo>
                  <a:cubicBezTo>
                    <a:pt x="65" y="373"/>
                    <a:pt x="65" y="373"/>
                    <a:pt x="65" y="373"/>
                  </a:cubicBezTo>
                  <a:cubicBezTo>
                    <a:pt x="65" y="377"/>
                    <a:pt x="69" y="380"/>
                    <a:pt x="73" y="380"/>
                  </a:cubicBezTo>
                  <a:cubicBezTo>
                    <a:pt x="339" y="380"/>
                    <a:pt x="339" y="380"/>
                    <a:pt x="339" y="380"/>
                  </a:cubicBezTo>
                  <a:cubicBezTo>
                    <a:pt x="343" y="380"/>
                    <a:pt x="346" y="377"/>
                    <a:pt x="346" y="373"/>
                  </a:cubicBezTo>
                  <a:cubicBezTo>
                    <a:pt x="346" y="340"/>
                    <a:pt x="346" y="340"/>
                    <a:pt x="346" y="340"/>
                  </a:cubicBezTo>
                  <a:cubicBezTo>
                    <a:pt x="346" y="336"/>
                    <a:pt x="343" y="332"/>
                    <a:pt x="339" y="332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80" y="281"/>
                    <a:pt x="280" y="281"/>
                    <a:pt x="280" y="281"/>
                  </a:cubicBezTo>
                  <a:cubicBezTo>
                    <a:pt x="406" y="281"/>
                    <a:pt x="406" y="281"/>
                    <a:pt x="406" y="281"/>
                  </a:cubicBezTo>
                  <a:cubicBezTo>
                    <a:pt x="410" y="281"/>
                    <a:pt x="413" y="277"/>
                    <a:pt x="413" y="273"/>
                  </a:cubicBezTo>
                  <a:cubicBezTo>
                    <a:pt x="413" y="7"/>
                    <a:pt x="413" y="7"/>
                    <a:pt x="413" y="7"/>
                  </a:cubicBezTo>
                  <a:cubicBezTo>
                    <a:pt x="413" y="3"/>
                    <a:pt x="410" y="0"/>
                    <a:pt x="406" y="0"/>
                  </a:cubicBezTo>
                  <a:close/>
                  <a:moveTo>
                    <a:pt x="331" y="366"/>
                  </a:moveTo>
                  <a:cubicBezTo>
                    <a:pt x="80" y="366"/>
                    <a:pt x="80" y="366"/>
                    <a:pt x="80" y="366"/>
                  </a:cubicBezTo>
                  <a:cubicBezTo>
                    <a:pt x="80" y="347"/>
                    <a:pt x="80" y="347"/>
                    <a:pt x="80" y="347"/>
                  </a:cubicBezTo>
                  <a:cubicBezTo>
                    <a:pt x="331" y="347"/>
                    <a:pt x="331" y="347"/>
                    <a:pt x="331" y="347"/>
                  </a:cubicBezTo>
                  <a:lnTo>
                    <a:pt x="331" y="366"/>
                  </a:lnTo>
                  <a:close/>
                  <a:moveTo>
                    <a:pt x="266" y="332"/>
                  </a:moveTo>
                  <a:cubicBezTo>
                    <a:pt x="148" y="332"/>
                    <a:pt x="148" y="332"/>
                    <a:pt x="148" y="332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266" y="281"/>
                    <a:pt x="266" y="281"/>
                    <a:pt x="266" y="281"/>
                  </a:cubicBezTo>
                  <a:lnTo>
                    <a:pt x="266" y="332"/>
                  </a:lnTo>
                  <a:close/>
                  <a:moveTo>
                    <a:pt x="399" y="266"/>
                  </a:moveTo>
                  <a:cubicBezTo>
                    <a:pt x="15" y="266"/>
                    <a:pt x="15" y="266"/>
                    <a:pt x="15" y="26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399" y="15"/>
                    <a:pt x="399" y="15"/>
                    <a:pt x="399" y="15"/>
                  </a:cubicBezTo>
                  <a:lnTo>
                    <a:pt x="399" y="266"/>
                  </a:lnTo>
                  <a:close/>
                  <a:moveTo>
                    <a:pt x="40" y="247"/>
                  </a:moveTo>
                  <a:cubicBezTo>
                    <a:pt x="373" y="247"/>
                    <a:pt x="373" y="247"/>
                    <a:pt x="373" y="247"/>
                  </a:cubicBezTo>
                  <a:cubicBezTo>
                    <a:pt x="377" y="247"/>
                    <a:pt x="381" y="244"/>
                    <a:pt x="381" y="240"/>
                  </a:cubicBezTo>
                  <a:cubicBezTo>
                    <a:pt x="381" y="41"/>
                    <a:pt x="381" y="41"/>
                    <a:pt x="381" y="41"/>
                  </a:cubicBezTo>
                  <a:cubicBezTo>
                    <a:pt x="381" y="37"/>
                    <a:pt x="377" y="33"/>
                    <a:pt x="373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33"/>
                    <a:pt x="33" y="37"/>
                    <a:pt x="33" y="41"/>
                  </a:cubicBezTo>
                  <a:cubicBezTo>
                    <a:pt x="33" y="240"/>
                    <a:pt x="33" y="240"/>
                    <a:pt x="33" y="240"/>
                  </a:cubicBezTo>
                  <a:cubicBezTo>
                    <a:pt x="33" y="244"/>
                    <a:pt x="36" y="247"/>
                    <a:pt x="40" y="247"/>
                  </a:cubicBezTo>
                  <a:close/>
                  <a:moveTo>
                    <a:pt x="47" y="48"/>
                  </a:moveTo>
                  <a:cubicBezTo>
                    <a:pt x="366" y="48"/>
                    <a:pt x="366" y="48"/>
                    <a:pt x="366" y="48"/>
                  </a:cubicBezTo>
                  <a:cubicBezTo>
                    <a:pt x="366" y="233"/>
                    <a:pt x="366" y="233"/>
                    <a:pt x="366" y="233"/>
                  </a:cubicBezTo>
                  <a:cubicBezTo>
                    <a:pt x="47" y="233"/>
                    <a:pt x="47" y="233"/>
                    <a:pt x="47" y="233"/>
                  </a:cubicBezTo>
                  <a:lnTo>
                    <a:pt x="47" y="48"/>
                  </a:lnTo>
                  <a:close/>
                </a:path>
              </a:pathLst>
            </a:custGeom>
            <a:solidFill>
              <a:srgbClr val="0598BC"/>
            </a:solidFill>
            <a:ln>
              <a:noFill/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68068" y="2125274"/>
            <a:ext cx="3129937" cy="2574370"/>
            <a:chOff x="4342403" y="2116051"/>
            <a:chExt cx="3129937" cy="2574370"/>
          </a:xfrm>
        </p:grpSpPr>
        <p:sp>
          <p:nvSpPr>
            <p:cNvPr id="126" name="圆角矩形 125"/>
            <p:cNvSpPr/>
            <p:nvPr/>
          </p:nvSpPr>
          <p:spPr>
            <a:xfrm rot="10800000" flipH="1" flipV="1">
              <a:off x="4342403" y="2116051"/>
              <a:ext cx="3129937" cy="515312"/>
            </a:xfrm>
            <a:prstGeom prst="roundRect">
              <a:avLst>
                <a:gd name="adj" fmla="val 6518"/>
              </a:avLst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27" name="矩形 92"/>
            <p:cNvSpPr/>
            <p:nvPr/>
          </p:nvSpPr>
          <p:spPr>
            <a:xfrm>
              <a:off x="4629827" y="2203877"/>
              <a:ext cx="2583844" cy="333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265">
                <a:lnSpc>
                  <a:spcPts val="2000"/>
                </a:lnSpc>
                <a:defRPr/>
              </a:pPr>
              <a:r>
                <a:rPr lang="zh-CN" altLang="en-US" sz="1600" b="1" kern="0" dirty="0">
                  <a:solidFill>
                    <a:srgbClr val="326A82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添加您要的题目</a:t>
              </a:r>
              <a:endParaRPr lang="en-US" altLang="zh-CN" sz="1600" b="1" kern="0" dirty="0">
                <a:solidFill>
                  <a:srgbClr val="326A82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8" name="矩形 93"/>
            <p:cNvSpPr/>
            <p:nvPr/>
          </p:nvSpPr>
          <p:spPr>
            <a:xfrm>
              <a:off x="4355657" y="2624389"/>
              <a:ext cx="3113078" cy="2066032"/>
            </a:xfrm>
            <a:prstGeom prst="rect">
              <a:avLst/>
            </a:prstGeom>
            <a:solidFill>
              <a:srgbClr val="0598BC">
                <a:alpha val="2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981812" y="2739930"/>
            <a:ext cx="900000" cy="900000"/>
            <a:chOff x="4981812" y="2739930"/>
            <a:chExt cx="900000" cy="900000"/>
          </a:xfrm>
        </p:grpSpPr>
        <p:sp>
          <p:nvSpPr>
            <p:cNvPr id="132" name="椭圆 131"/>
            <p:cNvSpPr/>
            <p:nvPr/>
          </p:nvSpPr>
          <p:spPr>
            <a:xfrm>
              <a:off x="4981812" y="2739930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grpSp>
          <p:nvGrpSpPr>
            <p:cNvPr id="119" name="组合 167"/>
            <p:cNvGrpSpPr/>
            <p:nvPr/>
          </p:nvGrpSpPr>
          <p:grpSpPr>
            <a:xfrm>
              <a:off x="5233995" y="2959941"/>
              <a:ext cx="333531" cy="359521"/>
              <a:chOff x="4935538" y="3908425"/>
              <a:chExt cx="488950" cy="527050"/>
            </a:xfrm>
          </p:grpSpPr>
          <p:sp>
            <p:nvSpPr>
              <p:cNvPr id="123" name="Freeform 85"/>
              <p:cNvSpPr/>
              <p:nvPr/>
            </p:nvSpPr>
            <p:spPr bwMode="auto">
              <a:xfrm>
                <a:off x="5292725" y="3908425"/>
                <a:ext cx="131763" cy="527050"/>
              </a:xfrm>
              <a:custGeom>
                <a:avLst/>
                <a:gdLst>
                  <a:gd name="T0" fmla="*/ 0 w 48"/>
                  <a:gd name="T1" fmla="*/ 181 h 192"/>
                  <a:gd name="T2" fmla="*/ 12 w 48"/>
                  <a:gd name="T3" fmla="*/ 192 h 192"/>
                  <a:gd name="T4" fmla="*/ 37 w 48"/>
                  <a:gd name="T5" fmla="*/ 192 h 192"/>
                  <a:gd name="T6" fmla="*/ 48 w 48"/>
                  <a:gd name="T7" fmla="*/ 181 h 192"/>
                  <a:gd name="T8" fmla="*/ 48 w 48"/>
                  <a:gd name="T9" fmla="*/ 11 h 192"/>
                  <a:gd name="T10" fmla="*/ 37 w 48"/>
                  <a:gd name="T11" fmla="*/ 0 h 192"/>
                  <a:gd name="T12" fmla="*/ 12 w 48"/>
                  <a:gd name="T13" fmla="*/ 0 h 192"/>
                  <a:gd name="T14" fmla="*/ 0 w 48"/>
                  <a:gd name="T15" fmla="*/ 11 h 192"/>
                  <a:gd name="T16" fmla="*/ 0 w 48"/>
                  <a:gd name="T17" fmla="*/ 18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92">
                    <a:moveTo>
                      <a:pt x="0" y="181"/>
                    </a:moveTo>
                    <a:cubicBezTo>
                      <a:pt x="0" y="187"/>
                      <a:pt x="5" y="192"/>
                      <a:pt x="12" y="192"/>
                    </a:cubicBezTo>
                    <a:cubicBezTo>
                      <a:pt x="37" y="192"/>
                      <a:pt x="37" y="192"/>
                      <a:pt x="37" y="192"/>
                    </a:cubicBezTo>
                    <a:cubicBezTo>
                      <a:pt x="43" y="192"/>
                      <a:pt x="48" y="187"/>
                      <a:pt x="48" y="18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5"/>
                      <a:pt x="43" y="0"/>
                      <a:pt x="37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lnTo>
                      <a:pt x="0" y="181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124" name="Freeform 86"/>
              <p:cNvSpPr/>
              <p:nvPr/>
            </p:nvSpPr>
            <p:spPr bwMode="auto">
              <a:xfrm>
                <a:off x="5116513" y="4116387"/>
                <a:ext cx="131763" cy="319087"/>
              </a:xfrm>
              <a:custGeom>
                <a:avLst/>
                <a:gdLst>
                  <a:gd name="T0" fmla="*/ 0 w 48"/>
                  <a:gd name="T1" fmla="*/ 110 h 116"/>
                  <a:gd name="T2" fmla="*/ 11 w 48"/>
                  <a:gd name="T3" fmla="*/ 116 h 116"/>
                  <a:gd name="T4" fmla="*/ 36 w 48"/>
                  <a:gd name="T5" fmla="*/ 116 h 116"/>
                  <a:gd name="T6" fmla="*/ 48 w 48"/>
                  <a:gd name="T7" fmla="*/ 110 h 116"/>
                  <a:gd name="T8" fmla="*/ 48 w 48"/>
                  <a:gd name="T9" fmla="*/ 7 h 116"/>
                  <a:gd name="T10" fmla="*/ 36 w 48"/>
                  <a:gd name="T11" fmla="*/ 0 h 116"/>
                  <a:gd name="T12" fmla="*/ 11 w 48"/>
                  <a:gd name="T13" fmla="*/ 0 h 116"/>
                  <a:gd name="T14" fmla="*/ 0 w 48"/>
                  <a:gd name="T15" fmla="*/ 7 h 116"/>
                  <a:gd name="T16" fmla="*/ 0 w 48"/>
                  <a:gd name="T17" fmla="*/ 11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16">
                    <a:moveTo>
                      <a:pt x="0" y="110"/>
                    </a:moveTo>
                    <a:cubicBezTo>
                      <a:pt x="0" y="113"/>
                      <a:pt x="5" y="116"/>
                      <a:pt x="11" y="116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43" y="116"/>
                      <a:pt x="48" y="113"/>
                      <a:pt x="48" y="110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3"/>
                      <a:pt x="43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3"/>
                      <a:pt x="0" y="7"/>
                    </a:cubicBezTo>
                    <a:lnTo>
                      <a:pt x="0" y="110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  <p:sp>
            <p:nvSpPr>
              <p:cNvPr id="125" name="Freeform 87"/>
              <p:cNvSpPr/>
              <p:nvPr/>
            </p:nvSpPr>
            <p:spPr bwMode="auto">
              <a:xfrm>
                <a:off x="4935538" y="4210050"/>
                <a:ext cx="128588" cy="222250"/>
              </a:xfrm>
              <a:custGeom>
                <a:avLst/>
                <a:gdLst>
                  <a:gd name="T0" fmla="*/ 0 w 47"/>
                  <a:gd name="T1" fmla="*/ 76 h 81"/>
                  <a:gd name="T2" fmla="*/ 11 w 47"/>
                  <a:gd name="T3" fmla="*/ 81 h 81"/>
                  <a:gd name="T4" fmla="*/ 36 w 47"/>
                  <a:gd name="T5" fmla="*/ 81 h 81"/>
                  <a:gd name="T6" fmla="*/ 47 w 47"/>
                  <a:gd name="T7" fmla="*/ 76 h 81"/>
                  <a:gd name="T8" fmla="*/ 47 w 47"/>
                  <a:gd name="T9" fmla="*/ 5 h 81"/>
                  <a:gd name="T10" fmla="*/ 36 w 47"/>
                  <a:gd name="T11" fmla="*/ 0 h 81"/>
                  <a:gd name="T12" fmla="*/ 11 w 47"/>
                  <a:gd name="T13" fmla="*/ 0 h 81"/>
                  <a:gd name="T14" fmla="*/ 0 w 47"/>
                  <a:gd name="T15" fmla="*/ 5 h 81"/>
                  <a:gd name="T16" fmla="*/ 0 w 47"/>
                  <a:gd name="T17" fmla="*/ 7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81">
                    <a:moveTo>
                      <a:pt x="0" y="76"/>
                    </a:moveTo>
                    <a:cubicBezTo>
                      <a:pt x="0" y="79"/>
                      <a:pt x="5" y="81"/>
                      <a:pt x="11" y="81"/>
                    </a:cubicBezTo>
                    <a:cubicBezTo>
                      <a:pt x="36" y="81"/>
                      <a:pt x="36" y="81"/>
                      <a:pt x="36" y="81"/>
                    </a:cubicBezTo>
                    <a:cubicBezTo>
                      <a:pt x="42" y="81"/>
                      <a:pt x="47" y="79"/>
                      <a:pt x="47" y="76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2"/>
                      <a:pt x="42" y="0"/>
                      <a:pt x="3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2"/>
                      <a:pt x="0" y="5"/>
                    </a:cubicBezTo>
                    <a:lnTo>
                      <a:pt x="0" y="76"/>
                    </a:lnTo>
                    <a:close/>
                  </a:path>
                </a:pathLst>
              </a:custGeom>
              <a:noFill/>
              <a:ln w="9525">
                <a:solidFill>
                  <a:srgbClr val="008647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i="1" dirty="0">
                  <a:solidFill>
                    <a:srgbClr val="326A82"/>
                  </a:solidFill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935668" y="2739930"/>
            <a:ext cx="900000" cy="900000"/>
            <a:chOff x="5935668" y="2739930"/>
            <a:chExt cx="900000" cy="900000"/>
          </a:xfrm>
        </p:grpSpPr>
        <p:sp>
          <p:nvSpPr>
            <p:cNvPr id="131" name="椭圆 130"/>
            <p:cNvSpPr/>
            <p:nvPr/>
          </p:nvSpPr>
          <p:spPr>
            <a:xfrm>
              <a:off x="5935668" y="2739930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20" name="Freeform 92"/>
            <p:cNvSpPr>
              <a:spLocks noEditPoints="1"/>
            </p:cNvSpPr>
            <p:nvPr/>
          </p:nvSpPr>
          <p:spPr bwMode="auto">
            <a:xfrm>
              <a:off x="6210140" y="2941509"/>
              <a:ext cx="351055" cy="444696"/>
            </a:xfrm>
            <a:custGeom>
              <a:avLst/>
              <a:gdLst>
                <a:gd name="T0" fmla="*/ 340 w 347"/>
                <a:gd name="T1" fmla="*/ 93 h 440"/>
                <a:gd name="T2" fmla="*/ 281 w 347"/>
                <a:gd name="T3" fmla="*/ 93 h 440"/>
                <a:gd name="T4" fmla="*/ 281 w 347"/>
                <a:gd name="T5" fmla="*/ 34 h 440"/>
                <a:gd name="T6" fmla="*/ 273 w 347"/>
                <a:gd name="T7" fmla="*/ 27 h 440"/>
                <a:gd name="T8" fmla="*/ 214 w 347"/>
                <a:gd name="T9" fmla="*/ 27 h 440"/>
                <a:gd name="T10" fmla="*/ 214 w 347"/>
                <a:gd name="T11" fmla="*/ 7 h 440"/>
                <a:gd name="T12" fmla="*/ 207 w 347"/>
                <a:gd name="T13" fmla="*/ 0 h 440"/>
                <a:gd name="T14" fmla="*/ 140 w 347"/>
                <a:gd name="T15" fmla="*/ 0 h 440"/>
                <a:gd name="T16" fmla="*/ 133 w 347"/>
                <a:gd name="T17" fmla="*/ 7 h 440"/>
                <a:gd name="T18" fmla="*/ 133 w 347"/>
                <a:gd name="T19" fmla="*/ 27 h 440"/>
                <a:gd name="T20" fmla="*/ 74 w 347"/>
                <a:gd name="T21" fmla="*/ 27 h 440"/>
                <a:gd name="T22" fmla="*/ 66 w 347"/>
                <a:gd name="T23" fmla="*/ 34 h 440"/>
                <a:gd name="T24" fmla="*/ 66 w 347"/>
                <a:gd name="T25" fmla="*/ 159 h 440"/>
                <a:gd name="T26" fmla="*/ 7 w 347"/>
                <a:gd name="T27" fmla="*/ 159 h 440"/>
                <a:gd name="T28" fmla="*/ 0 w 347"/>
                <a:gd name="T29" fmla="*/ 167 h 440"/>
                <a:gd name="T30" fmla="*/ 0 w 347"/>
                <a:gd name="T31" fmla="*/ 300 h 440"/>
                <a:gd name="T32" fmla="*/ 2 w 347"/>
                <a:gd name="T33" fmla="*/ 305 h 440"/>
                <a:gd name="T34" fmla="*/ 66 w 347"/>
                <a:gd name="T35" fmla="*/ 369 h 440"/>
                <a:gd name="T36" fmla="*/ 66 w 347"/>
                <a:gd name="T37" fmla="*/ 433 h 440"/>
                <a:gd name="T38" fmla="*/ 74 w 347"/>
                <a:gd name="T39" fmla="*/ 440 h 440"/>
                <a:gd name="T40" fmla="*/ 273 w 347"/>
                <a:gd name="T41" fmla="*/ 440 h 440"/>
                <a:gd name="T42" fmla="*/ 281 w 347"/>
                <a:gd name="T43" fmla="*/ 433 h 440"/>
                <a:gd name="T44" fmla="*/ 281 w 347"/>
                <a:gd name="T45" fmla="*/ 364 h 440"/>
                <a:gd name="T46" fmla="*/ 345 w 347"/>
                <a:gd name="T47" fmla="*/ 305 h 440"/>
                <a:gd name="T48" fmla="*/ 347 w 347"/>
                <a:gd name="T49" fmla="*/ 300 h 440"/>
                <a:gd name="T50" fmla="*/ 347 w 347"/>
                <a:gd name="T51" fmla="*/ 100 h 440"/>
                <a:gd name="T52" fmla="*/ 340 w 347"/>
                <a:gd name="T53" fmla="*/ 93 h 440"/>
                <a:gd name="T54" fmla="*/ 332 w 347"/>
                <a:gd name="T55" fmla="*/ 296 h 440"/>
                <a:gd name="T56" fmla="*/ 268 w 347"/>
                <a:gd name="T57" fmla="*/ 355 h 440"/>
                <a:gd name="T58" fmla="*/ 266 w 347"/>
                <a:gd name="T59" fmla="*/ 361 h 440"/>
                <a:gd name="T60" fmla="*/ 266 w 347"/>
                <a:gd name="T61" fmla="*/ 425 h 440"/>
                <a:gd name="T62" fmla="*/ 81 w 347"/>
                <a:gd name="T63" fmla="*/ 425 h 440"/>
                <a:gd name="T64" fmla="*/ 81 w 347"/>
                <a:gd name="T65" fmla="*/ 366 h 440"/>
                <a:gd name="T66" fmla="*/ 79 w 347"/>
                <a:gd name="T67" fmla="*/ 361 h 440"/>
                <a:gd name="T68" fmla="*/ 15 w 347"/>
                <a:gd name="T69" fmla="*/ 297 h 440"/>
                <a:gd name="T70" fmla="*/ 15 w 347"/>
                <a:gd name="T71" fmla="*/ 174 h 440"/>
                <a:gd name="T72" fmla="*/ 66 w 347"/>
                <a:gd name="T73" fmla="*/ 174 h 440"/>
                <a:gd name="T74" fmla="*/ 66 w 347"/>
                <a:gd name="T75" fmla="*/ 233 h 440"/>
                <a:gd name="T76" fmla="*/ 81 w 347"/>
                <a:gd name="T77" fmla="*/ 233 h 440"/>
                <a:gd name="T78" fmla="*/ 81 w 347"/>
                <a:gd name="T79" fmla="*/ 167 h 440"/>
                <a:gd name="T80" fmla="*/ 81 w 347"/>
                <a:gd name="T81" fmla="*/ 41 h 440"/>
                <a:gd name="T82" fmla="*/ 133 w 347"/>
                <a:gd name="T83" fmla="*/ 41 h 440"/>
                <a:gd name="T84" fmla="*/ 133 w 347"/>
                <a:gd name="T85" fmla="*/ 233 h 440"/>
                <a:gd name="T86" fmla="*/ 148 w 347"/>
                <a:gd name="T87" fmla="*/ 233 h 440"/>
                <a:gd name="T88" fmla="*/ 148 w 347"/>
                <a:gd name="T89" fmla="*/ 34 h 440"/>
                <a:gd name="T90" fmla="*/ 148 w 347"/>
                <a:gd name="T91" fmla="*/ 15 h 440"/>
                <a:gd name="T92" fmla="*/ 199 w 347"/>
                <a:gd name="T93" fmla="*/ 15 h 440"/>
                <a:gd name="T94" fmla="*/ 199 w 347"/>
                <a:gd name="T95" fmla="*/ 34 h 440"/>
                <a:gd name="T96" fmla="*/ 199 w 347"/>
                <a:gd name="T97" fmla="*/ 233 h 440"/>
                <a:gd name="T98" fmla="*/ 214 w 347"/>
                <a:gd name="T99" fmla="*/ 233 h 440"/>
                <a:gd name="T100" fmla="*/ 214 w 347"/>
                <a:gd name="T101" fmla="*/ 41 h 440"/>
                <a:gd name="T102" fmla="*/ 266 w 347"/>
                <a:gd name="T103" fmla="*/ 41 h 440"/>
                <a:gd name="T104" fmla="*/ 266 w 347"/>
                <a:gd name="T105" fmla="*/ 100 h 440"/>
                <a:gd name="T106" fmla="*/ 266 w 347"/>
                <a:gd name="T107" fmla="*/ 233 h 440"/>
                <a:gd name="T108" fmla="*/ 281 w 347"/>
                <a:gd name="T109" fmla="*/ 233 h 440"/>
                <a:gd name="T110" fmla="*/ 281 w 347"/>
                <a:gd name="T111" fmla="*/ 108 h 440"/>
                <a:gd name="T112" fmla="*/ 332 w 347"/>
                <a:gd name="T113" fmla="*/ 108 h 440"/>
                <a:gd name="T114" fmla="*/ 332 w 347"/>
                <a:gd name="T115" fmla="*/ 29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7" h="440">
                  <a:moveTo>
                    <a:pt x="340" y="93"/>
                  </a:moveTo>
                  <a:cubicBezTo>
                    <a:pt x="281" y="93"/>
                    <a:pt x="281" y="93"/>
                    <a:pt x="281" y="93"/>
                  </a:cubicBezTo>
                  <a:cubicBezTo>
                    <a:pt x="281" y="34"/>
                    <a:pt x="281" y="34"/>
                    <a:pt x="281" y="34"/>
                  </a:cubicBezTo>
                  <a:cubicBezTo>
                    <a:pt x="281" y="30"/>
                    <a:pt x="277" y="27"/>
                    <a:pt x="273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7"/>
                    <a:pt x="214" y="7"/>
                    <a:pt x="214" y="7"/>
                  </a:cubicBezTo>
                  <a:cubicBezTo>
                    <a:pt x="214" y="3"/>
                    <a:pt x="211" y="0"/>
                    <a:pt x="20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6" y="0"/>
                    <a:pt x="133" y="3"/>
                    <a:pt x="133" y="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0" y="27"/>
                    <a:pt x="66" y="30"/>
                    <a:pt x="66" y="34"/>
                  </a:cubicBezTo>
                  <a:cubicBezTo>
                    <a:pt x="66" y="159"/>
                    <a:pt x="66" y="159"/>
                    <a:pt x="66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3" y="159"/>
                    <a:pt x="0" y="163"/>
                    <a:pt x="0" y="167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02"/>
                    <a:pt x="1" y="304"/>
                    <a:pt x="2" y="305"/>
                  </a:cubicBezTo>
                  <a:cubicBezTo>
                    <a:pt x="66" y="369"/>
                    <a:pt x="66" y="369"/>
                    <a:pt x="66" y="369"/>
                  </a:cubicBezTo>
                  <a:cubicBezTo>
                    <a:pt x="66" y="433"/>
                    <a:pt x="66" y="433"/>
                    <a:pt x="66" y="433"/>
                  </a:cubicBezTo>
                  <a:cubicBezTo>
                    <a:pt x="66" y="437"/>
                    <a:pt x="70" y="440"/>
                    <a:pt x="74" y="440"/>
                  </a:cubicBezTo>
                  <a:cubicBezTo>
                    <a:pt x="273" y="440"/>
                    <a:pt x="273" y="440"/>
                    <a:pt x="273" y="440"/>
                  </a:cubicBezTo>
                  <a:cubicBezTo>
                    <a:pt x="277" y="440"/>
                    <a:pt x="281" y="437"/>
                    <a:pt x="281" y="433"/>
                  </a:cubicBezTo>
                  <a:cubicBezTo>
                    <a:pt x="281" y="364"/>
                    <a:pt x="281" y="364"/>
                    <a:pt x="281" y="364"/>
                  </a:cubicBezTo>
                  <a:cubicBezTo>
                    <a:pt x="345" y="305"/>
                    <a:pt x="345" y="305"/>
                    <a:pt x="345" y="305"/>
                  </a:cubicBezTo>
                  <a:cubicBezTo>
                    <a:pt x="346" y="304"/>
                    <a:pt x="347" y="302"/>
                    <a:pt x="347" y="300"/>
                  </a:cubicBezTo>
                  <a:cubicBezTo>
                    <a:pt x="347" y="100"/>
                    <a:pt x="347" y="100"/>
                    <a:pt x="347" y="100"/>
                  </a:cubicBezTo>
                  <a:cubicBezTo>
                    <a:pt x="347" y="96"/>
                    <a:pt x="344" y="93"/>
                    <a:pt x="340" y="93"/>
                  </a:cubicBezTo>
                  <a:close/>
                  <a:moveTo>
                    <a:pt x="332" y="296"/>
                  </a:moveTo>
                  <a:cubicBezTo>
                    <a:pt x="268" y="355"/>
                    <a:pt x="268" y="355"/>
                    <a:pt x="268" y="355"/>
                  </a:cubicBezTo>
                  <a:cubicBezTo>
                    <a:pt x="267" y="357"/>
                    <a:pt x="266" y="359"/>
                    <a:pt x="266" y="361"/>
                  </a:cubicBezTo>
                  <a:cubicBezTo>
                    <a:pt x="266" y="425"/>
                    <a:pt x="266" y="425"/>
                    <a:pt x="266" y="425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81" y="366"/>
                    <a:pt x="81" y="366"/>
                    <a:pt x="81" y="366"/>
                  </a:cubicBezTo>
                  <a:cubicBezTo>
                    <a:pt x="81" y="364"/>
                    <a:pt x="80" y="362"/>
                    <a:pt x="79" y="361"/>
                  </a:cubicBezTo>
                  <a:cubicBezTo>
                    <a:pt x="15" y="297"/>
                    <a:pt x="15" y="297"/>
                    <a:pt x="15" y="297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66" y="174"/>
                    <a:pt x="66" y="174"/>
                    <a:pt x="66" y="174"/>
                  </a:cubicBezTo>
                  <a:cubicBezTo>
                    <a:pt x="66" y="233"/>
                    <a:pt x="66" y="233"/>
                    <a:pt x="66" y="233"/>
                  </a:cubicBezTo>
                  <a:cubicBezTo>
                    <a:pt x="81" y="233"/>
                    <a:pt x="81" y="233"/>
                    <a:pt x="81" y="233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133" y="41"/>
                    <a:pt x="133" y="41"/>
                    <a:pt x="133" y="41"/>
                  </a:cubicBezTo>
                  <a:cubicBezTo>
                    <a:pt x="133" y="233"/>
                    <a:pt x="133" y="233"/>
                    <a:pt x="133" y="233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8" y="34"/>
                    <a:pt x="148" y="34"/>
                    <a:pt x="148" y="3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199" y="15"/>
                    <a:pt x="199" y="15"/>
                    <a:pt x="199" y="15"/>
                  </a:cubicBezTo>
                  <a:cubicBezTo>
                    <a:pt x="199" y="34"/>
                    <a:pt x="199" y="34"/>
                    <a:pt x="199" y="34"/>
                  </a:cubicBezTo>
                  <a:cubicBezTo>
                    <a:pt x="199" y="233"/>
                    <a:pt x="199" y="233"/>
                    <a:pt x="199" y="233"/>
                  </a:cubicBezTo>
                  <a:cubicBezTo>
                    <a:pt x="214" y="233"/>
                    <a:pt x="214" y="233"/>
                    <a:pt x="214" y="233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66" y="41"/>
                    <a:pt x="266" y="41"/>
                    <a:pt x="266" y="41"/>
                  </a:cubicBezTo>
                  <a:cubicBezTo>
                    <a:pt x="266" y="100"/>
                    <a:pt x="266" y="100"/>
                    <a:pt x="266" y="100"/>
                  </a:cubicBezTo>
                  <a:cubicBezTo>
                    <a:pt x="266" y="233"/>
                    <a:pt x="266" y="233"/>
                    <a:pt x="266" y="233"/>
                  </a:cubicBezTo>
                  <a:cubicBezTo>
                    <a:pt x="281" y="233"/>
                    <a:pt x="281" y="233"/>
                    <a:pt x="281" y="233"/>
                  </a:cubicBezTo>
                  <a:cubicBezTo>
                    <a:pt x="281" y="108"/>
                    <a:pt x="281" y="108"/>
                    <a:pt x="281" y="108"/>
                  </a:cubicBezTo>
                  <a:cubicBezTo>
                    <a:pt x="332" y="108"/>
                    <a:pt x="332" y="108"/>
                    <a:pt x="332" y="108"/>
                  </a:cubicBezTo>
                  <a:lnTo>
                    <a:pt x="332" y="29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8DBB32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81812" y="3681363"/>
            <a:ext cx="900000" cy="900000"/>
            <a:chOff x="4981812" y="3681363"/>
            <a:chExt cx="900000" cy="900000"/>
          </a:xfrm>
        </p:grpSpPr>
        <p:sp>
          <p:nvSpPr>
            <p:cNvPr id="129" name="椭圆 128"/>
            <p:cNvSpPr/>
            <p:nvPr/>
          </p:nvSpPr>
          <p:spPr>
            <a:xfrm>
              <a:off x="4981812" y="3681363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21" name="Freeform 69"/>
            <p:cNvSpPr>
              <a:spLocks noEditPoints="1"/>
            </p:cNvSpPr>
            <p:nvPr/>
          </p:nvSpPr>
          <p:spPr bwMode="auto">
            <a:xfrm>
              <a:off x="5287270" y="3904415"/>
              <a:ext cx="320110" cy="471364"/>
            </a:xfrm>
            <a:custGeom>
              <a:avLst/>
              <a:gdLst>
                <a:gd name="T0" fmla="*/ 207 w 281"/>
                <a:gd name="T1" fmla="*/ 0 h 414"/>
                <a:gd name="T2" fmla="*/ 74 w 281"/>
                <a:gd name="T3" fmla="*/ 0 h 414"/>
                <a:gd name="T4" fmla="*/ 0 w 281"/>
                <a:gd name="T5" fmla="*/ 75 h 414"/>
                <a:gd name="T6" fmla="*/ 0 w 281"/>
                <a:gd name="T7" fmla="*/ 340 h 414"/>
                <a:gd name="T8" fmla="*/ 74 w 281"/>
                <a:gd name="T9" fmla="*/ 414 h 414"/>
                <a:gd name="T10" fmla="*/ 207 w 281"/>
                <a:gd name="T11" fmla="*/ 414 h 414"/>
                <a:gd name="T12" fmla="*/ 281 w 281"/>
                <a:gd name="T13" fmla="*/ 340 h 414"/>
                <a:gd name="T14" fmla="*/ 281 w 281"/>
                <a:gd name="T15" fmla="*/ 75 h 414"/>
                <a:gd name="T16" fmla="*/ 207 w 281"/>
                <a:gd name="T17" fmla="*/ 0 h 414"/>
                <a:gd name="T18" fmla="*/ 141 w 281"/>
                <a:gd name="T19" fmla="*/ 151 h 414"/>
                <a:gd name="T20" fmla="*/ 126 w 281"/>
                <a:gd name="T21" fmla="*/ 137 h 414"/>
                <a:gd name="T22" fmla="*/ 126 w 281"/>
                <a:gd name="T23" fmla="*/ 92 h 414"/>
                <a:gd name="T24" fmla="*/ 141 w 281"/>
                <a:gd name="T25" fmla="*/ 78 h 414"/>
                <a:gd name="T26" fmla="*/ 155 w 281"/>
                <a:gd name="T27" fmla="*/ 92 h 414"/>
                <a:gd name="T28" fmla="*/ 155 w 281"/>
                <a:gd name="T29" fmla="*/ 137 h 414"/>
                <a:gd name="T30" fmla="*/ 141 w 281"/>
                <a:gd name="T31" fmla="*/ 151 h 414"/>
                <a:gd name="T32" fmla="*/ 266 w 281"/>
                <a:gd name="T33" fmla="*/ 340 h 414"/>
                <a:gd name="T34" fmla="*/ 207 w 281"/>
                <a:gd name="T35" fmla="*/ 399 h 414"/>
                <a:gd name="T36" fmla="*/ 74 w 281"/>
                <a:gd name="T37" fmla="*/ 399 h 414"/>
                <a:gd name="T38" fmla="*/ 15 w 281"/>
                <a:gd name="T39" fmla="*/ 340 h 414"/>
                <a:gd name="T40" fmla="*/ 15 w 281"/>
                <a:gd name="T41" fmla="*/ 75 h 414"/>
                <a:gd name="T42" fmla="*/ 74 w 281"/>
                <a:gd name="T43" fmla="*/ 15 h 414"/>
                <a:gd name="T44" fmla="*/ 133 w 281"/>
                <a:gd name="T45" fmla="*/ 15 h 414"/>
                <a:gd name="T46" fmla="*/ 133 w 281"/>
                <a:gd name="T47" fmla="*/ 64 h 414"/>
                <a:gd name="T48" fmla="*/ 111 w 281"/>
                <a:gd name="T49" fmla="*/ 92 h 414"/>
                <a:gd name="T50" fmla="*/ 111 w 281"/>
                <a:gd name="T51" fmla="*/ 137 h 414"/>
                <a:gd name="T52" fmla="*/ 133 w 281"/>
                <a:gd name="T53" fmla="*/ 165 h 414"/>
                <a:gd name="T54" fmla="*/ 133 w 281"/>
                <a:gd name="T55" fmla="*/ 208 h 414"/>
                <a:gd name="T56" fmla="*/ 148 w 281"/>
                <a:gd name="T57" fmla="*/ 208 h 414"/>
                <a:gd name="T58" fmla="*/ 148 w 281"/>
                <a:gd name="T59" fmla="*/ 165 h 414"/>
                <a:gd name="T60" fmla="*/ 170 w 281"/>
                <a:gd name="T61" fmla="*/ 137 h 414"/>
                <a:gd name="T62" fmla="*/ 170 w 281"/>
                <a:gd name="T63" fmla="*/ 92 h 414"/>
                <a:gd name="T64" fmla="*/ 148 w 281"/>
                <a:gd name="T65" fmla="*/ 64 h 414"/>
                <a:gd name="T66" fmla="*/ 148 w 281"/>
                <a:gd name="T67" fmla="*/ 15 h 414"/>
                <a:gd name="T68" fmla="*/ 207 w 281"/>
                <a:gd name="T69" fmla="*/ 15 h 414"/>
                <a:gd name="T70" fmla="*/ 266 w 281"/>
                <a:gd name="T71" fmla="*/ 75 h 414"/>
                <a:gd name="T72" fmla="*/ 266 w 281"/>
                <a:gd name="T73" fmla="*/ 34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414">
                  <a:moveTo>
                    <a:pt x="207" y="0"/>
                  </a:moveTo>
                  <a:cubicBezTo>
                    <a:pt x="74" y="0"/>
                    <a:pt x="74" y="0"/>
                    <a:pt x="74" y="0"/>
                  </a:cubicBezTo>
                  <a:cubicBezTo>
                    <a:pt x="34" y="0"/>
                    <a:pt x="0" y="34"/>
                    <a:pt x="0" y="75"/>
                  </a:cubicBezTo>
                  <a:cubicBezTo>
                    <a:pt x="0" y="340"/>
                    <a:pt x="0" y="340"/>
                    <a:pt x="0" y="340"/>
                  </a:cubicBezTo>
                  <a:cubicBezTo>
                    <a:pt x="0" y="381"/>
                    <a:pt x="34" y="414"/>
                    <a:pt x="74" y="414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248" y="414"/>
                    <a:pt x="281" y="381"/>
                    <a:pt x="281" y="340"/>
                  </a:cubicBezTo>
                  <a:cubicBezTo>
                    <a:pt x="281" y="75"/>
                    <a:pt x="281" y="75"/>
                    <a:pt x="281" y="75"/>
                  </a:cubicBezTo>
                  <a:cubicBezTo>
                    <a:pt x="281" y="34"/>
                    <a:pt x="248" y="0"/>
                    <a:pt x="207" y="0"/>
                  </a:cubicBezTo>
                  <a:close/>
                  <a:moveTo>
                    <a:pt x="141" y="151"/>
                  </a:moveTo>
                  <a:cubicBezTo>
                    <a:pt x="133" y="151"/>
                    <a:pt x="126" y="145"/>
                    <a:pt x="126" y="137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84"/>
                    <a:pt x="133" y="78"/>
                    <a:pt x="141" y="78"/>
                  </a:cubicBezTo>
                  <a:cubicBezTo>
                    <a:pt x="149" y="78"/>
                    <a:pt x="155" y="84"/>
                    <a:pt x="155" y="92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45"/>
                    <a:pt x="149" y="151"/>
                    <a:pt x="141" y="151"/>
                  </a:cubicBezTo>
                  <a:close/>
                  <a:moveTo>
                    <a:pt x="266" y="340"/>
                  </a:moveTo>
                  <a:cubicBezTo>
                    <a:pt x="266" y="373"/>
                    <a:pt x="239" y="399"/>
                    <a:pt x="207" y="399"/>
                  </a:cubicBezTo>
                  <a:cubicBezTo>
                    <a:pt x="74" y="399"/>
                    <a:pt x="74" y="399"/>
                    <a:pt x="74" y="399"/>
                  </a:cubicBezTo>
                  <a:cubicBezTo>
                    <a:pt x="42" y="399"/>
                    <a:pt x="15" y="373"/>
                    <a:pt x="15" y="340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42"/>
                    <a:pt x="42" y="15"/>
                    <a:pt x="74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3" y="64"/>
                    <a:pt x="133" y="64"/>
                    <a:pt x="133" y="64"/>
                  </a:cubicBezTo>
                  <a:cubicBezTo>
                    <a:pt x="121" y="68"/>
                    <a:pt x="111" y="79"/>
                    <a:pt x="111" y="92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50"/>
                    <a:pt x="121" y="162"/>
                    <a:pt x="133" y="165"/>
                  </a:cubicBezTo>
                  <a:cubicBezTo>
                    <a:pt x="133" y="208"/>
                    <a:pt x="133" y="208"/>
                    <a:pt x="133" y="208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8" y="165"/>
                    <a:pt x="148" y="165"/>
                    <a:pt x="148" y="165"/>
                  </a:cubicBezTo>
                  <a:cubicBezTo>
                    <a:pt x="160" y="162"/>
                    <a:pt x="170" y="150"/>
                    <a:pt x="170" y="137"/>
                  </a:cubicBezTo>
                  <a:cubicBezTo>
                    <a:pt x="170" y="92"/>
                    <a:pt x="170" y="92"/>
                    <a:pt x="170" y="92"/>
                  </a:cubicBezTo>
                  <a:cubicBezTo>
                    <a:pt x="170" y="79"/>
                    <a:pt x="160" y="68"/>
                    <a:pt x="148" y="64"/>
                  </a:cubicBezTo>
                  <a:cubicBezTo>
                    <a:pt x="148" y="15"/>
                    <a:pt x="148" y="15"/>
                    <a:pt x="148" y="15"/>
                  </a:cubicBezTo>
                  <a:cubicBezTo>
                    <a:pt x="207" y="15"/>
                    <a:pt x="207" y="15"/>
                    <a:pt x="207" y="15"/>
                  </a:cubicBezTo>
                  <a:cubicBezTo>
                    <a:pt x="239" y="15"/>
                    <a:pt x="266" y="42"/>
                    <a:pt x="266" y="75"/>
                  </a:cubicBezTo>
                  <a:lnTo>
                    <a:pt x="266" y="34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E78D37"/>
              </a:solidFill>
            </a:ln>
          </p:spPr>
          <p:txBody>
            <a:bodyPr vert="horz" wrap="square" lIns="68571" tIns="34286" rIns="68571" bIns="34286" numCol="1" anchor="t" anchorCtr="0" compatLnSpc="1"/>
            <a:lstStyle/>
            <a:p>
              <a:endParaRPr lang="en-US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35668" y="3681363"/>
            <a:ext cx="900000" cy="900000"/>
            <a:chOff x="5935668" y="3681363"/>
            <a:chExt cx="900000" cy="900000"/>
          </a:xfrm>
        </p:grpSpPr>
        <p:sp>
          <p:nvSpPr>
            <p:cNvPr id="130" name="椭圆 129"/>
            <p:cNvSpPr/>
            <p:nvPr/>
          </p:nvSpPr>
          <p:spPr>
            <a:xfrm>
              <a:off x="5935668" y="3681363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</a:ln>
            <a:effectLst>
              <a:outerShdw blurRad="2540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22" name="Freeform 164"/>
            <p:cNvSpPr>
              <a:spLocks noEditPoints="1"/>
            </p:cNvSpPr>
            <p:nvPr/>
          </p:nvSpPr>
          <p:spPr bwMode="black">
            <a:xfrm>
              <a:off x="6209238" y="3900421"/>
              <a:ext cx="352860" cy="489079"/>
            </a:xfrm>
            <a:custGeom>
              <a:avLst/>
              <a:gdLst>
                <a:gd name="T0" fmla="*/ 221 w 288"/>
                <a:gd name="T1" fmla="*/ 373 h 399"/>
                <a:gd name="T2" fmla="*/ 194 w 288"/>
                <a:gd name="T3" fmla="*/ 350 h 399"/>
                <a:gd name="T4" fmla="*/ 137 w 288"/>
                <a:gd name="T5" fmla="*/ 150 h 399"/>
                <a:gd name="T6" fmla="*/ 165 w 288"/>
                <a:gd name="T7" fmla="*/ 398 h 399"/>
                <a:gd name="T8" fmla="*/ 94 w 288"/>
                <a:gd name="T9" fmla="*/ 325 h 399"/>
                <a:gd name="T10" fmla="*/ 192 w 288"/>
                <a:gd name="T11" fmla="*/ 269 h 399"/>
                <a:gd name="T12" fmla="*/ 223 w 288"/>
                <a:gd name="T13" fmla="*/ 371 h 399"/>
                <a:gd name="T14" fmla="*/ 135 w 288"/>
                <a:gd name="T15" fmla="*/ 170 h 399"/>
                <a:gd name="T16" fmla="*/ 179 w 288"/>
                <a:gd name="T17" fmla="*/ 395 h 399"/>
                <a:gd name="T18" fmla="*/ 135 w 288"/>
                <a:gd name="T19" fmla="*/ 324 h 399"/>
                <a:gd name="T20" fmla="*/ 154 w 288"/>
                <a:gd name="T21" fmla="*/ 308 h 399"/>
                <a:gd name="T22" fmla="*/ 208 w 288"/>
                <a:gd name="T23" fmla="*/ 382 h 399"/>
                <a:gd name="T24" fmla="*/ 85 w 288"/>
                <a:gd name="T25" fmla="*/ 380 h 399"/>
                <a:gd name="T26" fmla="*/ 143 w 288"/>
                <a:gd name="T27" fmla="*/ 82 h 399"/>
                <a:gd name="T28" fmla="*/ 228 w 288"/>
                <a:gd name="T29" fmla="*/ 288 h 399"/>
                <a:gd name="T30" fmla="*/ 253 w 288"/>
                <a:gd name="T31" fmla="*/ 340 h 399"/>
                <a:gd name="T32" fmla="*/ 247 w 288"/>
                <a:gd name="T33" fmla="*/ 233 h 399"/>
                <a:gd name="T34" fmla="*/ 20 w 288"/>
                <a:gd name="T35" fmla="*/ 263 h 399"/>
                <a:gd name="T36" fmla="*/ 85 w 288"/>
                <a:gd name="T37" fmla="*/ 380 h 399"/>
                <a:gd name="T38" fmla="*/ 219 w 288"/>
                <a:gd name="T39" fmla="*/ 242 h 399"/>
                <a:gd name="T40" fmla="*/ 56 w 288"/>
                <a:gd name="T41" fmla="*/ 305 h 399"/>
                <a:gd name="T42" fmla="*/ 129 w 288"/>
                <a:gd name="T43" fmla="*/ 397 h 399"/>
                <a:gd name="T44" fmla="*/ 137 w 288"/>
                <a:gd name="T45" fmla="*/ 115 h 399"/>
                <a:gd name="T46" fmla="*/ 210 w 288"/>
                <a:gd name="T47" fmla="*/ 334 h 399"/>
                <a:gd name="T48" fmla="*/ 239 w 288"/>
                <a:gd name="T49" fmla="*/ 357 h 399"/>
                <a:gd name="T50" fmla="*/ 0 w 288"/>
                <a:gd name="T51" fmla="*/ 202 h 399"/>
                <a:gd name="T52" fmla="*/ 144 w 288"/>
                <a:gd name="T53" fmla="*/ 51 h 399"/>
                <a:gd name="T54" fmla="*/ 252 w 288"/>
                <a:gd name="T55" fmla="*/ 298 h 399"/>
                <a:gd name="T56" fmla="*/ 266 w 288"/>
                <a:gd name="T57" fmla="*/ 320 h 399"/>
                <a:gd name="T58" fmla="*/ 277 w 288"/>
                <a:gd name="T59" fmla="*/ 221 h 399"/>
                <a:gd name="T60" fmla="*/ 3 w 288"/>
                <a:gd name="T61" fmla="*/ 162 h 399"/>
                <a:gd name="T62" fmla="*/ 0 w 288"/>
                <a:gd name="T63" fmla="*/ 202 h 399"/>
                <a:gd name="T64" fmla="*/ 145 w 288"/>
                <a:gd name="T65" fmla="*/ 0 h 399"/>
                <a:gd name="T66" fmla="*/ 144 w 288"/>
                <a:gd name="T67" fmla="*/ 18 h 399"/>
                <a:gd name="T68" fmla="*/ 142 w 288"/>
                <a:gd name="T69" fmla="*/ 308 h 399"/>
                <a:gd name="T70" fmla="*/ 137 w 288"/>
                <a:gd name="T71" fmla="*/ 201 h 399"/>
                <a:gd name="T72" fmla="*/ 130 w 288"/>
                <a:gd name="T73" fmla="*/ 208 h 399"/>
                <a:gd name="T74" fmla="*/ 142 w 288"/>
                <a:gd name="T75" fmla="*/ 308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399">
                  <a:moveTo>
                    <a:pt x="223" y="371"/>
                  </a:moveTo>
                  <a:cubicBezTo>
                    <a:pt x="221" y="373"/>
                    <a:pt x="221" y="373"/>
                    <a:pt x="221" y="373"/>
                  </a:cubicBezTo>
                  <a:cubicBezTo>
                    <a:pt x="220" y="374"/>
                    <a:pt x="218" y="375"/>
                    <a:pt x="217" y="376"/>
                  </a:cubicBezTo>
                  <a:cubicBezTo>
                    <a:pt x="215" y="374"/>
                    <a:pt x="205" y="366"/>
                    <a:pt x="194" y="350"/>
                  </a:cubicBezTo>
                  <a:cubicBezTo>
                    <a:pt x="181" y="332"/>
                    <a:pt x="177" y="299"/>
                    <a:pt x="180" y="268"/>
                  </a:cubicBezTo>
                  <a:cubicBezTo>
                    <a:pt x="186" y="212"/>
                    <a:pt x="180" y="148"/>
                    <a:pt x="137" y="150"/>
                  </a:cubicBezTo>
                  <a:cubicBezTo>
                    <a:pt x="90" y="152"/>
                    <a:pt x="69" y="245"/>
                    <a:pt x="106" y="319"/>
                  </a:cubicBezTo>
                  <a:cubicBezTo>
                    <a:pt x="125" y="357"/>
                    <a:pt x="150" y="384"/>
                    <a:pt x="165" y="398"/>
                  </a:cubicBezTo>
                  <a:cubicBezTo>
                    <a:pt x="161" y="398"/>
                    <a:pt x="157" y="399"/>
                    <a:pt x="153" y="399"/>
                  </a:cubicBezTo>
                  <a:cubicBezTo>
                    <a:pt x="137" y="384"/>
                    <a:pt x="115" y="364"/>
                    <a:pt x="94" y="325"/>
                  </a:cubicBezTo>
                  <a:cubicBezTo>
                    <a:pt x="46" y="236"/>
                    <a:pt x="82" y="134"/>
                    <a:pt x="137" y="134"/>
                  </a:cubicBezTo>
                  <a:cubicBezTo>
                    <a:pt x="195" y="134"/>
                    <a:pt x="201" y="201"/>
                    <a:pt x="192" y="269"/>
                  </a:cubicBezTo>
                  <a:cubicBezTo>
                    <a:pt x="188" y="301"/>
                    <a:pt x="191" y="329"/>
                    <a:pt x="202" y="346"/>
                  </a:cubicBezTo>
                  <a:cubicBezTo>
                    <a:pt x="213" y="363"/>
                    <a:pt x="224" y="370"/>
                    <a:pt x="223" y="371"/>
                  </a:cubicBezTo>
                  <a:close/>
                  <a:moveTo>
                    <a:pt x="166" y="306"/>
                  </a:moveTo>
                  <a:cubicBezTo>
                    <a:pt x="163" y="275"/>
                    <a:pt x="185" y="172"/>
                    <a:pt x="135" y="170"/>
                  </a:cubicBezTo>
                  <a:cubicBezTo>
                    <a:pt x="104" y="169"/>
                    <a:pt x="77" y="248"/>
                    <a:pt x="125" y="329"/>
                  </a:cubicBezTo>
                  <a:cubicBezTo>
                    <a:pt x="143" y="361"/>
                    <a:pt x="166" y="383"/>
                    <a:pt x="179" y="395"/>
                  </a:cubicBezTo>
                  <a:cubicBezTo>
                    <a:pt x="182" y="394"/>
                    <a:pt x="185" y="393"/>
                    <a:pt x="188" y="392"/>
                  </a:cubicBezTo>
                  <a:cubicBezTo>
                    <a:pt x="177" y="381"/>
                    <a:pt x="153" y="358"/>
                    <a:pt x="135" y="324"/>
                  </a:cubicBezTo>
                  <a:cubicBezTo>
                    <a:pt x="101" y="266"/>
                    <a:pt x="110" y="186"/>
                    <a:pt x="135" y="186"/>
                  </a:cubicBezTo>
                  <a:cubicBezTo>
                    <a:pt x="168" y="186"/>
                    <a:pt x="149" y="268"/>
                    <a:pt x="154" y="308"/>
                  </a:cubicBezTo>
                  <a:cubicBezTo>
                    <a:pt x="160" y="352"/>
                    <a:pt x="187" y="377"/>
                    <a:pt x="200" y="386"/>
                  </a:cubicBezTo>
                  <a:cubicBezTo>
                    <a:pt x="203" y="385"/>
                    <a:pt x="205" y="384"/>
                    <a:pt x="208" y="382"/>
                  </a:cubicBezTo>
                  <a:cubicBezTo>
                    <a:pt x="199" y="375"/>
                    <a:pt x="170" y="350"/>
                    <a:pt x="166" y="306"/>
                  </a:cubicBezTo>
                  <a:close/>
                  <a:moveTo>
                    <a:pt x="85" y="380"/>
                  </a:moveTo>
                  <a:cubicBezTo>
                    <a:pt x="65" y="357"/>
                    <a:pt x="36" y="313"/>
                    <a:pt x="31" y="261"/>
                  </a:cubicBezTo>
                  <a:cubicBezTo>
                    <a:pt x="25" y="164"/>
                    <a:pt x="66" y="82"/>
                    <a:pt x="143" y="82"/>
                  </a:cubicBezTo>
                  <a:cubicBezTo>
                    <a:pt x="213" y="82"/>
                    <a:pt x="241" y="157"/>
                    <a:pt x="235" y="231"/>
                  </a:cubicBezTo>
                  <a:cubicBezTo>
                    <a:pt x="234" y="251"/>
                    <a:pt x="228" y="269"/>
                    <a:pt x="228" y="288"/>
                  </a:cubicBezTo>
                  <a:cubicBezTo>
                    <a:pt x="227" y="320"/>
                    <a:pt x="236" y="334"/>
                    <a:pt x="248" y="347"/>
                  </a:cubicBezTo>
                  <a:cubicBezTo>
                    <a:pt x="250" y="345"/>
                    <a:pt x="251" y="343"/>
                    <a:pt x="253" y="340"/>
                  </a:cubicBezTo>
                  <a:cubicBezTo>
                    <a:pt x="246" y="330"/>
                    <a:pt x="237" y="313"/>
                    <a:pt x="238" y="289"/>
                  </a:cubicBezTo>
                  <a:cubicBezTo>
                    <a:pt x="239" y="273"/>
                    <a:pt x="243" y="254"/>
                    <a:pt x="247" y="233"/>
                  </a:cubicBezTo>
                  <a:cubicBezTo>
                    <a:pt x="257" y="169"/>
                    <a:pt x="233" y="66"/>
                    <a:pt x="143" y="65"/>
                  </a:cubicBezTo>
                  <a:cubicBezTo>
                    <a:pt x="77" y="64"/>
                    <a:pt x="7" y="129"/>
                    <a:pt x="20" y="263"/>
                  </a:cubicBezTo>
                  <a:cubicBezTo>
                    <a:pt x="24" y="299"/>
                    <a:pt x="39" y="330"/>
                    <a:pt x="54" y="354"/>
                  </a:cubicBezTo>
                  <a:cubicBezTo>
                    <a:pt x="64" y="365"/>
                    <a:pt x="74" y="373"/>
                    <a:pt x="85" y="380"/>
                  </a:cubicBezTo>
                  <a:close/>
                  <a:moveTo>
                    <a:pt x="219" y="331"/>
                  </a:moveTo>
                  <a:cubicBezTo>
                    <a:pt x="211" y="309"/>
                    <a:pt x="212" y="277"/>
                    <a:pt x="219" y="242"/>
                  </a:cubicBezTo>
                  <a:cubicBezTo>
                    <a:pt x="228" y="183"/>
                    <a:pt x="216" y="99"/>
                    <a:pt x="137" y="99"/>
                  </a:cubicBezTo>
                  <a:cubicBezTo>
                    <a:pt x="73" y="99"/>
                    <a:pt x="16" y="198"/>
                    <a:pt x="56" y="305"/>
                  </a:cubicBezTo>
                  <a:cubicBezTo>
                    <a:pt x="72" y="346"/>
                    <a:pt x="96" y="376"/>
                    <a:pt x="113" y="393"/>
                  </a:cubicBezTo>
                  <a:cubicBezTo>
                    <a:pt x="118" y="395"/>
                    <a:pt x="123" y="396"/>
                    <a:pt x="129" y="397"/>
                  </a:cubicBezTo>
                  <a:cubicBezTo>
                    <a:pt x="113" y="382"/>
                    <a:pt x="84" y="348"/>
                    <a:pt x="67" y="300"/>
                  </a:cubicBezTo>
                  <a:cubicBezTo>
                    <a:pt x="37" y="213"/>
                    <a:pt x="79" y="116"/>
                    <a:pt x="137" y="115"/>
                  </a:cubicBezTo>
                  <a:cubicBezTo>
                    <a:pt x="189" y="114"/>
                    <a:pt x="216" y="168"/>
                    <a:pt x="208" y="239"/>
                  </a:cubicBezTo>
                  <a:cubicBezTo>
                    <a:pt x="201" y="274"/>
                    <a:pt x="200" y="310"/>
                    <a:pt x="210" y="334"/>
                  </a:cubicBezTo>
                  <a:cubicBezTo>
                    <a:pt x="217" y="351"/>
                    <a:pt x="228" y="359"/>
                    <a:pt x="233" y="363"/>
                  </a:cubicBezTo>
                  <a:cubicBezTo>
                    <a:pt x="235" y="361"/>
                    <a:pt x="237" y="359"/>
                    <a:pt x="239" y="357"/>
                  </a:cubicBezTo>
                  <a:cubicBezTo>
                    <a:pt x="235" y="354"/>
                    <a:pt x="225" y="347"/>
                    <a:pt x="219" y="331"/>
                  </a:cubicBezTo>
                  <a:close/>
                  <a:moveTo>
                    <a:pt x="0" y="202"/>
                  </a:moveTo>
                  <a:cubicBezTo>
                    <a:pt x="0" y="217"/>
                    <a:pt x="1" y="231"/>
                    <a:pt x="4" y="245"/>
                  </a:cubicBezTo>
                  <a:cubicBezTo>
                    <a:pt x="6" y="146"/>
                    <a:pt x="40" y="49"/>
                    <a:pt x="144" y="51"/>
                  </a:cubicBezTo>
                  <a:cubicBezTo>
                    <a:pt x="230" y="51"/>
                    <a:pt x="271" y="143"/>
                    <a:pt x="262" y="219"/>
                  </a:cubicBezTo>
                  <a:cubicBezTo>
                    <a:pt x="259" y="248"/>
                    <a:pt x="252" y="276"/>
                    <a:pt x="252" y="298"/>
                  </a:cubicBezTo>
                  <a:cubicBezTo>
                    <a:pt x="252" y="315"/>
                    <a:pt x="258" y="326"/>
                    <a:pt x="260" y="330"/>
                  </a:cubicBezTo>
                  <a:cubicBezTo>
                    <a:pt x="262" y="327"/>
                    <a:pt x="264" y="323"/>
                    <a:pt x="266" y="320"/>
                  </a:cubicBezTo>
                  <a:cubicBezTo>
                    <a:pt x="263" y="314"/>
                    <a:pt x="261" y="308"/>
                    <a:pt x="262" y="298"/>
                  </a:cubicBezTo>
                  <a:cubicBezTo>
                    <a:pt x="262" y="279"/>
                    <a:pt x="272" y="252"/>
                    <a:pt x="277" y="221"/>
                  </a:cubicBezTo>
                  <a:cubicBezTo>
                    <a:pt x="288" y="144"/>
                    <a:pt x="247" y="31"/>
                    <a:pt x="144" y="31"/>
                  </a:cubicBezTo>
                  <a:cubicBezTo>
                    <a:pt x="62" y="32"/>
                    <a:pt x="18" y="92"/>
                    <a:pt x="3" y="162"/>
                  </a:cubicBezTo>
                  <a:cubicBezTo>
                    <a:pt x="1" y="175"/>
                    <a:pt x="0" y="188"/>
                    <a:pt x="0" y="201"/>
                  </a:cubicBezTo>
                  <a:cubicBezTo>
                    <a:pt x="0" y="201"/>
                    <a:pt x="0" y="202"/>
                    <a:pt x="0" y="202"/>
                  </a:cubicBezTo>
                  <a:close/>
                  <a:moveTo>
                    <a:pt x="262" y="75"/>
                  </a:moveTo>
                  <a:cubicBezTo>
                    <a:pt x="244" y="44"/>
                    <a:pt x="206" y="0"/>
                    <a:pt x="145" y="0"/>
                  </a:cubicBezTo>
                  <a:cubicBezTo>
                    <a:pt x="108" y="0"/>
                    <a:pt x="80" y="18"/>
                    <a:pt x="58" y="40"/>
                  </a:cubicBezTo>
                  <a:cubicBezTo>
                    <a:pt x="60" y="39"/>
                    <a:pt x="91" y="18"/>
                    <a:pt x="144" y="18"/>
                  </a:cubicBezTo>
                  <a:cubicBezTo>
                    <a:pt x="220" y="18"/>
                    <a:pt x="262" y="75"/>
                    <a:pt x="262" y="75"/>
                  </a:cubicBezTo>
                  <a:close/>
                  <a:moveTo>
                    <a:pt x="142" y="308"/>
                  </a:moveTo>
                  <a:cubicBezTo>
                    <a:pt x="140" y="294"/>
                    <a:pt x="141" y="277"/>
                    <a:pt x="142" y="260"/>
                  </a:cubicBezTo>
                  <a:cubicBezTo>
                    <a:pt x="143" y="238"/>
                    <a:pt x="144" y="209"/>
                    <a:pt x="137" y="201"/>
                  </a:cubicBezTo>
                  <a:cubicBezTo>
                    <a:pt x="137" y="201"/>
                    <a:pt x="137" y="201"/>
                    <a:pt x="135" y="201"/>
                  </a:cubicBezTo>
                  <a:cubicBezTo>
                    <a:pt x="135" y="201"/>
                    <a:pt x="132" y="202"/>
                    <a:pt x="130" y="208"/>
                  </a:cubicBezTo>
                  <a:cubicBezTo>
                    <a:pt x="122" y="227"/>
                    <a:pt x="122" y="271"/>
                    <a:pt x="141" y="308"/>
                  </a:cubicBezTo>
                  <a:cubicBezTo>
                    <a:pt x="141" y="309"/>
                    <a:pt x="142" y="309"/>
                    <a:pt x="142" y="308"/>
                  </a:cubicBezTo>
                  <a:close/>
                </a:path>
              </a:pathLst>
            </a:custGeom>
            <a:solidFill>
              <a:srgbClr val="6F43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3765"/>
              <a:endParaRPr lang="en-US" sz="1800" i="1" dirty="0">
                <a:solidFill>
                  <a:srgbClr val="326A82"/>
                </a:solidFill>
                <a:latin typeface="印品黑体" panose="00000500000000000000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255063" y="4775021"/>
            <a:ext cx="9275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14546D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请在此处填入你需要的内容。请在此处填入你需要的内容。请在此处填入你需要的内容。请在此处填入你需要的内容。</a:t>
            </a:r>
            <a:endParaRPr lang="zh-CN" altLang="en-US" sz="1400" dirty="0">
              <a:solidFill>
                <a:srgbClr val="14546D"/>
              </a:solidFill>
              <a:latin typeface="印品黑体" panose="00000500000000000000" pitchFamily="2" charset="-122"/>
            </a:endParaRPr>
          </a:p>
          <a:p>
            <a:endParaRPr lang="zh-CN" altLang="en-US" sz="1400" dirty="0">
              <a:solidFill>
                <a:srgbClr val="14546D"/>
              </a:solidFill>
              <a:latin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3051</Words>
  <Application>WPS 演示</Application>
  <PresentationFormat>自定义</PresentationFormat>
  <Paragraphs>503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7" baseType="lpstr">
      <vt:lpstr>Arial</vt:lpstr>
      <vt:lpstr>方正书宋_GBK</vt:lpstr>
      <vt:lpstr>Wingdings</vt:lpstr>
      <vt:lpstr>印品黑体</vt:lpstr>
      <vt:lpstr>Calibri</vt:lpstr>
      <vt:lpstr>宋体</vt:lpstr>
      <vt:lpstr>华文细黑</vt:lpstr>
      <vt:lpstr>微软雅黑</vt:lpstr>
      <vt:lpstr>Consolas</vt:lpstr>
      <vt:lpstr>苹方-简</vt:lpstr>
      <vt:lpstr>汉仪旗黑KW</vt:lpstr>
      <vt:lpstr>宋体</vt:lpstr>
      <vt:lpstr>Arial Unicode MS</vt:lpstr>
      <vt:lpstr>汉仪书宋二KW</vt:lpstr>
      <vt:lpstr>Helvetica Neue</vt:lpstr>
      <vt:lpstr>黑体-简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davidxiong</cp:lastModifiedBy>
  <cp:revision>1296</cp:revision>
  <dcterms:created xsi:type="dcterms:W3CDTF">2019-08-05T06:12:54Z</dcterms:created>
  <dcterms:modified xsi:type="dcterms:W3CDTF">2019-08-05T06:12:54Z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2052-1.4.0.1935</vt:lpwstr>
  </property>
</Properties>
</file>