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5" r:id="rId3"/>
    <p:sldId id="296" r:id="rId5"/>
    <p:sldId id="297" r:id="rId6"/>
    <p:sldId id="311" r:id="rId7"/>
    <p:sldId id="304" r:id="rId8"/>
    <p:sldId id="313" r:id="rId9"/>
    <p:sldId id="306" r:id="rId10"/>
    <p:sldId id="298" r:id="rId11"/>
    <p:sldId id="314" r:id="rId12"/>
    <p:sldId id="301" r:id="rId13"/>
    <p:sldId id="300" r:id="rId14"/>
    <p:sldId id="309" r:id="rId15"/>
    <p:sldId id="312" r:id="rId16"/>
    <p:sldId id="315" r:id="rId17"/>
    <p:sldId id="305" r:id="rId18"/>
    <p:sldId id="303" r:id="rId19"/>
    <p:sldId id="310" r:id="rId20"/>
    <p:sldId id="302" r:id="rId21"/>
    <p:sldId id="316" r:id="rId22"/>
    <p:sldId id="299" r:id="rId23"/>
    <p:sldId id="259" r:id="rId24"/>
    <p:sldId id="308" r:id="rId25"/>
    <p:sldId id="307" r:id="rId26"/>
    <p:sldId id="317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4569"/>
    <a:srgbClr val="4D3F82"/>
    <a:srgbClr val="E9E4E2"/>
    <a:srgbClr val="F7D5D6"/>
    <a:srgbClr val="CFC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5317" autoAdjust="0"/>
  </p:normalViewPr>
  <p:slideViewPr>
    <p:cSldViewPr snapToGrid="0" showGuides="1">
      <p:cViewPr varScale="1">
        <p:scale>
          <a:sx n="58" d="100"/>
          <a:sy n="58" d="100"/>
        </p:scale>
        <p:origin x="-90" y="-144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rgbClr val="CE456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rgbClr val="4D3F8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</c:v>
                </c:pt>
                <c:pt idx="1">
                  <c:v>2.7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53807360"/>
        <c:axId val="53809152"/>
      </c:lineChart>
      <c:catAx>
        <c:axId val="53807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pPr>
          </a:p>
        </c:txPr>
        <c:crossAx val="53809152"/>
        <c:crosses val="autoZero"/>
        <c:auto val="1"/>
        <c:lblAlgn val="ctr"/>
        <c:lblOffset val="100"/>
        <c:noMultiLvlLbl val="0"/>
      </c:catAx>
      <c:valAx>
        <c:axId val="5380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2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ea typeface="Poppins Light" charset="0"/>
                <a:cs typeface="Poppins Light" charset="0"/>
              </a:defRPr>
            </a:pPr>
          </a:p>
        </c:txPr>
        <c:crossAx val="5380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2800" b="0" i="0">
          <a:latin typeface="Poppins Light" charset="0"/>
          <a:ea typeface="Poppins Light" charset="0"/>
          <a:cs typeface="Poppins Light" charset="0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108FA-5349-422F-8779-8DC86E8545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002AC-902A-4D37-BE49-E7BB1BC830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002AC-902A-4D37-BE49-E7BB1BC830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002AC-902A-4D37-BE49-E7BB1BC830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002AC-902A-4D37-BE49-E7BB1BC830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002AC-902A-4D37-BE49-E7BB1BC830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002AC-902A-4D37-BE49-E7BB1BC830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002AC-902A-4D37-BE49-E7BB1BC830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002AC-902A-4D37-BE49-E7BB1BC830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ptop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4216574" y="2674242"/>
            <a:ext cx="3790604" cy="240130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7341086" y="3410818"/>
            <a:ext cx="2908549" cy="184708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47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1930377" y="3410818"/>
            <a:ext cx="2908549" cy="184708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452513" y="3767647"/>
            <a:ext cx="3281748" cy="207111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ojec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6096000" y="1892412"/>
            <a:ext cx="4795280" cy="35306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415221" y="1822450"/>
            <a:ext cx="2194147" cy="32131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89870" y="1822450"/>
            <a:ext cx="4534996" cy="32131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5029753" y="1822450"/>
            <a:ext cx="2194147" cy="32131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7227425" y="1822450"/>
            <a:ext cx="2194147" cy="32131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505326" y="1622080"/>
            <a:ext cx="3376309" cy="32115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8310365" y="1622080"/>
            <a:ext cx="3360267" cy="32115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4407845" y="1622080"/>
            <a:ext cx="3376309" cy="321155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s of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722980" y="4622275"/>
            <a:ext cx="2469020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431592" y="2386549"/>
            <a:ext cx="2431604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0" y="4622275"/>
            <a:ext cx="2431604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7293088" y="2386549"/>
            <a:ext cx="2431604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4863197" y="4622275"/>
            <a:ext cx="2431604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ojects of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722980" y="4622275"/>
            <a:ext cx="2469020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431592" y="2386549"/>
            <a:ext cx="2431604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0" y="4622275"/>
            <a:ext cx="2431604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7293088" y="2386549"/>
            <a:ext cx="2431604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4863197" y="4622275"/>
            <a:ext cx="2431604" cy="223572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8" name="矩形 7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ea typeface="宋体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 of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3639219" y="2112080"/>
            <a:ext cx="2268406" cy="21741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75336" y="2112080"/>
            <a:ext cx="2268406" cy="21741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66987" y="2112080"/>
            <a:ext cx="2268406" cy="21741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6303104" y="2112080"/>
            <a:ext cx="2268406" cy="21741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2000" advTm="3000">
        <p:random/>
      </p:transition>
    </mc:Choice>
    <mc:Fallback>
      <p:transition spd="slow" advTm="3000">
        <p:random/>
      </p:transition>
    </mc:Fallback>
  </mc:AlternateContent>
  <p:hf hdr="0" ftr="0" dt="0"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lang="en-US" sz="3000" kern="1200">
          <a:solidFill>
            <a:schemeClr val="tx1"/>
          </a:solidFill>
          <a:latin typeface="Lato Light" charset="0"/>
          <a:ea typeface="Lato Light" charset="0"/>
          <a:cs typeface="Lato Light" charset="0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lang="en-US" sz="1600" kern="1200" dirty="0" smtClean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lang="en-US" sz="1600" kern="1200" dirty="0">
          <a:solidFill>
            <a:schemeClr val="tx1"/>
          </a:solidFill>
          <a:effectLst/>
          <a:latin typeface="Lato Light" charset="0"/>
          <a:ea typeface="Lato Light" charset="0"/>
          <a:cs typeface="Lato Light" charset="0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D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9296"/>
            <a:ext cx="12192000" cy="688729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42100" y="1709276"/>
            <a:ext cx="5709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spc="600" dirty="0">
                <a:solidFill>
                  <a:srgbClr val="E9E4E2"/>
                </a:solidFill>
                <a:latin typeface="Bauhaus 93" panose="04030905020B02020C02" pitchFamily="82" charset="0"/>
              </a:rPr>
              <a:t>BUSINESS</a:t>
            </a:r>
            <a:endParaRPr lang="zh-CN" altLang="en-US" sz="7200" spc="600" dirty="0">
              <a:solidFill>
                <a:srgbClr val="E9E4E2"/>
              </a:solidFill>
              <a:latin typeface="Bauhaus 93" panose="04030905020B02020C02" pitchFamily="82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29162" y="3682952"/>
            <a:ext cx="570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zh-CN" altLang="en-US" sz="4000" spc="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</a:t>
            </a:r>
            <a:r>
              <a:rPr lang="zh-CN" altLang="en-US" sz="4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红</a:t>
            </a:r>
            <a:r>
              <a:rPr lang="zh-CN" altLang="en-US" sz="4000" spc="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紫</a:t>
            </a:r>
            <a:r>
              <a:rPr lang="zh-CN" altLang="en-US" sz="4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通用</a:t>
            </a:r>
            <a:r>
              <a:rPr lang="en-US" altLang="zh-CN" sz="4000" spc="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40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Subtitle 2"/>
          <p:cNvSpPr txBox="1"/>
          <p:nvPr/>
        </p:nvSpPr>
        <p:spPr>
          <a:xfrm>
            <a:off x="2146918" y="4303778"/>
            <a:ext cx="4668083" cy="84494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56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050" b="0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</a:t>
            </a:r>
            <a:endParaRPr kumimoji="0" lang="en-US" sz="1050" b="0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0" name="矩形 9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 rot="5400000">
            <a:off x="-167686" y="4088333"/>
            <a:ext cx="27774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1" i="0" u="none" strike="noStrike" kern="1200" cap="none" spc="300" normalizeH="0" baseline="0" noProof="0" dirty="0">
                <a:ln>
                  <a:noFill/>
                </a:ln>
                <a:solidFill>
                  <a:srgbClr val="E9E4E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The Best Simple General Business Template</a:t>
            </a:r>
            <a:endParaRPr kumimoji="0" lang="zh-CN" altLang="en-US" sz="1100" b="1" i="0" u="none" strike="noStrike" kern="1200" cap="none" spc="300" normalizeH="0" baseline="0" noProof="0" dirty="0">
              <a:ln>
                <a:noFill/>
              </a:ln>
              <a:solidFill>
                <a:srgbClr val="E9E4E2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139492" y="2303464"/>
            <a:ext cx="2971800" cy="2895600"/>
          </a:xfrm>
          <a:prstGeom prst="rect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Subtitle 2"/>
          <p:cNvSpPr txBox="1"/>
          <p:nvPr/>
        </p:nvSpPr>
        <p:spPr>
          <a:xfrm>
            <a:off x="7574651" y="4825729"/>
            <a:ext cx="2819929" cy="84930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56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2" name="TextBox 57"/>
          <p:cNvSpPr txBox="1"/>
          <p:nvPr/>
        </p:nvSpPr>
        <p:spPr>
          <a:xfrm>
            <a:off x="7620529" y="4257352"/>
            <a:ext cx="1091966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Apple Devices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3" name="TextBox 58"/>
          <p:cNvSpPr txBox="1"/>
          <p:nvPr/>
        </p:nvSpPr>
        <p:spPr>
          <a:xfrm>
            <a:off x="7626834" y="4498429"/>
            <a:ext cx="1234633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Medium" charset="0"/>
                <a:cs typeface="Poppins Medium" charset="0"/>
              </a:rPr>
              <a:t>Online Chat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Medium" charset="0"/>
              <a:cs typeface="Poppins Medium" charset="0"/>
            </a:endParaRPr>
          </a:p>
        </p:txBody>
      </p:sp>
      <p:sp>
        <p:nvSpPr>
          <p:cNvPr id="14" name="Subtitle 2"/>
          <p:cNvSpPr txBox="1"/>
          <p:nvPr/>
        </p:nvSpPr>
        <p:spPr>
          <a:xfrm>
            <a:off x="7596326" y="2426348"/>
            <a:ext cx="2819929" cy="84930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56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5" name="TextBox 66"/>
          <p:cNvSpPr txBox="1"/>
          <p:nvPr/>
        </p:nvSpPr>
        <p:spPr>
          <a:xfrm>
            <a:off x="7642204" y="1857971"/>
            <a:ext cx="1091966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Apple Devices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6" name="TextBox 67"/>
          <p:cNvSpPr txBox="1"/>
          <p:nvPr/>
        </p:nvSpPr>
        <p:spPr>
          <a:xfrm>
            <a:off x="7648509" y="2099048"/>
            <a:ext cx="1534394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Medium" charset="0"/>
                <a:cs typeface="Poppins Medium" charset="0"/>
              </a:rPr>
              <a:t>Exclusive Offers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Medium" charset="0"/>
              <a:cs typeface="Poppins Medium" charset="0"/>
            </a:endParaRPr>
          </a:p>
        </p:txBody>
      </p:sp>
      <p:sp>
        <p:nvSpPr>
          <p:cNvPr id="17" name="Shape 2633"/>
          <p:cNvSpPr/>
          <p:nvPr/>
        </p:nvSpPr>
        <p:spPr>
          <a:xfrm>
            <a:off x="7006609" y="1912831"/>
            <a:ext cx="465101" cy="46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18" name="Shape 2554"/>
          <p:cNvSpPr/>
          <p:nvPr/>
        </p:nvSpPr>
        <p:spPr>
          <a:xfrm>
            <a:off x="6993280" y="4321692"/>
            <a:ext cx="476001" cy="432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rgbClr val="4D3F8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61358" y="1612899"/>
            <a:ext cx="4066257" cy="4276731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成功项目展示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02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成功项目展示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02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Subtitle 2"/>
          <p:cNvSpPr txBox="1"/>
          <p:nvPr/>
        </p:nvSpPr>
        <p:spPr>
          <a:xfrm>
            <a:off x="2042446" y="4990829"/>
            <a:ext cx="2819929" cy="84930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56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2" name="TextBox 53"/>
          <p:cNvSpPr txBox="1"/>
          <p:nvPr/>
        </p:nvSpPr>
        <p:spPr>
          <a:xfrm>
            <a:off x="2088325" y="4422452"/>
            <a:ext cx="1091966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Apple Devices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3" name="TextBox 55"/>
          <p:cNvSpPr txBox="1"/>
          <p:nvPr/>
        </p:nvSpPr>
        <p:spPr>
          <a:xfrm>
            <a:off x="2094630" y="4663529"/>
            <a:ext cx="990977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Medium" charset="0"/>
                <a:cs typeface="Poppins Medium" charset="0"/>
              </a:rPr>
              <a:t>Five Stars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Medium" charset="0"/>
              <a:cs typeface="Poppins Medium" charset="0"/>
            </a:endParaRPr>
          </a:p>
        </p:txBody>
      </p:sp>
      <p:sp>
        <p:nvSpPr>
          <p:cNvPr id="14" name="Subtitle 2"/>
          <p:cNvSpPr txBox="1"/>
          <p:nvPr/>
        </p:nvSpPr>
        <p:spPr>
          <a:xfrm>
            <a:off x="7819676" y="4990829"/>
            <a:ext cx="2819929" cy="84930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56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5" name="TextBox 57"/>
          <p:cNvSpPr txBox="1"/>
          <p:nvPr/>
        </p:nvSpPr>
        <p:spPr>
          <a:xfrm>
            <a:off x="7865554" y="4422452"/>
            <a:ext cx="1091966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Apple Devices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6" name="TextBox 58"/>
          <p:cNvSpPr txBox="1"/>
          <p:nvPr/>
        </p:nvSpPr>
        <p:spPr>
          <a:xfrm>
            <a:off x="7871859" y="4663529"/>
            <a:ext cx="1234633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Medium" charset="0"/>
                <a:cs typeface="Poppins Medium" charset="0"/>
              </a:rPr>
              <a:t>Online Chat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Medium" charset="0"/>
              <a:cs typeface="Poppins Medium" charset="0"/>
            </a:endParaRPr>
          </a:p>
        </p:txBody>
      </p:sp>
      <p:sp>
        <p:nvSpPr>
          <p:cNvPr id="17" name="Subtitle 2"/>
          <p:cNvSpPr txBox="1"/>
          <p:nvPr/>
        </p:nvSpPr>
        <p:spPr>
          <a:xfrm>
            <a:off x="2064121" y="2591448"/>
            <a:ext cx="2819929" cy="84930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56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8" name="TextBox 63"/>
          <p:cNvSpPr txBox="1"/>
          <p:nvPr/>
        </p:nvSpPr>
        <p:spPr>
          <a:xfrm>
            <a:off x="2110000" y="2023071"/>
            <a:ext cx="1091966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Apple Devices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9" name="TextBox 64"/>
          <p:cNvSpPr txBox="1"/>
          <p:nvPr/>
        </p:nvSpPr>
        <p:spPr>
          <a:xfrm>
            <a:off x="2116305" y="2264148"/>
            <a:ext cx="859531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Medium" charset="0"/>
                <a:cs typeface="Poppins Medium" charset="0"/>
              </a:rPr>
              <a:t>Support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Medium" charset="0"/>
              <a:cs typeface="Poppins Medium" charset="0"/>
            </a:endParaRPr>
          </a:p>
        </p:txBody>
      </p:sp>
      <p:sp>
        <p:nvSpPr>
          <p:cNvPr id="22" name="Subtitle 2"/>
          <p:cNvSpPr txBox="1"/>
          <p:nvPr/>
        </p:nvSpPr>
        <p:spPr>
          <a:xfrm>
            <a:off x="7841351" y="2591448"/>
            <a:ext cx="2819929" cy="84930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56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23" name="TextBox 66"/>
          <p:cNvSpPr txBox="1"/>
          <p:nvPr/>
        </p:nvSpPr>
        <p:spPr>
          <a:xfrm>
            <a:off x="7887229" y="2023071"/>
            <a:ext cx="1091966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Apple Devices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24" name="TextBox 67"/>
          <p:cNvSpPr txBox="1"/>
          <p:nvPr/>
        </p:nvSpPr>
        <p:spPr>
          <a:xfrm>
            <a:off x="7893534" y="2264148"/>
            <a:ext cx="1534394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Medium" charset="0"/>
                <a:cs typeface="Poppins Medium" charset="0"/>
              </a:rPr>
              <a:t>Exclusive Offers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Medium" charset="0"/>
              <a:cs typeface="Poppins Medium" charset="0"/>
            </a:endParaRPr>
          </a:p>
        </p:txBody>
      </p:sp>
      <p:sp>
        <p:nvSpPr>
          <p:cNvPr id="25" name="Shape 2547"/>
          <p:cNvSpPr/>
          <p:nvPr/>
        </p:nvSpPr>
        <p:spPr>
          <a:xfrm>
            <a:off x="1453701" y="2046154"/>
            <a:ext cx="505209" cy="505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4D3F8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29" name="Shape 2579"/>
          <p:cNvSpPr/>
          <p:nvPr/>
        </p:nvSpPr>
        <p:spPr>
          <a:xfrm>
            <a:off x="1453701" y="4435987"/>
            <a:ext cx="483534" cy="483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30" name="Shape 2633"/>
          <p:cNvSpPr/>
          <p:nvPr/>
        </p:nvSpPr>
        <p:spPr>
          <a:xfrm>
            <a:off x="7251634" y="2077931"/>
            <a:ext cx="465101" cy="46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31" name="Shape 2554"/>
          <p:cNvSpPr/>
          <p:nvPr/>
        </p:nvSpPr>
        <p:spPr>
          <a:xfrm>
            <a:off x="7238305" y="4486792"/>
            <a:ext cx="476001" cy="432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rgbClr val="4D3F8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Oval 43"/>
          <p:cNvSpPr/>
          <p:nvPr/>
        </p:nvSpPr>
        <p:spPr>
          <a:xfrm>
            <a:off x="9353265" y="4201057"/>
            <a:ext cx="614045" cy="614045"/>
          </a:xfrm>
          <a:prstGeom prst="ellipse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2" name="Oval 46"/>
          <p:cNvSpPr/>
          <p:nvPr/>
        </p:nvSpPr>
        <p:spPr>
          <a:xfrm>
            <a:off x="9378665" y="1899587"/>
            <a:ext cx="614045" cy="614045"/>
          </a:xfrm>
          <a:prstGeom prst="ellipse">
            <a:avLst/>
          </a:prstGeom>
          <a:solidFill>
            <a:srgbClr val="CE4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3" name="Shape 2782"/>
          <p:cNvSpPr/>
          <p:nvPr/>
        </p:nvSpPr>
        <p:spPr>
          <a:xfrm>
            <a:off x="9524056" y="2061757"/>
            <a:ext cx="313817" cy="270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14" name="Shape 2783"/>
          <p:cNvSpPr/>
          <p:nvPr/>
        </p:nvSpPr>
        <p:spPr>
          <a:xfrm>
            <a:off x="9488024" y="4349236"/>
            <a:ext cx="345715" cy="298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15" name="Oval 41"/>
          <p:cNvSpPr/>
          <p:nvPr/>
        </p:nvSpPr>
        <p:spPr>
          <a:xfrm>
            <a:off x="1945610" y="4201057"/>
            <a:ext cx="614045" cy="614045"/>
          </a:xfrm>
          <a:prstGeom prst="ellipse">
            <a:avLst/>
          </a:prstGeom>
          <a:solidFill>
            <a:srgbClr val="CE4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6" name="Shape 2779"/>
          <p:cNvSpPr/>
          <p:nvPr/>
        </p:nvSpPr>
        <p:spPr>
          <a:xfrm>
            <a:off x="2118868" y="4317677"/>
            <a:ext cx="267527" cy="367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16691"/>
                </a:moveTo>
                <a:lnTo>
                  <a:pt x="5303" y="12525"/>
                </a:lnTo>
                <a:lnTo>
                  <a:pt x="5294" y="12521"/>
                </a:lnTo>
                <a:cubicBezTo>
                  <a:pt x="5355" y="12447"/>
                  <a:pt x="5400" y="12365"/>
                  <a:pt x="5400" y="12273"/>
                </a:cubicBezTo>
                <a:cubicBezTo>
                  <a:pt x="5400" y="12001"/>
                  <a:pt x="5098" y="11782"/>
                  <a:pt x="4725" y="11782"/>
                </a:cubicBezTo>
                <a:lnTo>
                  <a:pt x="3375" y="11782"/>
                </a:lnTo>
                <a:lnTo>
                  <a:pt x="6615" y="8640"/>
                </a:lnTo>
                <a:lnTo>
                  <a:pt x="6606" y="8635"/>
                </a:lnTo>
                <a:cubicBezTo>
                  <a:pt x="6691" y="8553"/>
                  <a:pt x="6750" y="8456"/>
                  <a:pt x="6750" y="8345"/>
                </a:cubicBezTo>
                <a:cubicBezTo>
                  <a:pt x="6750" y="8075"/>
                  <a:pt x="6448" y="7855"/>
                  <a:pt x="6075" y="7855"/>
                </a:cubicBezTo>
                <a:lnTo>
                  <a:pt x="4855" y="7855"/>
                </a:lnTo>
                <a:lnTo>
                  <a:pt x="8548" y="4785"/>
                </a:lnTo>
                <a:lnTo>
                  <a:pt x="8544" y="4782"/>
                </a:lnTo>
                <a:cubicBezTo>
                  <a:pt x="8683" y="4691"/>
                  <a:pt x="8775" y="4564"/>
                  <a:pt x="8775" y="4418"/>
                </a:cubicBezTo>
                <a:cubicBezTo>
                  <a:pt x="8775" y="4147"/>
                  <a:pt x="8473" y="3927"/>
                  <a:pt x="8100" y="3927"/>
                </a:cubicBezTo>
                <a:lnTo>
                  <a:pt x="7029" y="3927"/>
                </a:lnTo>
                <a:lnTo>
                  <a:pt x="10800" y="1185"/>
                </a:lnTo>
                <a:lnTo>
                  <a:pt x="14571" y="3927"/>
                </a:lnTo>
                <a:lnTo>
                  <a:pt x="13500" y="3927"/>
                </a:lnTo>
                <a:cubicBezTo>
                  <a:pt x="13128" y="3927"/>
                  <a:pt x="12825" y="4147"/>
                  <a:pt x="12825" y="4418"/>
                </a:cubicBezTo>
                <a:cubicBezTo>
                  <a:pt x="12825" y="4564"/>
                  <a:pt x="12917" y="4691"/>
                  <a:pt x="13056" y="4782"/>
                </a:cubicBezTo>
                <a:lnTo>
                  <a:pt x="13052" y="4785"/>
                </a:lnTo>
                <a:lnTo>
                  <a:pt x="16744" y="7855"/>
                </a:lnTo>
                <a:lnTo>
                  <a:pt x="15525" y="7855"/>
                </a:lnTo>
                <a:cubicBezTo>
                  <a:pt x="15153" y="7855"/>
                  <a:pt x="14850" y="8075"/>
                  <a:pt x="14850" y="8345"/>
                </a:cubicBezTo>
                <a:cubicBezTo>
                  <a:pt x="14850" y="8456"/>
                  <a:pt x="14909" y="8553"/>
                  <a:pt x="14994" y="8635"/>
                </a:cubicBezTo>
                <a:lnTo>
                  <a:pt x="14985" y="8640"/>
                </a:lnTo>
                <a:lnTo>
                  <a:pt x="18225" y="11782"/>
                </a:lnTo>
                <a:lnTo>
                  <a:pt x="16875" y="11782"/>
                </a:lnTo>
                <a:cubicBezTo>
                  <a:pt x="16503" y="11782"/>
                  <a:pt x="16200" y="12001"/>
                  <a:pt x="16200" y="12273"/>
                </a:cubicBezTo>
                <a:cubicBezTo>
                  <a:pt x="16200" y="12365"/>
                  <a:pt x="16244" y="12447"/>
                  <a:pt x="16306" y="12521"/>
                </a:cubicBezTo>
                <a:lnTo>
                  <a:pt x="16296" y="12525"/>
                </a:lnTo>
                <a:lnTo>
                  <a:pt x="19733" y="16691"/>
                </a:lnTo>
                <a:cubicBezTo>
                  <a:pt x="19733" y="16691"/>
                  <a:pt x="1867" y="16691"/>
                  <a:pt x="1867" y="16691"/>
                </a:cubicBezTo>
                <a:close/>
                <a:moveTo>
                  <a:pt x="12150" y="20618"/>
                </a:moveTo>
                <a:lnTo>
                  <a:pt x="9450" y="20618"/>
                </a:lnTo>
                <a:lnTo>
                  <a:pt x="9450" y="17673"/>
                </a:lnTo>
                <a:lnTo>
                  <a:pt x="12150" y="17673"/>
                </a:lnTo>
                <a:cubicBezTo>
                  <a:pt x="12150" y="17673"/>
                  <a:pt x="12150" y="20618"/>
                  <a:pt x="12150" y="20618"/>
                </a:cubicBezTo>
                <a:close/>
                <a:moveTo>
                  <a:pt x="21494" y="16933"/>
                </a:moveTo>
                <a:lnTo>
                  <a:pt x="21503" y="16929"/>
                </a:lnTo>
                <a:lnTo>
                  <a:pt x="18067" y="12764"/>
                </a:lnTo>
                <a:lnTo>
                  <a:pt x="19575" y="12764"/>
                </a:lnTo>
                <a:cubicBezTo>
                  <a:pt x="19948" y="12764"/>
                  <a:pt x="20250" y="12544"/>
                  <a:pt x="20250" y="12273"/>
                </a:cubicBezTo>
                <a:cubicBezTo>
                  <a:pt x="20250" y="12162"/>
                  <a:pt x="20191" y="12066"/>
                  <a:pt x="20106" y="11983"/>
                </a:cubicBezTo>
                <a:lnTo>
                  <a:pt x="20115" y="11978"/>
                </a:lnTo>
                <a:lnTo>
                  <a:pt x="16875" y="8836"/>
                </a:lnTo>
                <a:lnTo>
                  <a:pt x="18225" y="8836"/>
                </a:lnTo>
                <a:cubicBezTo>
                  <a:pt x="18598" y="8836"/>
                  <a:pt x="18900" y="8617"/>
                  <a:pt x="18900" y="8345"/>
                </a:cubicBezTo>
                <a:cubicBezTo>
                  <a:pt x="18900" y="8200"/>
                  <a:pt x="18808" y="8072"/>
                  <a:pt x="18669" y="7982"/>
                </a:cubicBezTo>
                <a:lnTo>
                  <a:pt x="18673" y="7978"/>
                </a:lnTo>
                <a:lnTo>
                  <a:pt x="14980" y="4909"/>
                </a:lnTo>
                <a:lnTo>
                  <a:pt x="16200" y="4909"/>
                </a:lnTo>
                <a:cubicBezTo>
                  <a:pt x="16573" y="4909"/>
                  <a:pt x="16875" y="4690"/>
                  <a:pt x="16875" y="4418"/>
                </a:cubicBezTo>
                <a:cubicBezTo>
                  <a:pt x="16875" y="4283"/>
                  <a:pt x="16800" y="4160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1" y="4160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lnTo>
                  <a:pt x="6619" y="4909"/>
                </a:lnTo>
                <a:lnTo>
                  <a:pt x="2927" y="7978"/>
                </a:lnTo>
                <a:lnTo>
                  <a:pt x="2931" y="7982"/>
                </a:lnTo>
                <a:cubicBezTo>
                  <a:pt x="2792" y="8072"/>
                  <a:pt x="2700" y="8200"/>
                  <a:pt x="2700" y="8345"/>
                </a:cubicBezTo>
                <a:cubicBezTo>
                  <a:pt x="2700" y="8617"/>
                  <a:pt x="3003" y="8836"/>
                  <a:pt x="3375" y="8836"/>
                </a:cubicBezTo>
                <a:lnTo>
                  <a:pt x="4725" y="8836"/>
                </a:lnTo>
                <a:lnTo>
                  <a:pt x="1485" y="11978"/>
                </a:lnTo>
                <a:lnTo>
                  <a:pt x="1494" y="11983"/>
                </a:lnTo>
                <a:cubicBezTo>
                  <a:pt x="1409" y="12066"/>
                  <a:pt x="1350" y="12162"/>
                  <a:pt x="1350" y="12273"/>
                </a:cubicBezTo>
                <a:cubicBezTo>
                  <a:pt x="1350" y="12544"/>
                  <a:pt x="1653" y="12764"/>
                  <a:pt x="2025" y="12764"/>
                </a:cubicBezTo>
                <a:lnTo>
                  <a:pt x="3533" y="12764"/>
                </a:lnTo>
                <a:lnTo>
                  <a:pt x="96" y="16929"/>
                </a:lnTo>
                <a:lnTo>
                  <a:pt x="106" y="16933"/>
                </a:lnTo>
                <a:cubicBezTo>
                  <a:pt x="44" y="17007"/>
                  <a:pt x="0" y="17089"/>
                  <a:pt x="0" y="17182"/>
                </a:cubicBezTo>
                <a:cubicBezTo>
                  <a:pt x="0" y="17453"/>
                  <a:pt x="303" y="17673"/>
                  <a:pt x="675" y="17673"/>
                </a:cubicBezTo>
                <a:lnTo>
                  <a:pt x="8100" y="17673"/>
                </a:lnTo>
                <a:lnTo>
                  <a:pt x="8100" y="21109"/>
                </a:lnTo>
                <a:cubicBezTo>
                  <a:pt x="8100" y="21380"/>
                  <a:pt x="8403" y="21600"/>
                  <a:pt x="8775" y="21600"/>
                </a:cubicBezTo>
                <a:lnTo>
                  <a:pt x="12825" y="21600"/>
                </a:lnTo>
                <a:cubicBezTo>
                  <a:pt x="13198" y="21600"/>
                  <a:pt x="13500" y="21380"/>
                  <a:pt x="13500" y="21109"/>
                </a:cubicBezTo>
                <a:lnTo>
                  <a:pt x="13500" y="17673"/>
                </a:lnTo>
                <a:lnTo>
                  <a:pt x="20925" y="17673"/>
                </a:lnTo>
                <a:cubicBezTo>
                  <a:pt x="21298" y="17673"/>
                  <a:pt x="21600" y="17453"/>
                  <a:pt x="21600" y="17182"/>
                </a:cubicBezTo>
                <a:cubicBezTo>
                  <a:pt x="21600" y="17089"/>
                  <a:pt x="21555" y="17007"/>
                  <a:pt x="21494" y="1693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17" name="Oval 3"/>
          <p:cNvSpPr/>
          <p:nvPr/>
        </p:nvSpPr>
        <p:spPr>
          <a:xfrm>
            <a:off x="1971010" y="1899587"/>
            <a:ext cx="614045" cy="614045"/>
          </a:xfrm>
          <a:prstGeom prst="ellipse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8" name="Shape 2778"/>
          <p:cNvSpPr/>
          <p:nvPr/>
        </p:nvSpPr>
        <p:spPr>
          <a:xfrm>
            <a:off x="2094108" y="2030482"/>
            <a:ext cx="367849" cy="367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19" name="TextBox 31"/>
          <p:cNvSpPr txBox="1"/>
          <p:nvPr/>
        </p:nvSpPr>
        <p:spPr>
          <a:xfrm>
            <a:off x="1699325" y="2639332"/>
            <a:ext cx="125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" charset="0"/>
                <a:cs typeface="Poppins" charset="0"/>
              </a:rPr>
              <a:t>FEATURE</a:t>
            </a:r>
            <a:endParaRPr kumimoji="0" lang="en-US" sz="1600" b="1" i="0" u="none" strike="noStrike" kern="1200" cap="none" spc="30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" charset="0"/>
              <a:cs typeface="Poppins" charset="0"/>
            </a:endParaRPr>
          </a:p>
        </p:txBody>
      </p:sp>
      <p:sp>
        <p:nvSpPr>
          <p:cNvPr id="22" name="TextBox 33"/>
          <p:cNvSpPr txBox="1"/>
          <p:nvPr/>
        </p:nvSpPr>
        <p:spPr>
          <a:xfrm>
            <a:off x="9224450" y="2639332"/>
            <a:ext cx="934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" charset="0"/>
                <a:cs typeface="Poppins" charset="0"/>
              </a:rPr>
              <a:t>NAME</a:t>
            </a:r>
            <a:endParaRPr kumimoji="0" lang="en-US" sz="1600" b="1" i="0" u="none" strike="noStrike" kern="1200" cap="none" spc="30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" charset="0"/>
              <a:cs typeface="Poppins" charset="0"/>
            </a:endParaRPr>
          </a:p>
        </p:txBody>
      </p:sp>
      <p:sp>
        <p:nvSpPr>
          <p:cNvPr id="23" name="TextBox 35"/>
          <p:cNvSpPr txBox="1"/>
          <p:nvPr/>
        </p:nvSpPr>
        <p:spPr>
          <a:xfrm>
            <a:off x="1623045" y="4966971"/>
            <a:ext cx="1503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" charset="0"/>
                <a:cs typeface="Poppins" charset="0"/>
              </a:rPr>
              <a:t>FUNCTION</a:t>
            </a:r>
            <a:endParaRPr kumimoji="0" lang="en-US" sz="1600" b="1" i="0" u="none" strike="noStrike" kern="1200" cap="none" spc="30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" charset="0"/>
              <a:cs typeface="Poppins" charset="0"/>
            </a:endParaRPr>
          </a:p>
        </p:txBody>
      </p:sp>
      <p:sp>
        <p:nvSpPr>
          <p:cNvPr id="24" name="TextBox 37"/>
          <p:cNvSpPr txBox="1"/>
          <p:nvPr/>
        </p:nvSpPr>
        <p:spPr>
          <a:xfrm>
            <a:off x="9076081" y="4966971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" charset="0"/>
                <a:cs typeface="Poppins" charset="0"/>
              </a:rPr>
              <a:t>ELEMENT</a:t>
            </a:r>
            <a:endParaRPr kumimoji="0" lang="en-US" sz="1600" b="1" i="0" u="none" strike="noStrike" kern="1200" cap="none" spc="30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" charset="0"/>
              <a:cs typeface="Poppins" charset="0"/>
            </a:endParaRPr>
          </a:p>
        </p:txBody>
      </p:sp>
      <p:sp>
        <p:nvSpPr>
          <p:cNvPr id="25" name="Subtitle 2"/>
          <p:cNvSpPr txBox="1"/>
          <p:nvPr/>
        </p:nvSpPr>
        <p:spPr>
          <a:xfrm>
            <a:off x="8672904" y="5225658"/>
            <a:ext cx="2138900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taken out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29" name="Subtitle 2"/>
          <p:cNvSpPr txBox="1"/>
          <p:nvPr/>
        </p:nvSpPr>
        <p:spPr>
          <a:xfrm>
            <a:off x="1303160" y="5225658"/>
            <a:ext cx="2138900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taken out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0" name="Subtitle 2"/>
          <p:cNvSpPr txBox="1"/>
          <p:nvPr/>
        </p:nvSpPr>
        <p:spPr>
          <a:xfrm>
            <a:off x="8672904" y="2903192"/>
            <a:ext cx="2138900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taken out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1" name="Subtitle 2"/>
          <p:cNvSpPr txBox="1"/>
          <p:nvPr/>
        </p:nvSpPr>
        <p:spPr>
          <a:xfrm>
            <a:off x="1303160" y="2903192"/>
            <a:ext cx="2138900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59041" y="1493510"/>
            <a:ext cx="3673918" cy="4584727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成功项目展示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02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2" grpId="0"/>
      <p:bldP spid="23" grpId="0"/>
      <p:bldP spid="24" grpId="0"/>
      <p:bldP spid="25" grpId="0"/>
      <p:bldP spid="29" grpId="0"/>
      <p:bldP spid="30" grpId="0"/>
      <p:bldP spid="31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Oval 41"/>
          <p:cNvSpPr/>
          <p:nvPr/>
        </p:nvSpPr>
        <p:spPr>
          <a:xfrm>
            <a:off x="1112127" y="4161042"/>
            <a:ext cx="614045" cy="614045"/>
          </a:xfrm>
          <a:prstGeom prst="ellipse">
            <a:avLst/>
          </a:prstGeom>
          <a:solidFill>
            <a:srgbClr val="CE4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2" name="Shape 2779"/>
          <p:cNvSpPr/>
          <p:nvPr/>
        </p:nvSpPr>
        <p:spPr>
          <a:xfrm>
            <a:off x="1285386" y="4277662"/>
            <a:ext cx="267527" cy="367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16691"/>
                </a:moveTo>
                <a:lnTo>
                  <a:pt x="5303" y="12525"/>
                </a:lnTo>
                <a:lnTo>
                  <a:pt x="5294" y="12521"/>
                </a:lnTo>
                <a:cubicBezTo>
                  <a:pt x="5355" y="12447"/>
                  <a:pt x="5400" y="12365"/>
                  <a:pt x="5400" y="12273"/>
                </a:cubicBezTo>
                <a:cubicBezTo>
                  <a:pt x="5400" y="12001"/>
                  <a:pt x="5098" y="11782"/>
                  <a:pt x="4725" y="11782"/>
                </a:cubicBezTo>
                <a:lnTo>
                  <a:pt x="3375" y="11782"/>
                </a:lnTo>
                <a:lnTo>
                  <a:pt x="6615" y="8640"/>
                </a:lnTo>
                <a:lnTo>
                  <a:pt x="6606" y="8635"/>
                </a:lnTo>
                <a:cubicBezTo>
                  <a:pt x="6691" y="8553"/>
                  <a:pt x="6750" y="8456"/>
                  <a:pt x="6750" y="8345"/>
                </a:cubicBezTo>
                <a:cubicBezTo>
                  <a:pt x="6750" y="8075"/>
                  <a:pt x="6448" y="7855"/>
                  <a:pt x="6075" y="7855"/>
                </a:cubicBezTo>
                <a:lnTo>
                  <a:pt x="4855" y="7855"/>
                </a:lnTo>
                <a:lnTo>
                  <a:pt x="8548" y="4785"/>
                </a:lnTo>
                <a:lnTo>
                  <a:pt x="8544" y="4782"/>
                </a:lnTo>
                <a:cubicBezTo>
                  <a:pt x="8683" y="4691"/>
                  <a:pt x="8775" y="4564"/>
                  <a:pt x="8775" y="4418"/>
                </a:cubicBezTo>
                <a:cubicBezTo>
                  <a:pt x="8775" y="4147"/>
                  <a:pt x="8473" y="3927"/>
                  <a:pt x="8100" y="3927"/>
                </a:cubicBezTo>
                <a:lnTo>
                  <a:pt x="7029" y="3927"/>
                </a:lnTo>
                <a:lnTo>
                  <a:pt x="10800" y="1185"/>
                </a:lnTo>
                <a:lnTo>
                  <a:pt x="14571" y="3927"/>
                </a:lnTo>
                <a:lnTo>
                  <a:pt x="13500" y="3927"/>
                </a:lnTo>
                <a:cubicBezTo>
                  <a:pt x="13128" y="3927"/>
                  <a:pt x="12825" y="4147"/>
                  <a:pt x="12825" y="4418"/>
                </a:cubicBezTo>
                <a:cubicBezTo>
                  <a:pt x="12825" y="4564"/>
                  <a:pt x="12917" y="4691"/>
                  <a:pt x="13056" y="4782"/>
                </a:cubicBezTo>
                <a:lnTo>
                  <a:pt x="13052" y="4785"/>
                </a:lnTo>
                <a:lnTo>
                  <a:pt x="16744" y="7855"/>
                </a:lnTo>
                <a:lnTo>
                  <a:pt x="15525" y="7855"/>
                </a:lnTo>
                <a:cubicBezTo>
                  <a:pt x="15153" y="7855"/>
                  <a:pt x="14850" y="8075"/>
                  <a:pt x="14850" y="8345"/>
                </a:cubicBezTo>
                <a:cubicBezTo>
                  <a:pt x="14850" y="8456"/>
                  <a:pt x="14909" y="8553"/>
                  <a:pt x="14994" y="8635"/>
                </a:cubicBezTo>
                <a:lnTo>
                  <a:pt x="14985" y="8640"/>
                </a:lnTo>
                <a:lnTo>
                  <a:pt x="18225" y="11782"/>
                </a:lnTo>
                <a:lnTo>
                  <a:pt x="16875" y="11782"/>
                </a:lnTo>
                <a:cubicBezTo>
                  <a:pt x="16503" y="11782"/>
                  <a:pt x="16200" y="12001"/>
                  <a:pt x="16200" y="12273"/>
                </a:cubicBezTo>
                <a:cubicBezTo>
                  <a:pt x="16200" y="12365"/>
                  <a:pt x="16244" y="12447"/>
                  <a:pt x="16306" y="12521"/>
                </a:cubicBezTo>
                <a:lnTo>
                  <a:pt x="16296" y="12525"/>
                </a:lnTo>
                <a:lnTo>
                  <a:pt x="19733" y="16691"/>
                </a:lnTo>
                <a:cubicBezTo>
                  <a:pt x="19733" y="16691"/>
                  <a:pt x="1867" y="16691"/>
                  <a:pt x="1867" y="16691"/>
                </a:cubicBezTo>
                <a:close/>
                <a:moveTo>
                  <a:pt x="12150" y="20618"/>
                </a:moveTo>
                <a:lnTo>
                  <a:pt x="9450" y="20618"/>
                </a:lnTo>
                <a:lnTo>
                  <a:pt x="9450" y="17673"/>
                </a:lnTo>
                <a:lnTo>
                  <a:pt x="12150" y="17673"/>
                </a:lnTo>
                <a:cubicBezTo>
                  <a:pt x="12150" y="17673"/>
                  <a:pt x="12150" y="20618"/>
                  <a:pt x="12150" y="20618"/>
                </a:cubicBezTo>
                <a:close/>
                <a:moveTo>
                  <a:pt x="21494" y="16933"/>
                </a:moveTo>
                <a:lnTo>
                  <a:pt x="21503" y="16929"/>
                </a:lnTo>
                <a:lnTo>
                  <a:pt x="18067" y="12764"/>
                </a:lnTo>
                <a:lnTo>
                  <a:pt x="19575" y="12764"/>
                </a:lnTo>
                <a:cubicBezTo>
                  <a:pt x="19948" y="12764"/>
                  <a:pt x="20250" y="12544"/>
                  <a:pt x="20250" y="12273"/>
                </a:cubicBezTo>
                <a:cubicBezTo>
                  <a:pt x="20250" y="12162"/>
                  <a:pt x="20191" y="12066"/>
                  <a:pt x="20106" y="11983"/>
                </a:cubicBezTo>
                <a:lnTo>
                  <a:pt x="20115" y="11978"/>
                </a:lnTo>
                <a:lnTo>
                  <a:pt x="16875" y="8836"/>
                </a:lnTo>
                <a:lnTo>
                  <a:pt x="18225" y="8836"/>
                </a:lnTo>
                <a:cubicBezTo>
                  <a:pt x="18598" y="8836"/>
                  <a:pt x="18900" y="8617"/>
                  <a:pt x="18900" y="8345"/>
                </a:cubicBezTo>
                <a:cubicBezTo>
                  <a:pt x="18900" y="8200"/>
                  <a:pt x="18808" y="8072"/>
                  <a:pt x="18669" y="7982"/>
                </a:cubicBezTo>
                <a:lnTo>
                  <a:pt x="18673" y="7978"/>
                </a:lnTo>
                <a:lnTo>
                  <a:pt x="14980" y="4909"/>
                </a:lnTo>
                <a:lnTo>
                  <a:pt x="16200" y="4909"/>
                </a:lnTo>
                <a:cubicBezTo>
                  <a:pt x="16573" y="4909"/>
                  <a:pt x="16875" y="4690"/>
                  <a:pt x="16875" y="4418"/>
                </a:cubicBezTo>
                <a:cubicBezTo>
                  <a:pt x="16875" y="4283"/>
                  <a:pt x="16800" y="4160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1" y="4160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lnTo>
                  <a:pt x="6619" y="4909"/>
                </a:lnTo>
                <a:lnTo>
                  <a:pt x="2927" y="7978"/>
                </a:lnTo>
                <a:lnTo>
                  <a:pt x="2931" y="7982"/>
                </a:lnTo>
                <a:cubicBezTo>
                  <a:pt x="2792" y="8072"/>
                  <a:pt x="2700" y="8200"/>
                  <a:pt x="2700" y="8345"/>
                </a:cubicBezTo>
                <a:cubicBezTo>
                  <a:pt x="2700" y="8617"/>
                  <a:pt x="3003" y="8836"/>
                  <a:pt x="3375" y="8836"/>
                </a:cubicBezTo>
                <a:lnTo>
                  <a:pt x="4725" y="8836"/>
                </a:lnTo>
                <a:lnTo>
                  <a:pt x="1485" y="11978"/>
                </a:lnTo>
                <a:lnTo>
                  <a:pt x="1494" y="11983"/>
                </a:lnTo>
                <a:cubicBezTo>
                  <a:pt x="1409" y="12066"/>
                  <a:pt x="1350" y="12162"/>
                  <a:pt x="1350" y="12273"/>
                </a:cubicBezTo>
                <a:cubicBezTo>
                  <a:pt x="1350" y="12544"/>
                  <a:pt x="1653" y="12764"/>
                  <a:pt x="2025" y="12764"/>
                </a:cubicBezTo>
                <a:lnTo>
                  <a:pt x="3533" y="12764"/>
                </a:lnTo>
                <a:lnTo>
                  <a:pt x="96" y="16929"/>
                </a:lnTo>
                <a:lnTo>
                  <a:pt x="106" y="16933"/>
                </a:lnTo>
                <a:cubicBezTo>
                  <a:pt x="44" y="17007"/>
                  <a:pt x="0" y="17089"/>
                  <a:pt x="0" y="17182"/>
                </a:cubicBezTo>
                <a:cubicBezTo>
                  <a:pt x="0" y="17453"/>
                  <a:pt x="303" y="17673"/>
                  <a:pt x="675" y="17673"/>
                </a:cubicBezTo>
                <a:lnTo>
                  <a:pt x="8100" y="17673"/>
                </a:lnTo>
                <a:lnTo>
                  <a:pt x="8100" y="21109"/>
                </a:lnTo>
                <a:cubicBezTo>
                  <a:pt x="8100" y="21380"/>
                  <a:pt x="8403" y="21600"/>
                  <a:pt x="8775" y="21600"/>
                </a:cubicBezTo>
                <a:lnTo>
                  <a:pt x="12825" y="21600"/>
                </a:lnTo>
                <a:cubicBezTo>
                  <a:pt x="13198" y="21600"/>
                  <a:pt x="13500" y="21380"/>
                  <a:pt x="13500" y="21109"/>
                </a:cubicBezTo>
                <a:lnTo>
                  <a:pt x="13500" y="17673"/>
                </a:lnTo>
                <a:lnTo>
                  <a:pt x="20925" y="17673"/>
                </a:lnTo>
                <a:cubicBezTo>
                  <a:pt x="21298" y="17673"/>
                  <a:pt x="21600" y="17453"/>
                  <a:pt x="21600" y="17182"/>
                </a:cubicBezTo>
                <a:cubicBezTo>
                  <a:pt x="21600" y="17089"/>
                  <a:pt x="21555" y="17007"/>
                  <a:pt x="21494" y="1693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13" name="Oval 3"/>
          <p:cNvSpPr/>
          <p:nvPr/>
        </p:nvSpPr>
        <p:spPr>
          <a:xfrm>
            <a:off x="1112127" y="2337708"/>
            <a:ext cx="614045" cy="614045"/>
          </a:xfrm>
          <a:prstGeom prst="ellipse">
            <a:avLst/>
          </a:prstGeom>
          <a:solidFill>
            <a:srgbClr val="CE4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4" name="Shape 2778"/>
          <p:cNvSpPr/>
          <p:nvPr/>
        </p:nvSpPr>
        <p:spPr>
          <a:xfrm>
            <a:off x="1235225" y="2468602"/>
            <a:ext cx="367849" cy="367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1849270" y="2321388"/>
            <a:ext cx="1773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Lato Bold" charset="0"/>
                <a:cs typeface="Lato Bold" charset="0"/>
              </a:rPr>
              <a:t>SOMETHING</a:t>
            </a:r>
            <a:endParaRPr kumimoji="0" lang="en-US" sz="1600" b="1" i="0" u="none" strike="noStrike" kern="1200" cap="none" spc="30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Lato Bold" charset="0"/>
              <a:cs typeface="Lato Bold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9270" y="4181537"/>
            <a:ext cx="1773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Lato Bold" charset="0"/>
                <a:cs typeface="Lato Bold" charset="0"/>
              </a:rPr>
              <a:t>SOMETHING</a:t>
            </a:r>
            <a:endParaRPr kumimoji="0" lang="en-US" sz="1600" b="1" i="0" u="none" strike="noStrike" kern="1200" cap="none" spc="30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Lato Bold" charset="0"/>
              <a:cs typeface="Lato Bold" charset="0"/>
            </a:endParaRPr>
          </a:p>
        </p:txBody>
      </p:sp>
      <p:sp>
        <p:nvSpPr>
          <p:cNvPr id="17" name="Subtitle 2"/>
          <p:cNvSpPr txBox="1"/>
          <p:nvPr/>
        </p:nvSpPr>
        <p:spPr>
          <a:xfrm>
            <a:off x="1798471" y="4528253"/>
            <a:ext cx="4054885" cy="80826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7120" rtl="0" eaLnBrk="1" fontAlgn="auto" latinLnBrk="0" hangingPunct="1">
              <a:lnSpc>
                <a:spcPts val="1895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hands; companies often specify a typeface, or even a set of fonts, as part of their brand guidelines occasionally you’ll find a job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8" name="Subtitle 2"/>
          <p:cNvSpPr txBox="1"/>
          <p:nvPr/>
        </p:nvSpPr>
        <p:spPr>
          <a:xfrm>
            <a:off x="1798471" y="2666753"/>
            <a:ext cx="4054885" cy="80826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7120" rtl="0" eaLnBrk="1" fontAlgn="auto" latinLnBrk="0" hangingPunct="1">
              <a:lnSpc>
                <a:spcPts val="1895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hands; companies often specify a typeface, or even a set of fonts, as part of their brand guidelines occasionally you’ll find a job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731000" y="1337828"/>
            <a:ext cx="4389872" cy="4389872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成功项目展示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02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0" y="2097911"/>
            <a:ext cx="12192000" cy="2662177"/>
            <a:chOff x="0" y="0"/>
            <a:chExt cx="12192000" cy="2662177"/>
          </a:xfrm>
        </p:grpSpPr>
        <p:sp>
          <p:nvSpPr>
            <p:cNvPr id="3" name="矩形 2"/>
            <p:cNvSpPr/>
            <p:nvPr/>
          </p:nvSpPr>
          <p:spPr>
            <a:xfrm>
              <a:off x="0" y="0"/>
              <a:ext cx="12192000" cy="2662177"/>
            </a:xfrm>
            <a:prstGeom prst="rect">
              <a:avLst/>
            </a:prstGeom>
            <a:solidFill>
              <a:srgbClr val="CE45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微软雅黑"/>
                <a:cs typeface="+mn-cs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0" y="428263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0" y="939478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0" y="1450693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0" y="1961908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590309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1170972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751635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2332298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912961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493624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4074287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654950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5235613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5816276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396939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6977602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7558265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8138928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8719591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9300254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9880917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0461580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11042243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1622906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矩形 28"/>
          <p:cNvSpPr/>
          <p:nvPr/>
        </p:nvSpPr>
        <p:spPr>
          <a:xfrm>
            <a:off x="2332301" y="1241385"/>
            <a:ext cx="7527399" cy="4375230"/>
          </a:xfrm>
          <a:prstGeom prst="rect">
            <a:avLst/>
          </a:prstGeom>
          <a:solidFill>
            <a:srgbClr val="4D3F82"/>
          </a:solidFill>
          <a:ln>
            <a:noFill/>
          </a:ln>
          <a:effectLst>
            <a:outerShdw blurRad="63500" sx="106000" sy="10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407055" y="2779163"/>
            <a:ext cx="2882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cs"/>
              </a:rPr>
              <a:t>PART  01</a:t>
            </a:r>
            <a:endParaRPr kumimoji="0" lang="zh-CN" altLang="en-US" sz="4400" b="1" i="0" u="none" strike="noStrike" kern="1200" cap="none" spc="0" normalizeH="0" baseline="0" noProof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cs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751612" y="892224"/>
            <a:ext cx="26887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uhaus 93" panose="04030905020B02020C02" pitchFamily="82" charset="0"/>
                <a:ea typeface="微软雅黑"/>
                <a:cs typeface="+mn-cs"/>
              </a:rPr>
              <a:t>03</a:t>
            </a:r>
            <a:endParaRPr kumimoji="0" lang="zh-CN" altLang="en-US" sz="16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uhaus 93" panose="04030905020B02020C02" pitchFamily="82" charset="0"/>
              <a:ea typeface="微软雅黑"/>
              <a:cs typeface="+mn-cs"/>
            </a:endParaRPr>
          </a:p>
        </p:txBody>
      </p:sp>
      <p:sp>
        <p:nvSpPr>
          <p:cNvPr id="33" name="矩形 32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3621439" y="4191184"/>
            <a:ext cx="4949123" cy="821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Lorem ipsum dolor sit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amet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,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adipiscing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efficituripsum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vitae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tortor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accumsanpulvinar</a:t>
            </a:r>
            <a:endParaRPr kumimoji="0" lang="zh-CN" altLang="en-US" sz="11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 rot="2557811">
            <a:off x="9061044" y="5322088"/>
            <a:ext cx="478420" cy="47842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1016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5" name="椭圆 34"/>
          <p:cNvSpPr/>
          <p:nvPr/>
        </p:nvSpPr>
        <p:spPr>
          <a:xfrm rot="2557811">
            <a:off x="924600" y="231320"/>
            <a:ext cx="1073409" cy="107340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38100" sx="105000" sy="105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6" name="椭圆 35"/>
          <p:cNvSpPr/>
          <p:nvPr/>
        </p:nvSpPr>
        <p:spPr>
          <a:xfrm rot="8799648">
            <a:off x="1840248" y="5850403"/>
            <a:ext cx="429104" cy="429104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38100" sx="105000" sy="105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7" name="椭圆 36"/>
          <p:cNvSpPr/>
          <p:nvPr/>
        </p:nvSpPr>
        <p:spPr>
          <a:xfrm rot="2962617">
            <a:off x="8947701" y="1420155"/>
            <a:ext cx="429104" cy="429104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8" name="椭圆 37"/>
          <p:cNvSpPr/>
          <p:nvPr/>
        </p:nvSpPr>
        <p:spPr>
          <a:xfrm rot="2962617">
            <a:off x="10610130" y="3019329"/>
            <a:ext cx="351210" cy="351210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9" name="椭圆 38"/>
          <p:cNvSpPr/>
          <p:nvPr/>
        </p:nvSpPr>
        <p:spPr>
          <a:xfrm rot="2962617">
            <a:off x="1982806" y="3709369"/>
            <a:ext cx="351210" cy="351210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84775" y="3311653"/>
            <a:ext cx="262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000" spc="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  <a:endParaRPr kumimoji="0" lang="zh-CN" altLang="en-US" sz="4000" b="0" i="0" u="none" strike="noStrike" kern="1200" cap="none" spc="6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工作自我评价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03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Subtitle 2"/>
          <p:cNvSpPr txBox="1"/>
          <p:nvPr/>
        </p:nvSpPr>
        <p:spPr>
          <a:xfrm>
            <a:off x="4613782" y="4005333"/>
            <a:ext cx="3045091" cy="87924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 also we are companies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2" name="TextBox 29"/>
          <p:cNvSpPr txBox="1"/>
          <p:nvPr/>
        </p:nvSpPr>
        <p:spPr>
          <a:xfrm>
            <a:off x="5794405" y="3739987"/>
            <a:ext cx="625491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2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13" name="Subtitle 2"/>
          <p:cNvSpPr txBox="1"/>
          <p:nvPr/>
        </p:nvSpPr>
        <p:spPr>
          <a:xfrm>
            <a:off x="8192955" y="4005333"/>
            <a:ext cx="3045091" cy="87924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 also we are companies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4" name="TextBox 31"/>
          <p:cNvSpPr txBox="1"/>
          <p:nvPr/>
        </p:nvSpPr>
        <p:spPr>
          <a:xfrm>
            <a:off x="9410254" y="3739987"/>
            <a:ext cx="625491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3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15" name="Subtitle 2"/>
          <p:cNvSpPr txBox="1"/>
          <p:nvPr/>
        </p:nvSpPr>
        <p:spPr>
          <a:xfrm>
            <a:off x="1065525" y="4005333"/>
            <a:ext cx="3045091" cy="87924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 also we are companies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6" name="TextBox 33"/>
          <p:cNvSpPr txBox="1"/>
          <p:nvPr/>
        </p:nvSpPr>
        <p:spPr>
          <a:xfrm>
            <a:off x="2280134" y="3739987"/>
            <a:ext cx="625491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17" name="Shape 2525"/>
          <p:cNvSpPr/>
          <p:nvPr/>
        </p:nvSpPr>
        <p:spPr>
          <a:xfrm>
            <a:off x="2168321" y="2433956"/>
            <a:ext cx="881952" cy="881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rgbClr val="4D3F8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18" name="Shape 2547"/>
          <p:cNvSpPr/>
          <p:nvPr/>
        </p:nvSpPr>
        <p:spPr>
          <a:xfrm>
            <a:off x="5668834" y="2433016"/>
            <a:ext cx="881952" cy="881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19" name="Shape 2554"/>
          <p:cNvSpPr/>
          <p:nvPr/>
        </p:nvSpPr>
        <p:spPr>
          <a:xfrm>
            <a:off x="9285561" y="2476743"/>
            <a:ext cx="881952" cy="801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rgbClr val="4D3F8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22" name="Right Arrow 2"/>
          <p:cNvSpPr/>
          <p:nvPr/>
        </p:nvSpPr>
        <p:spPr>
          <a:xfrm>
            <a:off x="7530736" y="2709747"/>
            <a:ext cx="774875" cy="38381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23" name="Right Arrow 37"/>
          <p:cNvSpPr/>
          <p:nvPr/>
        </p:nvSpPr>
        <p:spPr>
          <a:xfrm>
            <a:off x="3838907" y="2709747"/>
            <a:ext cx="774875" cy="38381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20"/>
          <p:cNvSpPr/>
          <p:nvPr/>
        </p:nvSpPr>
        <p:spPr>
          <a:xfrm>
            <a:off x="3451416" y="1786529"/>
            <a:ext cx="2456685" cy="2235726"/>
          </a:xfrm>
          <a:prstGeom prst="rect">
            <a:avLst/>
          </a:prstGeom>
          <a:solidFill>
            <a:srgbClr val="CE4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2" name="Rectangle 44"/>
          <p:cNvSpPr/>
          <p:nvPr/>
        </p:nvSpPr>
        <p:spPr>
          <a:xfrm>
            <a:off x="1011636" y="4022255"/>
            <a:ext cx="2434383" cy="2235726"/>
          </a:xfrm>
          <a:prstGeom prst="rect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3" name="Subtitle 2"/>
          <p:cNvSpPr txBox="1"/>
          <p:nvPr/>
        </p:nvSpPr>
        <p:spPr>
          <a:xfrm>
            <a:off x="3650357" y="3139177"/>
            <a:ext cx="2032683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4" name="TextBox 57"/>
          <p:cNvSpPr txBox="1"/>
          <p:nvPr/>
        </p:nvSpPr>
        <p:spPr>
          <a:xfrm>
            <a:off x="3894559" y="2811877"/>
            <a:ext cx="1550425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Poppins Medium" charset="0"/>
                <a:cs typeface="Poppins Medium" charset="0"/>
              </a:rPr>
              <a:t>Fast Downloads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Poppins Medium" charset="0"/>
              <a:cs typeface="Poppins Medium" charset="0"/>
            </a:endParaRPr>
          </a:p>
        </p:txBody>
      </p:sp>
      <p:sp>
        <p:nvSpPr>
          <p:cNvPr id="15" name="Shape 2839"/>
          <p:cNvSpPr/>
          <p:nvPr/>
        </p:nvSpPr>
        <p:spPr>
          <a:xfrm>
            <a:off x="4437734" y="2166657"/>
            <a:ext cx="502534" cy="45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ctr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16" name="Subtitle 2"/>
          <p:cNvSpPr txBox="1"/>
          <p:nvPr/>
        </p:nvSpPr>
        <p:spPr>
          <a:xfrm>
            <a:off x="1186906" y="5394888"/>
            <a:ext cx="2032683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7" name="TextBox 63"/>
          <p:cNvSpPr txBox="1"/>
          <p:nvPr/>
        </p:nvSpPr>
        <p:spPr>
          <a:xfrm>
            <a:off x="1431109" y="5067588"/>
            <a:ext cx="1550425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Poppins Medium" charset="0"/>
                <a:cs typeface="Poppins Medium" charset="0"/>
              </a:rPr>
              <a:t>Fast Downloads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Poppins Medium" charset="0"/>
              <a:cs typeface="Poppins Medium" charset="0"/>
            </a:endParaRPr>
          </a:p>
        </p:txBody>
      </p:sp>
      <p:sp>
        <p:nvSpPr>
          <p:cNvPr id="18" name="Shape 2839"/>
          <p:cNvSpPr/>
          <p:nvPr/>
        </p:nvSpPr>
        <p:spPr>
          <a:xfrm>
            <a:off x="1974283" y="4422368"/>
            <a:ext cx="502534" cy="45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ctr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pic>
        <p:nvPicPr>
          <p:cNvPr id="19" name="图片占位符 9"/>
          <p:cNvPicPr>
            <a:picLocks noGrp="1" noChangeAspect="1"/>
          </p:cNvPicPr>
          <p:nvPr>
            <p:ph type="pic" sz="quarter" idx="18"/>
          </p:nvPr>
        </p:nvPicPr>
        <p:blipFill>
          <a:blip r:embed="rId1"/>
          <a:stretch>
            <a:fillRect/>
          </a:stretch>
        </p:blipFill>
        <p:spPr>
          <a:xfrm>
            <a:off x="1010776" y="1786718"/>
            <a:ext cx="2431604" cy="2254870"/>
          </a:xfrm>
          <a:blipFill>
            <a:blip r:embed="rId2" cstate="screen"/>
            <a:stretch>
              <a:fillRect/>
            </a:stretch>
          </a:blipFill>
        </p:spPr>
      </p:pic>
      <p:pic>
        <p:nvPicPr>
          <p:cNvPr id="22" name="图片占位符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086" y="4041778"/>
            <a:ext cx="2465830" cy="2216203"/>
          </a:xfrm>
          <a:prstGeom prst="rect">
            <a:avLst/>
          </a:prstGeom>
        </p:spPr>
      </p:pic>
      <p:sp>
        <p:nvSpPr>
          <p:cNvPr id="23" name="Shape 2554"/>
          <p:cNvSpPr/>
          <p:nvPr/>
        </p:nvSpPr>
        <p:spPr>
          <a:xfrm>
            <a:off x="7031380" y="2156116"/>
            <a:ext cx="476001" cy="432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1">
              <a:lumMod val="50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24" name="矩形 23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7771031" y="2330399"/>
            <a:ext cx="3850911" cy="481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adipiscing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900" b="0" i="0" u="none" strike="noStrike" kern="1200" cap="none" spc="300" normalizeH="0" baseline="0" noProof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tortor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accumsanpulvinar</a:t>
            </a:r>
            <a:endParaRPr kumimoji="0" lang="zh-CN" altLang="en-US" sz="9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771031" y="2040864"/>
            <a:ext cx="262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pc="6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</a:t>
            </a:r>
            <a:endParaRPr lang="zh-CN" altLang="en-US" spc="6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Shape 2554"/>
          <p:cNvSpPr/>
          <p:nvPr/>
        </p:nvSpPr>
        <p:spPr>
          <a:xfrm>
            <a:off x="7031380" y="3811233"/>
            <a:ext cx="476001" cy="432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1">
              <a:lumMod val="50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30" name="矩形 29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7771031" y="3985516"/>
            <a:ext cx="3850911" cy="481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adipiscing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900" b="0" i="0" u="none" strike="noStrike" kern="1200" cap="none" spc="300" normalizeH="0" baseline="0" noProof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tortor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accumsanpulvinar</a:t>
            </a:r>
            <a:endParaRPr kumimoji="0" lang="zh-CN" altLang="en-US" sz="9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771031" y="3695981"/>
            <a:ext cx="262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pc="6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</a:t>
            </a:r>
            <a:endParaRPr lang="zh-CN" altLang="en-US" spc="6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Shape 2554"/>
          <p:cNvSpPr/>
          <p:nvPr/>
        </p:nvSpPr>
        <p:spPr>
          <a:xfrm>
            <a:off x="7031380" y="5398142"/>
            <a:ext cx="476001" cy="432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1">
              <a:lumMod val="50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33" name="矩形 32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7771031" y="5572425"/>
            <a:ext cx="3850911" cy="481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adipiscing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900" b="0" i="0" u="none" strike="noStrike" kern="1200" cap="none" spc="300" normalizeH="0" baseline="0" noProof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tortor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accumsanpulvinar</a:t>
            </a:r>
            <a:endParaRPr kumimoji="0" lang="zh-CN" altLang="en-US" sz="9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771031" y="5282890"/>
            <a:ext cx="262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pc="6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</a:t>
            </a:r>
            <a:endParaRPr lang="zh-CN" altLang="en-US" spc="6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工作自我评价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03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4" grpId="0"/>
      <p:bldP spid="30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660400" y="3632200"/>
            <a:ext cx="3560537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7958363" y="3632200"/>
            <a:ext cx="3560537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îṩlíḑê"/>
          <p:cNvGrpSpPr/>
          <p:nvPr/>
        </p:nvGrpSpPr>
        <p:grpSpPr>
          <a:xfrm>
            <a:off x="1035871" y="2277121"/>
            <a:ext cx="2704156" cy="2710158"/>
            <a:chOff x="1107353" y="2277121"/>
            <a:chExt cx="2704156" cy="2710158"/>
          </a:xfrm>
        </p:grpSpPr>
        <p:sp>
          <p:nvSpPr>
            <p:cNvPr id="14" name="í$ľîḋè"/>
            <p:cNvSpPr/>
            <p:nvPr/>
          </p:nvSpPr>
          <p:spPr>
            <a:xfrm>
              <a:off x="2150252" y="2277121"/>
              <a:ext cx="618358" cy="619988"/>
            </a:xfrm>
            <a:prstGeom prst="ellipse">
              <a:avLst/>
            </a:prstGeom>
            <a:solidFill>
              <a:srgbClr val="CE45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zh-CN" alt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" name="î$ḻïde"/>
            <p:cNvGrpSpPr/>
            <p:nvPr/>
          </p:nvGrpSpPr>
          <p:grpSpPr>
            <a:xfrm>
              <a:off x="1107353" y="2897110"/>
              <a:ext cx="2704156" cy="2090169"/>
              <a:chOff x="660400" y="4043931"/>
              <a:chExt cx="2365376" cy="2090169"/>
            </a:xfrm>
            <a:solidFill>
              <a:schemeClr val="bg1"/>
            </a:solidFill>
          </p:grpSpPr>
          <p:sp>
            <p:nvSpPr>
              <p:cNvPr id="16" name="i$ļîdê"/>
              <p:cNvSpPr/>
              <p:nvPr/>
            </p:nvSpPr>
            <p:spPr bwMode="auto">
              <a:xfrm>
                <a:off x="660400" y="4516272"/>
                <a:ext cx="2365376" cy="16178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Copy paste fonts. Choose the only option to retain text.</a:t>
                </a:r>
                <a:endParaRPr lang="en-US" altLang="zh-CN" sz="1100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……</a:t>
                </a:r>
                <a:endParaRPr lang="en-US" altLang="zh-CN" sz="1100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……</a:t>
                </a:r>
                <a:endParaRPr lang="en-US" altLang="zh-CN" sz="1100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" name="iṧļiďè"/>
              <p:cNvSpPr/>
              <p:nvPr/>
            </p:nvSpPr>
            <p:spPr bwMode="auto">
              <a:xfrm>
                <a:off x="660400" y="4043931"/>
                <a:ext cx="2365376" cy="4723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b="1" dirty="0">
                    <a:solidFill>
                      <a:schemeClr val="tx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Text here</a:t>
                </a:r>
                <a:endParaRPr lang="en-US" altLang="zh-CN" b="1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8" name="iṡlîde"/>
          <p:cNvGrpSpPr/>
          <p:nvPr/>
        </p:nvGrpSpPr>
        <p:grpSpPr>
          <a:xfrm>
            <a:off x="8439273" y="2277121"/>
            <a:ext cx="2704156" cy="2710158"/>
            <a:chOff x="8510755" y="2277121"/>
            <a:chExt cx="2704156" cy="2710158"/>
          </a:xfrm>
        </p:grpSpPr>
        <p:sp>
          <p:nvSpPr>
            <p:cNvPr id="19" name="íSḷïde"/>
            <p:cNvSpPr/>
            <p:nvPr/>
          </p:nvSpPr>
          <p:spPr>
            <a:xfrm>
              <a:off x="9553654" y="2277121"/>
              <a:ext cx="618358" cy="619988"/>
            </a:xfrm>
            <a:prstGeom prst="ellipse">
              <a:avLst/>
            </a:prstGeom>
            <a:solidFill>
              <a:srgbClr val="CE45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zh-CN" alt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" name="íṣḻîḋè"/>
            <p:cNvGrpSpPr/>
            <p:nvPr/>
          </p:nvGrpSpPr>
          <p:grpSpPr>
            <a:xfrm>
              <a:off x="8510755" y="2897110"/>
              <a:ext cx="2704156" cy="2090169"/>
              <a:chOff x="660400" y="4043931"/>
              <a:chExt cx="2365376" cy="2090169"/>
            </a:xfrm>
            <a:solidFill>
              <a:schemeClr val="bg1"/>
            </a:solidFill>
          </p:grpSpPr>
          <p:sp>
            <p:nvSpPr>
              <p:cNvPr id="23" name="iṥḻïḋê"/>
              <p:cNvSpPr/>
              <p:nvPr/>
            </p:nvSpPr>
            <p:spPr bwMode="auto">
              <a:xfrm>
                <a:off x="660400" y="4516272"/>
                <a:ext cx="2365376" cy="16178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Copy paste fonts. Choose the only option to retain text.</a:t>
                </a:r>
                <a:endParaRPr lang="en-US" altLang="zh-CN" sz="1100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endParaRPr lang="en-US" altLang="zh-CN" sz="1100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……</a:t>
                </a:r>
                <a:endParaRPr lang="en-US" altLang="zh-CN" sz="1100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……</a:t>
                </a:r>
                <a:endParaRPr lang="en-US" altLang="zh-CN" sz="1100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îšḻîḑe"/>
              <p:cNvSpPr/>
              <p:nvPr/>
            </p:nvSpPr>
            <p:spPr bwMode="auto">
              <a:xfrm>
                <a:off x="660400" y="4043931"/>
                <a:ext cx="2365376" cy="4723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zh-CN" b="1" dirty="0">
                    <a:solidFill>
                      <a:schemeClr val="tx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Text here</a:t>
                </a:r>
                <a:endParaRPr lang="en-US" altLang="zh-CN" b="1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25" name="圆: 空心 24"/>
          <p:cNvSpPr/>
          <p:nvPr/>
        </p:nvSpPr>
        <p:spPr>
          <a:xfrm>
            <a:off x="4229101" y="1722120"/>
            <a:ext cx="3733799" cy="3733799"/>
          </a:xfrm>
          <a:prstGeom prst="donut">
            <a:avLst>
              <a:gd name="adj" fmla="val 17897"/>
            </a:avLst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5146365" y="2684833"/>
            <a:ext cx="1894734" cy="1894734"/>
          </a:xfrm>
          <a:prstGeom prst="ellipse">
            <a:avLst/>
          </a:prstGeom>
          <a:blipFill>
            <a:blip r:embed="rId1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工作自我评价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03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55"/>
          <p:cNvGrpSpPr/>
          <p:nvPr/>
        </p:nvGrpSpPr>
        <p:grpSpPr>
          <a:xfrm>
            <a:off x="3580845" y="2494731"/>
            <a:ext cx="5030662" cy="2895893"/>
            <a:chOff x="5898415" y="1976415"/>
            <a:chExt cx="5654530" cy="3255020"/>
          </a:xfrm>
        </p:grpSpPr>
        <p:sp>
          <p:nvSpPr>
            <p:cNvPr id="12" name="Freeform 45"/>
            <p:cNvSpPr/>
            <p:nvPr/>
          </p:nvSpPr>
          <p:spPr bwMode="auto">
            <a:xfrm>
              <a:off x="5898415" y="5105745"/>
              <a:ext cx="2848207" cy="125690"/>
            </a:xfrm>
            <a:custGeom>
              <a:avLst/>
              <a:gdLst>
                <a:gd name="T0" fmla="*/ 0 w 885"/>
                <a:gd name="T1" fmla="*/ 16 h 39"/>
                <a:gd name="T2" fmla="*/ 78 w 885"/>
                <a:gd name="T3" fmla="*/ 39 h 39"/>
                <a:gd name="T4" fmla="*/ 885 w 885"/>
                <a:gd name="T5" fmla="*/ 39 h 39"/>
                <a:gd name="T6" fmla="*/ 885 w 885"/>
                <a:gd name="T7" fmla="*/ 0 h 39"/>
                <a:gd name="T8" fmla="*/ 0 w 885"/>
                <a:gd name="T9" fmla="*/ 0 h 39"/>
                <a:gd name="T10" fmla="*/ 0 w 885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3" name="Freeform 46"/>
            <p:cNvSpPr/>
            <p:nvPr/>
          </p:nvSpPr>
          <p:spPr bwMode="auto">
            <a:xfrm>
              <a:off x="8704736" y="5105745"/>
              <a:ext cx="2848207" cy="125690"/>
            </a:xfrm>
            <a:custGeom>
              <a:avLst/>
              <a:gdLst>
                <a:gd name="T0" fmla="*/ 884 w 884"/>
                <a:gd name="T1" fmla="*/ 16 h 39"/>
                <a:gd name="T2" fmla="*/ 806 w 884"/>
                <a:gd name="T3" fmla="*/ 39 h 39"/>
                <a:gd name="T4" fmla="*/ 0 w 884"/>
                <a:gd name="T5" fmla="*/ 39 h 39"/>
                <a:gd name="T6" fmla="*/ 0 w 884"/>
                <a:gd name="T7" fmla="*/ 0 h 39"/>
                <a:gd name="T8" fmla="*/ 884 w 884"/>
                <a:gd name="T9" fmla="*/ 0 h 39"/>
                <a:gd name="T10" fmla="*/ 884 w 884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4" name="Freeform 47"/>
            <p:cNvSpPr/>
            <p:nvPr/>
          </p:nvSpPr>
          <p:spPr bwMode="auto">
            <a:xfrm>
              <a:off x="6455812" y="1976415"/>
              <a:ext cx="4581618" cy="3138999"/>
            </a:xfrm>
            <a:custGeom>
              <a:avLst/>
              <a:gdLst>
                <a:gd name="T0" fmla="*/ 1378 w 1423"/>
                <a:gd name="T1" fmla="*/ 0 h 974"/>
                <a:gd name="T2" fmla="*/ 45 w 1423"/>
                <a:gd name="T3" fmla="*/ 0 h 974"/>
                <a:gd name="T4" fmla="*/ 0 w 1423"/>
                <a:gd name="T5" fmla="*/ 45 h 974"/>
                <a:gd name="T6" fmla="*/ 0 w 1423"/>
                <a:gd name="T7" fmla="*/ 218 h 974"/>
                <a:gd name="T8" fmla="*/ 0 w 1423"/>
                <a:gd name="T9" fmla="*/ 929 h 974"/>
                <a:gd name="T10" fmla="*/ 45 w 1423"/>
                <a:gd name="T11" fmla="*/ 974 h 974"/>
                <a:gd name="T12" fmla="*/ 1378 w 1423"/>
                <a:gd name="T13" fmla="*/ 974 h 974"/>
                <a:gd name="T14" fmla="*/ 1423 w 1423"/>
                <a:gd name="T15" fmla="*/ 929 h 974"/>
                <a:gd name="T16" fmla="*/ 1423 w 1423"/>
                <a:gd name="T17" fmla="*/ 45 h 974"/>
                <a:gd name="T18" fmla="*/ 1378 w 1423"/>
                <a:gd name="T19" fmla="*/ 0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3" h="974">
                  <a:moveTo>
                    <a:pt x="1378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929"/>
                    <a:pt x="0" y="929"/>
                    <a:pt x="0" y="929"/>
                  </a:cubicBezTo>
                  <a:cubicBezTo>
                    <a:pt x="0" y="954"/>
                    <a:pt x="20" y="974"/>
                    <a:pt x="45" y="974"/>
                  </a:cubicBezTo>
                  <a:cubicBezTo>
                    <a:pt x="1378" y="974"/>
                    <a:pt x="1378" y="974"/>
                    <a:pt x="1378" y="974"/>
                  </a:cubicBezTo>
                  <a:cubicBezTo>
                    <a:pt x="1403" y="974"/>
                    <a:pt x="1423" y="954"/>
                    <a:pt x="1423" y="929"/>
                  </a:cubicBezTo>
                  <a:cubicBezTo>
                    <a:pt x="1423" y="45"/>
                    <a:pt x="1423" y="45"/>
                    <a:pt x="1423" y="45"/>
                  </a:cubicBezTo>
                  <a:cubicBezTo>
                    <a:pt x="1423" y="20"/>
                    <a:pt x="1403" y="0"/>
                    <a:pt x="1378" y="0"/>
                  </a:cubicBezTo>
                  <a:close/>
                </a:path>
              </a:pathLst>
            </a:custGeom>
            <a:solidFill>
              <a:srgbClr val="D2D3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5" name="Freeform 48"/>
            <p:cNvSpPr/>
            <p:nvPr/>
          </p:nvSpPr>
          <p:spPr bwMode="auto">
            <a:xfrm>
              <a:off x="6471923" y="1992528"/>
              <a:ext cx="4552622" cy="3106772"/>
            </a:xfrm>
            <a:custGeom>
              <a:avLst/>
              <a:gdLst>
                <a:gd name="T0" fmla="*/ 40 w 1414"/>
                <a:gd name="T1" fmla="*/ 964 h 964"/>
                <a:gd name="T2" fmla="*/ 0 w 1414"/>
                <a:gd name="T3" fmla="*/ 924 h 964"/>
                <a:gd name="T4" fmla="*/ 0 w 1414"/>
                <a:gd name="T5" fmla="*/ 40 h 964"/>
                <a:gd name="T6" fmla="*/ 40 w 1414"/>
                <a:gd name="T7" fmla="*/ 0 h 964"/>
                <a:gd name="T8" fmla="*/ 1373 w 1414"/>
                <a:gd name="T9" fmla="*/ 0 h 964"/>
                <a:gd name="T10" fmla="*/ 1414 w 1414"/>
                <a:gd name="T11" fmla="*/ 40 h 964"/>
                <a:gd name="T12" fmla="*/ 1414 w 1414"/>
                <a:gd name="T13" fmla="*/ 924 h 964"/>
                <a:gd name="T14" fmla="*/ 1373 w 1414"/>
                <a:gd name="T15" fmla="*/ 964 h 964"/>
                <a:gd name="T16" fmla="*/ 40 w 1414"/>
                <a:gd name="T17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4" h="96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6" name="Rectangle 50"/>
            <p:cNvSpPr>
              <a:spLocks noChangeArrowheads="1"/>
            </p:cNvSpPr>
            <p:nvPr/>
          </p:nvSpPr>
          <p:spPr bwMode="auto">
            <a:xfrm>
              <a:off x="5898415" y="5054180"/>
              <a:ext cx="5654530" cy="1031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7" name="Freeform 51"/>
            <p:cNvSpPr/>
            <p:nvPr/>
          </p:nvSpPr>
          <p:spPr bwMode="auto">
            <a:xfrm>
              <a:off x="8318101" y="5054180"/>
              <a:ext cx="811932" cy="58010"/>
            </a:xfrm>
            <a:custGeom>
              <a:avLst/>
              <a:gdLst>
                <a:gd name="T0" fmla="*/ 0 w 252"/>
                <a:gd name="T1" fmla="*/ 0 h 18"/>
                <a:gd name="T2" fmla="*/ 22 w 252"/>
                <a:gd name="T3" fmla="*/ 18 h 18"/>
                <a:gd name="T4" fmla="*/ 230 w 252"/>
                <a:gd name="T5" fmla="*/ 18 h 18"/>
                <a:gd name="T6" fmla="*/ 252 w 252"/>
                <a:gd name="T7" fmla="*/ 0 h 18"/>
                <a:gd name="T8" fmla="*/ 0 w 252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8" name="Rectangle 52"/>
            <p:cNvSpPr>
              <a:spLocks noChangeArrowheads="1"/>
            </p:cNvSpPr>
            <p:nvPr/>
          </p:nvSpPr>
          <p:spPr bwMode="auto">
            <a:xfrm>
              <a:off x="6623354" y="2189119"/>
              <a:ext cx="4249758" cy="26845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9" name="Oval 54"/>
            <p:cNvSpPr>
              <a:spLocks noChangeArrowheads="1"/>
            </p:cNvSpPr>
            <p:nvPr/>
          </p:nvSpPr>
          <p:spPr bwMode="auto">
            <a:xfrm>
              <a:off x="8720847" y="2076321"/>
              <a:ext cx="48330" cy="48343"/>
            </a:xfrm>
            <a:prstGeom prst="ellipse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22" name="Oval 55"/>
            <p:cNvSpPr>
              <a:spLocks noChangeArrowheads="1"/>
            </p:cNvSpPr>
            <p:nvPr/>
          </p:nvSpPr>
          <p:spPr bwMode="auto">
            <a:xfrm>
              <a:off x="8720847" y="2073099"/>
              <a:ext cx="48330" cy="45119"/>
            </a:xfrm>
            <a:prstGeom prst="ellipse">
              <a:avLst/>
            </a:prstGeom>
            <a:solidFill>
              <a:srgbClr val="0A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23" name="Oval 56"/>
            <p:cNvSpPr>
              <a:spLocks noChangeArrowheads="1"/>
            </p:cNvSpPr>
            <p:nvPr/>
          </p:nvSpPr>
          <p:spPr bwMode="auto">
            <a:xfrm>
              <a:off x="8730511" y="2079544"/>
              <a:ext cx="28999" cy="3222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24" name="Oval 57"/>
            <p:cNvSpPr>
              <a:spLocks noChangeArrowheads="1"/>
            </p:cNvSpPr>
            <p:nvPr/>
          </p:nvSpPr>
          <p:spPr bwMode="auto">
            <a:xfrm>
              <a:off x="8736955" y="2089212"/>
              <a:ext cx="16111" cy="16115"/>
            </a:xfrm>
            <a:prstGeom prst="ellipse">
              <a:avLst/>
            </a:prstGeom>
            <a:solidFill>
              <a:srgbClr val="2C9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25" name="Freeform 58"/>
            <p:cNvSpPr/>
            <p:nvPr/>
          </p:nvSpPr>
          <p:spPr bwMode="auto">
            <a:xfrm>
              <a:off x="8743399" y="2092436"/>
              <a:ext cx="3223" cy="6446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lnTo>
                    <a:pt x="1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</p:grpSp>
      <p:sp>
        <p:nvSpPr>
          <p:cNvPr id="29" name="Subtitle 2"/>
          <p:cNvSpPr txBox="1"/>
          <p:nvPr/>
        </p:nvSpPr>
        <p:spPr>
          <a:xfrm>
            <a:off x="8873675" y="2946805"/>
            <a:ext cx="2234527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0" name="TextBox 23"/>
          <p:cNvSpPr txBox="1"/>
          <p:nvPr/>
        </p:nvSpPr>
        <p:spPr>
          <a:xfrm>
            <a:off x="8936057" y="2636855"/>
            <a:ext cx="100059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FEATURE 03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31" name="Subtitle 2"/>
          <p:cNvSpPr txBox="1"/>
          <p:nvPr/>
        </p:nvSpPr>
        <p:spPr>
          <a:xfrm>
            <a:off x="8905136" y="5061213"/>
            <a:ext cx="2234527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2" name="TextBox 26"/>
          <p:cNvSpPr txBox="1"/>
          <p:nvPr/>
        </p:nvSpPr>
        <p:spPr>
          <a:xfrm>
            <a:off x="8967517" y="4751263"/>
            <a:ext cx="100059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FEATURE 04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8878676" y="1950384"/>
            <a:ext cx="7841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Lato Black" charset="0"/>
                <a:cs typeface="Lato Black" charset="0"/>
              </a:rPr>
              <a:t>03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Lato Black" charset="0"/>
              <a:cs typeface="Lato Black" charset="0"/>
            </a:endParaRPr>
          </a:p>
        </p:txBody>
      </p:sp>
      <p:sp>
        <p:nvSpPr>
          <p:cNvPr id="34" name="TextBox 36"/>
          <p:cNvSpPr txBox="1"/>
          <p:nvPr/>
        </p:nvSpPr>
        <p:spPr>
          <a:xfrm>
            <a:off x="8878676" y="4031976"/>
            <a:ext cx="7841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Lato Black" charset="0"/>
                <a:cs typeface="Lato Black" charset="0"/>
              </a:rPr>
              <a:t>04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Lato Black" charset="0"/>
              <a:cs typeface="Lato Black" charset="0"/>
            </a:endParaRPr>
          </a:p>
        </p:txBody>
      </p:sp>
      <p:sp>
        <p:nvSpPr>
          <p:cNvPr id="35" name="Subtitle 2"/>
          <p:cNvSpPr txBox="1"/>
          <p:nvPr/>
        </p:nvSpPr>
        <p:spPr>
          <a:xfrm>
            <a:off x="570300" y="2946805"/>
            <a:ext cx="2630658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6" name="TextBox 31"/>
          <p:cNvSpPr txBox="1"/>
          <p:nvPr/>
        </p:nvSpPr>
        <p:spPr>
          <a:xfrm>
            <a:off x="2153776" y="2636855"/>
            <a:ext cx="100059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FEATURE 01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39" name="Subtitle 2"/>
          <p:cNvSpPr txBox="1"/>
          <p:nvPr/>
        </p:nvSpPr>
        <p:spPr>
          <a:xfrm>
            <a:off x="601760" y="5061213"/>
            <a:ext cx="2630658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40" name="TextBox 34"/>
          <p:cNvSpPr txBox="1"/>
          <p:nvPr/>
        </p:nvSpPr>
        <p:spPr>
          <a:xfrm>
            <a:off x="2180637" y="4751263"/>
            <a:ext cx="100059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FEATURE 02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41" name="TextBox 37"/>
          <p:cNvSpPr txBox="1"/>
          <p:nvPr/>
        </p:nvSpPr>
        <p:spPr>
          <a:xfrm>
            <a:off x="2387058" y="1950384"/>
            <a:ext cx="7841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Lato Black" charset="0"/>
                <a:cs typeface="Lato Black" charset="0"/>
              </a:rPr>
              <a:t>01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Lato Black" charset="0"/>
              <a:cs typeface="Lato Black" charset="0"/>
            </a:endParaRPr>
          </a:p>
        </p:txBody>
      </p:sp>
      <p:sp>
        <p:nvSpPr>
          <p:cNvPr id="42" name="TextBox 38"/>
          <p:cNvSpPr txBox="1"/>
          <p:nvPr/>
        </p:nvSpPr>
        <p:spPr>
          <a:xfrm>
            <a:off x="2387058" y="4031976"/>
            <a:ext cx="7841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Lato Black" charset="0"/>
                <a:cs typeface="Lato Black" charset="0"/>
              </a:rPr>
              <a:t>02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Lato Black" charset="0"/>
              <a:cs typeface="Lato Black" charset="0"/>
            </a:endParaRPr>
          </a:p>
        </p:txBody>
      </p:sp>
      <p:pic>
        <p:nvPicPr>
          <p:cNvPr id="43" name="图片占位符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26888" y="2674242"/>
            <a:ext cx="3778704" cy="2401306"/>
          </a:xfrm>
          <a:prstGeom prst="rect">
            <a:avLst/>
          </a:prstGeom>
        </p:spPr>
      </p:pic>
      <p:sp>
        <p:nvSpPr>
          <p:cNvPr id="44" name="文本框 43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工作自我评价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03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0" y="2097911"/>
            <a:ext cx="12192000" cy="2662177"/>
            <a:chOff x="0" y="0"/>
            <a:chExt cx="12192000" cy="2662177"/>
          </a:xfrm>
        </p:grpSpPr>
        <p:sp>
          <p:nvSpPr>
            <p:cNvPr id="3" name="矩形 2"/>
            <p:cNvSpPr/>
            <p:nvPr/>
          </p:nvSpPr>
          <p:spPr>
            <a:xfrm>
              <a:off x="0" y="0"/>
              <a:ext cx="12192000" cy="2662177"/>
            </a:xfrm>
            <a:prstGeom prst="rect">
              <a:avLst/>
            </a:prstGeom>
            <a:solidFill>
              <a:srgbClr val="CE45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微软雅黑"/>
                <a:cs typeface="+mn-cs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0" y="428263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0" y="939478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0" y="1450693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0" y="1961908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590309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1170972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751635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2332298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912961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493624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4074287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654950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5235613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5816276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396939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6977602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7558265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8138928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8719591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9300254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9880917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0461580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11042243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1622906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矩形 28"/>
          <p:cNvSpPr/>
          <p:nvPr/>
        </p:nvSpPr>
        <p:spPr>
          <a:xfrm>
            <a:off x="2332301" y="1241385"/>
            <a:ext cx="7527399" cy="4375230"/>
          </a:xfrm>
          <a:prstGeom prst="rect">
            <a:avLst/>
          </a:prstGeom>
          <a:solidFill>
            <a:srgbClr val="4D3F82"/>
          </a:solidFill>
          <a:ln>
            <a:noFill/>
          </a:ln>
          <a:effectLst>
            <a:outerShdw blurRad="63500" sx="106000" sy="10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407055" y="2779163"/>
            <a:ext cx="2882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cs"/>
              </a:rPr>
              <a:t>PART  01</a:t>
            </a:r>
            <a:endParaRPr kumimoji="0" lang="zh-CN" altLang="en-US" sz="4400" b="1" i="0" u="none" strike="noStrike" kern="1200" cap="none" spc="0" normalizeH="0" baseline="0" noProof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cs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751612" y="892224"/>
            <a:ext cx="26887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uhaus 93" panose="04030905020B02020C02" pitchFamily="82" charset="0"/>
                <a:ea typeface="微软雅黑"/>
                <a:cs typeface="+mn-cs"/>
              </a:rPr>
              <a:t>04</a:t>
            </a:r>
            <a:endParaRPr kumimoji="0" lang="zh-CN" altLang="en-US" sz="16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uhaus 93" panose="04030905020B02020C02" pitchFamily="82" charset="0"/>
              <a:ea typeface="微软雅黑"/>
              <a:cs typeface="+mn-cs"/>
            </a:endParaRPr>
          </a:p>
        </p:txBody>
      </p:sp>
      <p:sp>
        <p:nvSpPr>
          <p:cNvPr id="33" name="矩形 32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3621439" y="4191184"/>
            <a:ext cx="4949123" cy="821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Lorem ipsum dolor sit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amet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,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adipiscing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efficituripsum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vitae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tortor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accumsanpulvinar</a:t>
            </a:r>
            <a:endParaRPr kumimoji="0" lang="zh-CN" altLang="en-US" sz="11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 rot="2557811">
            <a:off x="9061044" y="5322088"/>
            <a:ext cx="478420" cy="47842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1016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5" name="椭圆 34"/>
          <p:cNvSpPr/>
          <p:nvPr/>
        </p:nvSpPr>
        <p:spPr>
          <a:xfrm rot="2557811">
            <a:off x="924600" y="231320"/>
            <a:ext cx="1073409" cy="107340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38100" sx="105000" sy="105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6" name="椭圆 35"/>
          <p:cNvSpPr/>
          <p:nvPr/>
        </p:nvSpPr>
        <p:spPr>
          <a:xfrm rot="8799648">
            <a:off x="1840248" y="5850403"/>
            <a:ext cx="429104" cy="429104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38100" sx="105000" sy="105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7" name="椭圆 36"/>
          <p:cNvSpPr/>
          <p:nvPr/>
        </p:nvSpPr>
        <p:spPr>
          <a:xfrm rot="2962617">
            <a:off x="8947701" y="1420155"/>
            <a:ext cx="429104" cy="429104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8" name="椭圆 37"/>
          <p:cNvSpPr/>
          <p:nvPr/>
        </p:nvSpPr>
        <p:spPr>
          <a:xfrm rot="2962617">
            <a:off x="10610130" y="3019329"/>
            <a:ext cx="351210" cy="351210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9" name="椭圆 38"/>
          <p:cNvSpPr/>
          <p:nvPr/>
        </p:nvSpPr>
        <p:spPr>
          <a:xfrm rot="2962617">
            <a:off x="1982806" y="3709369"/>
            <a:ext cx="351210" cy="351210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84775" y="3311653"/>
            <a:ext cx="262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000" spc="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未来计划</a:t>
            </a:r>
            <a:endParaRPr kumimoji="0" lang="zh-CN" altLang="en-US" sz="4000" b="0" i="0" u="none" strike="noStrike" kern="1200" cap="none" spc="6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0" y="2473123"/>
            <a:ext cx="12192000" cy="0"/>
          </a:xfrm>
          <a:prstGeom prst="line">
            <a:avLst/>
          </a:prstGeom>
          <a:ln w="3175">
            <a:solidFill>
              <a:srgbClr val="CFC4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组合 46"/>
          <p:cNvGrpSpPr/>
          <p:nvPr/>
        </p:nvGrpSpPr>
        <p:grpSpPr>
          <a:xfrm>
            <a:off x="0" y="0"/>
            <a:ext cx="12192000" cy="2662177"/>
            <a:chOff x="0" y="0"/>
            <a:chExt cx="12192000" cy="2662177"/>
          </a:xfrm>
        </p:grpSpPr>
        <p:sp>
          <p:nvSpPr>
            <p:cNvPr id="2" name="矩形 1"/>
            <p:cNvSpPr/>
            <p:nvPr/>
          </p:nvSpPr>
          <p:spPr>
            <a:xfrm>
              <a:off x="0" y="0"/>
              <a:ext cx="12192000" cy="2662177"/>
            </a:xfrm>
            <a:prstGeom prst="rect">
              <a:avLst/>
            </a:prstGeom>
            <a:solidFill>
              <a:srgbClr val="CE45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0" y="428263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0" y="939478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0" y="1450693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0" y="1961908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590309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170972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751635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2332298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2912961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3493624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4074287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4654950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235613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816276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6396939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6977602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7558265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8138928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8719591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9300254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9880917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0461580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11042243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11622906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矩形 29"/>
          <p:cNvSpPr/>
          <p:nvPr/>
        </p:nvSpPr>
        <p:spPr>
          <a:xfrm>
            <a:off x="0" y="1961909"/>
            <a:ext cx="12192000" cy="4896092"/>
          </a:xfrm>
          <a:prstGeom prst="rect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669175" y="1180618"/>
            <a:ext cx="5150711" cy="1909822"/>
          </a:xfrm>
          <a:prstGeom prst="rect">
            <a:avLst/>
          </a:prstGeom>
          <a:solidFill>
            <a:srgbClr val="4D3F82"/>
          </a:solidFill>
          <a:ln>
            <a:noFill/>
          </a:ln>
          <a:effectLst>
            <a:outerShdw blurRad="50800" dist="127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spc="600">
                <a:solidFill>
                  <a:srgbClr val="E9E4E2"/>
                </a:solidFill>
                <a:latin typeface="Bauhaus 93" panose="04030905020B02020C02" pitchFamily="82" charset="0"/>
              </a:rPr>
              <a:t>CONTENTS</a:t>
            </a:r>
            <a:endParaRPr lang="zh-CN" altLang="en-US" sz="4800" spc="600">
              <a:solidFill>
                <a:srgbClr val="E9E4E2"/>
              </a:solidFill>
              <a:latin typeface="Bauhaus 93" panose="04030905020B02020C02" pitchFamily="82" charset="0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297061" y="1091877"/>
            <a:ext cx="478420" cy="478420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1016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rot="2557811">
            <a:off x="11516803" y="6190528"/>
            <a:ext cx="478420" cy="47842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1016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1170972" y="3429000"/>
            <a:ext cx="232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Century Gothic" panose="020B0502020202020204" pitchFamily="34" charset="0"/>
              </a:rPr>
              <a:t>PART  01</a:t>
            </a:r>
            <a:endParaRPr lang="zh-CN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矩形 34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1170972" y="3857263"/>
            <a:ext cx="3086580" cy="52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Lorem ipsum dolor sit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amet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, </a:t>
            </a:r>
            <a:r>
              <a:rPr kumimoji="0" lang="en-US" altLang="zh-CN" sz="10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</a:t>
            </a: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accumsanpulvinar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170972" y="5011466"/>
            <a:ext cx="232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Century Gothic" panose="020B0502020202020204" pitchFamily="34" charset="0"/>
              </a:rPr>
              <a:t>PART  03</a:t>
            </a:r>
            <a:endParaRPr lang="zh-CN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961449" y="3429000"/>
            <a:ext cx="232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Century Gothic" panose="020B0502020202020204" pitchFamily="34" charset="0"/>
              </a:rPr>
              <a:t>PART  02</a:t>
            </a:r>
            <a:endParaRPr lang="zh-CN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961449" y="5011466"/>
            <a:ext cx="232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Century Gothic" panose="020B0502020202020204" pitchFamily="34" charset="0"/>
              </a:rPr>
              <a:t>PART  04</a:t>
            </a:r>
            <a:endParaRPr lang="zh-CN" altLang="en-US" sz="24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矩形 43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1170972" y="5473131"/>
            <a:ext cx="3086580" cy="52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Lorem ipsum dolor sit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amet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, </a:t>
            </a:r>
            <a:r>
              <a:rPr kumimoji="0" lang="en-US" altLang="zh-CN" sz="10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</a:t>
            </a: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accumsanpulvinar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45" name="矩形 44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7963386" y="3857263"/>
            <a:ext cx="3086580" cy="52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Lorem ipsum dolor sit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amet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, </a:t>
            </a:r>
            <a:r>
              <a:rPr kumimoji="0" lang="en-US" altLang="zh-CN" sz="10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</a:t>
            </a: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accumsanpulvinar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46" name="矩形 45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7963386" y="5473131"/>
            <a:ext cx="3086580" cy="52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Lorem ipsum dolor sit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amet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, </a:t>
            </a:r>
            <a:r>
              <a:rPr kumimoji="0" lang="en-US" altLang="zh-CN" sz="10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</a:t>
            </a: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accumsanpulvinar</a:t>
            </a:r>
            <a:endParaRPr kumimoji="0" lang="zh-CN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  <p:bldP spid="35" grpId="0"/>
      <p:bldP spid="38" grpId="0"/>
      <p:bldP spid="40" grpId="0"/>
      <p:bldP spid="42" grpId="0"/>
      <p:bldP spid="44" grpId="0"/>
      <p:bldP spid="45" grpId="0"/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未来工作计划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04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Shape 2944"/>
          <p:cNvSpPr/>
          <p:nvPr/>
        </p:nvSpPr>
        <p:spPr>
          <a:xfrm>
            <a:off x="2161530" y="4270607"/>
            <a:ext cx="432729" cy="4327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1399" y="1897868"/>
            <a:ext cx="1952992" cy="2100354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119504" y="1897868"/>
            <a:ext cx="1952992" cy="2100354"/>
          </a:xfrm>
          <a:prstGeom prst="rect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latin typeface="Bauhaus 93" panose="04030905020B02020C02" pitchFamily="82" charset="0"/>
              </a:rPr>
              <a:t>78%</a:t>
            </a:r>
            <a:endParaRPr lang="zh-CN" altLang="en-US" sz="3600">
              <a:latin typeface="Bauhaus 93" panose="04030905020B02020C02" pitchFamily="82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837609" y="1897868"/>
            <a:ext cx="1952992" cy="2100354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1256760" y="5220738"/>
            <a:ext cx="2242264" cy="602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consecteturadipiscing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900" b="0" i="0" u="none" strike="noStrike" kern="1200" cap="none" spc="300" normalizeH="0" baseline="0" noProof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tortor pulvinar</a:t>
            </a:r>
            <a:endParaRPr kumimoji="0" lang="zh-CN" altLang="en-US" sz="9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560942" y="4854717"/>
            <a:ext cx="1633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6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</a:t>
            </a:r>
            <a:endParaRPr lang="zh-CN" altLang="en-US" spc="6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Shape 2944"/>
          <p:cNvSpPr/>
          <p:nvPr/>
        </p:nvSpPr>
        <p:spPr>
          <a:xfrm>
            <a:off x="9597748" y="4270607"/>
            <a:ext cx="432729" cy="4327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39" name="矩形 38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8692978" y="5220738"/>
            <a:ext cx="2242264" cy="602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consecteturadipiscing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900" b="0" i="0" u="none" strike="noStrike" kern="1200" cap="none" spc="300" normalizeH="0" baseline="0" noProof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tortor pulvinar</a:t>
            </a:r>
            <a:endParaRPr kumimoji="0" lang="zh-CN" altLang="en-US" sz="9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997160" y="4854717"/>
            <a:ext cx="1633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6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</a:t>
            </a:r>
            <a:endParaRPr lang="zh-CN" altLang="en-US" spc="6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Rectangle 31"/>
          <p:cNvSpPr/>
          <p:nvPr/>
        </p:nvSpPr>
        <p:spPr bwMode="auto">
          <a:xfrm>
            <a:off x="4878819" y="4276850"/>
            <a:ext cx="2505494" cy="47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ctr" defTabSz="2286000" rtl="0" eaLnBrk="1" fontAlgn="auto" latinLnBrk="0" hangingPunct="1">
              <a:lnSpc>
                <a:spcPts val="4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200" b="1" i="0" u="none" strike="noStrike" kern="1200" cap="none" spc="25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Lato Bold" charset="0"/>
                <a:cs typeface="Lato Bold" charset="0"/>
                <a:sym typeface="Bebas Neue" charset="0"/>
              </a:rPr>
              <a:t>WHAT WE </a:t>
            </a:r>
            <a:r>
              <a:rPr kumimoji="0" lang="en-US" altLang="zh-CN" sz="2200" b="1" i="0" u="none" strike="noStrike" kern="1200" cap="none" spc="25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Lato Bold" charset="0"/>
                <a:cs typeface="Lato Bold" charset="0"/>
                <a:sym typeface="Bebas Neue" charset="0"/>
              </a:rPr>
              <a:t>DONE</a:t>
            </a:r>
            <a:endParaRPr kumimoji="0" lang="en-US" sz="2200" b="1" i="0" u="none" strike="noStrike" kern="1200" cap="none" spc="25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Lato Bold" charset="0"/>
              <a:cs typeface="Lato Bold" charset="0"/>
              <a:sym typeface="Bebas Neue" charset="0"/>
            </a:endParaRPr>
          </a:p>
        </p:txBody>
      </p:sp>
      <p:sp>
        <p:nvSpPr>
          <p:cNvPr id="42" name="Subtitle 2"/>
          <p:cNvSpPr txBox="1"/>
          <p:nvPr/>
        </p:nvSpPr>
        <p:spPr>
          <a:xfrm>
            <a:off x="4562957" y="4716446"/>
            <a:ext cx="3137218" cy="11596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4356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are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companies often specify a typeface, or even a set of fonts,  part of their brand guides However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4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8"/>
          </p:nvPr>
        </p:nvPicPr>
        <p:blipFill>
          <a:blip r:embed="rId1" cstate="screen"/>
          <a:srcRect/>
          <a:stretch>
            <a:fillRect/>
          </a:stretch>
        </p:blipFill>
        <p:spPr/>
      </p:pic>
      <p:sp>
        <p:nvSpPr>
          <p:cNvPr id="39" name="Rectangle 1"/>
          <p:cNvSpPr/>
          <p:nvPr/>
        </p:nvSpPr>
        <p:spPr>
          <a:xfrm>
            <a:off x="1301969" y="1892412"/>
            <a:ext cx="4794032" cy="3530600"/>
          </a:xfrm>
          <a:prstGeom prst="rect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/>
              <a:ea typeface="微软雅黑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36822" y="2373583"/>
            <a:ext cx="2505494" cy="47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ctr" defTabSz="2286000" rtl="0" eaLnBrk="1" fontAlgn="auto" latinLnBrk="0" hangingPunct="1">
              <a:lnSpc>
                <a:spcPts val="4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200" b="1" i="0" u="none" strike="noStrike" kern="1200" cap="none" spc="2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Lato Bold" charset="0"/>
                <a:cs typeface="Lato Bold" charset="0"/>
                <a:sym typeface="Bebas Neue" charset="0"/>
              </a:rPr>
              <a:t>WHAT WE </a:t>
            </a:r>
            <a:r>
              <a:rPr kumimoji="0" lang="en-US" altLang="zh-CN" sz="2200" b="1" i="0" u="none" strike="noStrike" kern="1200" cap="none" spc="2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Lato Bold" charset="0"/>
                <a:cs typeface="Lato Bold" charset="0"/>
                <a:sym typeface="Bebas Neue" charset="0"/>
              </a:rPr>
              <a:t>DONE</a:t>
            </a:r>
            <a:endParaRPr kumimoji="0" lang="en-US" sz="2200" b="1" i="0" u="none" strike="noStrike" kern="1200" cap="none" spc="2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Lato Bold" charset="0"/>
              <a:cs typeface="Lato Bold" charset="0"/>
              <a:sym typeface="Bebas Neue" charset="0"/>
            </a:endParaRPr>
          </a:p>
        </p:txBody>
      </p:sp>
      <p:sp>
        <p:nvSpPr>
          <p:cNvPr id="54" name="Subtitle 2"/>
          <p:cNvSpPr txBox="1"/>
          <p:nvPr/>
        </p:nvSpPr>
        <p:spPr>
          <a:xfrm>
            <a:off x="1805098" y="3050939"/>
            <a:ext cx="3787775" cy="113573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4356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 also we are companies often specify a typeface, or even a set of fonts,  part of their brand guides However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809042" y="4455580"/>
            <a:ext cx="1754487" cy="346468"/>
          </a:xfrm>
          <a:prstGeom prst="rect">
            <a:avLst/>
          </a:prstGeom>
          <a:noFill/>
          <a:ln w="57150">
            <a:solidFill>
              <a:srgbClr val="CE4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/>
              <a:ea typeface="微软雅黑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23105" y="4517354"/>
            <a:ext cx="723276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SemiBold" charset="0"/>
                <a:ea typeface="Poppins SemiBold" charset="0"/>
                <a:cs typeface="Poppins SemiBold" charset="0"/>
              </a:rPr>
              <a:t>MORE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SemiBold" charset="0"/>
              <a:ea typeface="Poppins SemiBold" charset="0"/>
              <a:cs typeface="Poppins SemiBold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0988" y="2102852"/>
            <a:ext cx="9080500" cy="3149600"/>
          </a:xfrm>
          <a:prstGeom prst="rect">
            <a:avLst/>
          </a:prstGeom>
          <a:noFill/>
          <a:ln w="3556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/>
              <a:ea typeface="微软雅黑"/>
              <a:cs typeface="+mn-cs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未来工作计划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04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4" grpId="0"/>
      <p:bldP spid="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273341" y="1951812"/>
            <a:ext cx="4322096" cy="3617890"/>
            <a:chOff x="6225442" y="2015032"/>
            <a:chExt cx="4759579" cy="3984093"/>
          </a:xfrm>
        </p:grpSpPr>
        <p:sp>
          <p:nvSpPr>
            <p:cNvPr id="11" name="Rectangle 57"/>
            <p:cNvSpPr/>
            <p:nvPr/>
          </p:nvSpPr>
          <p:spPr bwMode="auto">
            <a:xfrm>
              <a:off x="6236075" y="3482325"/>
              <a:ext cx="893221" cy="152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marL="0" marR="0" lvl="0" indent="0" algn="l" defTabSz="2286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C394C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Black" charset="0"/>
                  <a:cs typeface="Lato Black" charset="0"/>
                  <a:sym typeface="Bebas Neue" charset="0"/>
                </a:rPr>
                <a:t>MANAGEMENT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Lato Black" charset="0"/>
                <a:cs typeface="Lato Black" charset="0"/>
                <a:sym typeface="Bebas Neue" charset="0"/>
              </a:endParaRPr>
            </a:p>
          </p:txBody>
        </p:sp>
        <p:sp>
          <p:nvSpPr>
            <p:cNvPr id="12" name="Rectangle 58"/>
            <p:cNvSpPr/>
            <p:nvPr/>
          </p:nvSpPr>
          <p:spPr bwMode="auto">
            <a:xfrm>
              <a:off x="6225442" y="3795873"/>
              <a:ext cx="2208339" cy="169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marL="0" marR="0" lvl="0" indent="0" algn="l" defTabSz="2286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000" b="1" i="0" u="none" strike="noStrike" kern="1200" cap="none" spc="0" normalizeH="0" baseline="0" noProof="0">
                  <a:ln>
                    <a:noFill/>
                  </a:ln>
                  <a:solidFill>
                    <a:srgbClr val="7F7F7F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  <a:sym typeface="Bebas Neue" charset="0"/>
                </a:rPr>
                <a:t>PROFESSIONAL GRAPHIC DESIGN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Lato Heavy" charset="0"/>
                <a:cs typeface="Lato Heavy" charset="0"/>
                <a:sym typeface="Bebas Neue" charset="0"/>
              </a:endParaRPr>
            </a:p>
          </p:txBody>
        </p:sp>
        <p:sp>
          <p:nvSpPr>
            <p:cNvPr id="13" name="Rectangle 4"/>
            <p:cNvSpPr/>
            <p:nvPr/>
          </p:nvSpPr>
          <p:spPr>
            <a:xfrm>
              <a:off x="6236075" y="4190784"/>
              <a:ext cx="4748946" cy="329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</a:endParaRPr>
            </a:p>
          </p:txBody>
        </p:sp>
        <p:sp>
          <p:nvSpPr>
            <p:cNvPr id="14" name="Rectangle 60"/>
            <p:cNvSpPr/>
            <p:nvPr/>
          </p:nvSpPr>
          <p:spPr bwMode="auto">
            <a:xfrm>
              <a:off x="6236075" y="4956202"/>
              <a:ext cx="789072" cy="152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marL="0" marR="0" lvl="0" indent="0" algn="l" defTabSz="2286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C394C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Black" charset="0"/>
                  <a:cs typeface="Lato Black" charset="0"/>
                  <a:sym typeface="Bebas Neue" charset="0"/>
                </a:rPr>
                <a:t>CONSULTING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Lato Black" charset="0"/>
                <a:cs typeface="Lato Black" charset="0"/>
                <a:sym typeface="Bebas Neue" charset="0"/>
              </a:endParaRPr>
            </a:p>
          </p:txBody>
        </p:sp>
        <p:sp>
          <p:nvSpPr>
            <p:cNvPr id="15" name="Rectangle 61"/>
            <p:cNvSpPr/>
            <p:nvPr/>
          </p:nvSpPr>
          <p:spPr bwMode="auto">
            <a:xfrm>
              <a:off x="6225442" y="5269752"/>
              <a:ext cx="2208339" cy="169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marL="0" marR="0" lvl="0" indent="0" algn="l" defTabSz="2286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000" b="1" i="0" u="none" strike="noStrike" kern="1200" cap="none" spc="0" normalizeH="0" baseline="0" noProof="0">
                  <a:ln>
                    <a:noFill/>
                  </a:ln>
                  <a:solidFill>
                    <a:srgbClr val="7F7F7F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  <a:sym typeface="Bebas Neue" charset="0"/>
                </a:rPr>
                <a:t>PROFESSIONAL GRAPHIC DESIGN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Lato Heavy" charset="0"/>
                <a:cs typeface="Lato Heavy" charset="0"/>
                <a:sym typeface="Bebas Neue" charset="0"/>
              </a:endParaRPr>
            </a:p>
          </p:txBody>
        </p:sp>
        <p:sp>
          <p:nvSpPr>
            <p:cNvPr id="16" name="Rectangle 62"/>
            <p:cNvSpPr/>
            <p:nvPr/>
          </p:nvSpPr>
          <p:spPr>
            <a:xfrm>
              <a:off x="6236075" y="5664662"/>
              <a:ext cx="4748946" cy="329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</a:endParaRPr>
            </a:p>
          </p:txBody>
        </p:sp>
        <p:sp>
          <p:nvSpPr>
            <p:cNvPr id="17" name="Rectangle 64"/>
            <p:cNvSpPr/>
            <p:nvPr/>
          </p:nvSpPr>
          <p:spPr bwMode="auto">
            <a:xfrm>
              <a:off x="6236075" y="2015032"/>
              <a:ext cx="1170367" cy="152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marL="0" marR="0" lvl="0" indent="0" algn="l" defTabSz="2286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2C394C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Black" charset="0"/>
                  <a:cs typeface="Lato Black" charset="0"/>
                  <a:sym typeface="Bebas Neue" charset="0"/>
                </a:rPr>
                <a:t>BUSINESS STRATEGY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Lato Black" charset="0"/>
                <a:cs typeface="Lato Black" charset="0"/>
                <a:sym typeface="Bebas Neue" charset="0"/>
              </a:endParaRPr>
            </a:p>
          </p:txBody>
        </p:sp>
        <p:sp>
          <p:nvSpPr>
            <p:cNvPr id="18" name="Rectangle 65"/>
            <p:cNvSpPr/>
            <p:nvPr/>
          </p:nvSpPr>
          <p:spPr bwMode="auto">
            <a:xfrm>
              <a:off x="6225442" y="2328580"/>
              <a:ext cx="2519026" cy="169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marL="0" marR="0" lvl="0" indent="0" algn="l" defTabSz="22860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  <a:sym typeface="Bebas Neue" charset="0"/>
                </a:rPr>
                <a:t>PROFESSIONAL MARKETING ANALYSIS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F7F7F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Lato Heavy" charset="0"/>
                <a:cs typeface="Lato Heavy" charset="0"/>
                <a:sym typeface="Bebas Neue" charset="0"/>
              </a:endParaRPr>
            </a:p>
          </p:txBody>
        </p:sp>
        <p:sp>
          <p:nvSpPr>
            <p:cNvPr id="19" name="Rectangle 66"/>
            <p:cNvSpPr/>
            <p:nvPr/>
          </p:nvSpPr>
          <p:spPr>
            <a:xfrm>
              <a:off x="6236075" y="2723491"/>
              <a:ext cx="4748946" cy="329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</a:endParaRPr>
            </a:p>
          </p:txBody>
        </p:sp>
        <p:grpSp>
          <p:nvGrpSpPr>
            <p:cNvPr id="22" name="Group 7"/>
            <p:cNvGrpSpPr/>
            <p:nvPr/>
          </p:nvGrpSpPr>
          <p:grpSpPr>
            <a:xfrm>
              <a:off x="6236075" y="2728344"/>
              <a:ext cx="2081499" cy="329610"/>
              <a:chOff x="12468975" y="5389780"/>
              <a:chExt cx="4162998" cy="659219"/>
            </a:xfrm>
          </p:grpSpPr>
          <p:sp>
            <p:nvSpPr>
              <p:cNvPr id="23" name="Rectangle 67"/>
              <p:cNvSpPr/>
              <p:nvPr/>
            </p:nvSpPr>
            <p:spPr>
              <a:xfrm>
                <a:off x="12468975" y="5389780"/>
                <a:ext cx="4162998" cy="659219"/>
              </a:xfrm>
              <a:prstGeom prst="rect">
                <a:avLst/>
              </a:prstGeom>
              <a:solidFill>
                <a:srgbClr val="4D3F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endParaRPr>
              </a:p>
            </p:txBody>
          </p:sp>
          <p:sp>
            <p:nvSpPr>
              <p:cNvPr id="24" name="Rectangle 29"/>
              <p:cNvSpPr/>
              <p:nvPr/>
            </p:nvSpPr>
            <p:spPr bwMode="auto">
              <a:xfrm>
                <a:off x="15566274" y="5466506"/>
                <a:ext cx="893222" cy="474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marL="0" marR="0" lvl="0" indent="0" algn="r" defTabSz="22860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Lato Heavy" charset="0"/>
                    <a:cs typeface="Lato Heavy" charset="0"/>
                    <a:sym typeface="Bebas Neue" charset="0"/>
                  </a:rPr>
                  <a:t>42 %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  <a:sym typeface="Bebas Neue" charset="0"/>
                </a:endParaRPr>
              </a:p>
            </p:txBody>
          </p:sp>
        </p:grpSp>
        <p:grpSp>
          <p:nvGrpSpPr>
            <p:cNvPr id="25" name="Group 9"/>
            <p:cNvGrpSpPr/>
            <p:nvPr/>
          </p:nvGrpSpPr>
          <p:grpSpPr>
            <a:xfrm>
              <a:off x="6236076" y="5669515"/>
              <a:ext cx="2994573" cy="329610"/>
              <a:chOff x="12468976" y="11272122"/>
              <a:chExt cx="5989146" cy="659219"/>
            </a:xfrm>
          </p:grpSpPr>
          <p:sp>
            <p:nvSpPr>
              <p:cNvPr id="29" name="Rectangle 63"/>
              <p:cNvSpPr/>
              <p:nvPr/>
            </p:nvSpPr>
            <p:spPr>
              <a:xfrm>
                <a:off x="12468976" y="11272122"/>
                <a:ext cx="5989146" cy="659219"/>
              </a:xfrm>
              <a:prstGeom prst="rect">
                <a:avLst/>
              </a:prstGeom>
              <a:solidFill>
                <a:srgbClr val="4D3F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endParaRPr>
              </a:p>
            </p:txBody>
          </p:sp>
          <p:sp>
            <p:nvSpPr>
              <p:cNvPr id="30" name="Rectangle 32"/>
              <p:cNvSpPr/>
              <p:nvPr/>
            </p:nvSpPr>
            <p:spPr bwMode="auto">
              <a:xfrm>
                <a:off x="17430488" y="11364479"/>
                <a:ext cx="893222" cy="474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marL="0" marR="0" lvl="0" indent="0" algn="r" defTabSz="22860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Lato Heavy" charset="0"/>
                    <a:cs typeface="Lato Heavy" charset="0"/>
                    <a:sym typeface="Bebas Neue" charset="0"/>
                  </a:rPr>
                  <a:t>62 %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  <a:sym typeface="Bebas Neue" charset="0"/>
                </a:endParaRPr>
              </a:p>
            </p:txBody>
          </p:sp>
        </p:grpSp>
        <p:grpSp>
          <p:nvGrpSpPr>
            <p:cNvPr id="31" name="Group 6"/>
            <p:cNvGrpSpPr/>
            <p:nvPr/>
          </p:nvGrpSpPr>
          <p:grpSpPr>
            <a:xfrm>
              <a:off x="6236074" y="4195637"/>
              <a:ext cx="4291746" cy="329610"/>
              <a:chOff x="12468973" y="8324366"/>
              <a:chExt cx="8583491" cy="659219"/>
            </a:xfrm>
          </p:grpSpPr>
          <p:sp>
            <p:nvSpPr>
              <p:cNvPr id="32" name="Rectangle 59"/>
              <p:cNvSpPr/>
              <p:nvPr/>
            </p:nvSpPr>
            <p:spPr>
              <a:xfrm>
                <a:off x="12468973" y="8324366"/>
                <a:ext cx="8583491" cy="659219"/>
              </a:xfrm>
              <a:prstGeom prst="rect">
                <a:avLst/>
              </a:prstGeom>
              <a:solidFill>
                <a:srgbClr val="CE45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endParaRPr>
              </a:p>
            </p:txBody>
          </p:sp>
          <p:sp>
            <p:nvSpPr>
              <p:cNvPr id="33" name="Rectangle 33"/>
              <p:cNvSpPr/>
              <p:nvPr/>
            </p:nvSpPr>
            <p:spPr bwMode="auto">
              <a:xfrm>
                <a:off x="20010388" y="8428284"/>
                <a:ext cx="893222" cy="474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marL="0" marR="0" lvl="0" indent="0" algn="r" defTabSz="22860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Lato Heavy" charset="0"/>
                    <a:cs typeface="Lato Heavy" charset="0"/>
                    <a:sym typeface="Bebas Neue" charset="0"/>
                  </a:rPr>
                  <a:t>95 %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  <a:sym typeface="Bebas Neue" charset="0"/>
                </a:endParaRPr>
              </a:p>
            </p:txBody>
          </p:sp>
        </p:grpSp>
      </p:grpSp>
      <p:sp>
        <p:nvSpPr>
          <p:cNvPr id="3" name="矩形 2"/>
          <p:cNvSpPr/>
          <p:nvPr/>
        </p:nvSpPr>
        <p:spPr>
          <a:xfrm>
            <a:off x="1010776" y="1803400"/>
            <a:ext cx="4462924" cy="4274837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未来工作计划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04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1"/>
          <p:cNvSpPr/>
          <p:nvPr/>
        </p:nvSpPr>
        <p:spPr>
          <a:xfrm>
            <a:off x="4235935" y="2420581"/>
            <a:ext cx="1084731" cy="1084731"/>
          </a:xfrm>
          <a:prstGeom prst="ellipse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3" name="Oval 27"/>
          <p:cNvSpPr/>
          <p:nvPr/>
        </p:nvSpPr>
        <p:spPr>
          <a:xfrm>
            <a:off x="9661708" y="2420581"/>
            <a:ext cx="1084731" cy="1084731"/>
          </a:xfrm>
          <a:prstGeom prst="ellipse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4" name="Oval 28"/>
          <p:cNvSpPr/>
          <p:nvPr/>
        </p:nvSpPr>
        <p:spPr>
          <a:xfrm>
            <a:off x="1477240" y="2420581"/>
            <a:ext cx="1084731" cy="1084731"/>
          </a:xfrm>
          <a:prstGeom prst="ellipse">
            <a:avLst/>
          </a:prstGeom>
          <a:solidFill>
            <a:srgbClr val="CE4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2" name="Oval 26"/>
          <p:cNvSpPr/>
          <p:nvPr/>
        </p:nvSpPr>
        <p:spPr>
          <a:xfrm>
            <a:off x="6898788" y="2420581"/>
            <a:ext cx="1084731" cy="1084731"/>
          </a:xfrm>
          <a:prstGeom prst="ellipse">
            <a:avLst/>
          </a:prstGeom>
          <a:solidFill>
            <a:srgbClr val="CE4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Subtitle 2"/>
          <p:cNvSpPr txBox="1"/>
          <p:nvPr/>
        </p:nvSpPr>
        <p:spPr>
          <a:xfrm>
            <a:off x="3854539" y="4079115"/>
            <a:ext cx="1896814" cy="110578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2" name="TextBox 75"/>
          <p:cNvSpPr txBox="1"/>
          <p:nvPr/>
        </p:nvSpPr>
        <p:spPr>
          <a:xfrm>
            <a:off x="4326617" y="3731700"/>
            <a:ext cx="925253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SUPPORT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13" name="Subtitle 2"/>
          <p:cNvSpPr txBox="1"/>
          <p:nvPr/>
        </p:nvSpPr>
        <p:spPr>
          <a:xfrm>
            <a:off x="6492747" y="4062680"/>
            <a:ext cx="1896814" cy="110578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4" name="TextBox 77"/>
          <p:cNvSpPr txBox="1"/>
          <p:nvPr/>
        </p:nvSpPr>
        <p:spPr>
          <a:xfrm>
            <a:off x="6952802" y="3715265"/>
            <a:ext cx="1090363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CHAT 24/7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15" name="Subtitle 2"/>
          <p:cNvSpPr txBox="1"/>
          <p:nvPr/>
        </p:nvSpPr>
        <p:spPr>
          <a:xfrm>
            <a:off x="1071199" y="4062680"/>
            <a:ext cx="1896814" cy="110578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6" name="TextBox 79"/>
          <p:cNvSpPr txBox="1"/>
          <p:nvPr/>
        </p:nvSpPr>
        <p:spPr>
          <a:xfrm>
            <a:off x="1660016" y="3715265"/>
            <a:ext cx="723275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HOME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17" name="Shape 2525"/>
          <p:cNvSpPr/>
          <p:nvPr/>
        </p:nvSpPr>
        <p:spPr>
          <a:xfrm>
            <a:off x="1771915" y="2699624"/>
            <a:ext cx="495655" cy="495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2C394C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18" name="Shape 2547"/>
          <p:cNvSpPr/>
          <p:nvPr/>
        </p:nvSpPr>
        <p:spPr>
          <a:xfrm>
            <a:off x="4531566" y="2715119"/>
            <a:ext cx="495655" cy="495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2C394C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19" name="Shape 2554"/>
          <p:cNvSpPr/>
          <p:nvPr/>
        </p:nvSpPr>
        <p:spPr>
          <a:xfrm>
            <a:off x="7193326" y="2724853"/>
            <a:ext cx="495655" cy="450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2C394C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22" name="Shape 2587"/>
          <p:cNvSpPr/>
          <p:nvPr/>
        </p:nvSpPr>
        <p:spPr>
          <a:xfrm>
            <a:off x="9957661" y="2757904"/>
            <a:ext cx="495655" cy="495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2C394C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23" name="Subtitle 2"/>
          <p:cNvSpPr txBox="1"/>
          <p:nvPr/>
        </p:nvSpPr>
        <p:spPr>
          <a:xfrm>
            <a:off x="9258574" y="4062680"/>
            <a:ext cx="1896814" cy="110578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24" name="TextBox 85"/>
          <p:cNvSpPr txBox="1"/>
          <p:nvPr/>
        </p:nvSpPr>
        <p:spPr>
          <a:xfrm>
            <a:off x="9685767" y="3715265"/>
            <a:ext cx="941284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MAILING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cxnSp>
        <p:nvCxnSpPr>
          <p:cNvPr id="25" name="Straight Connector 86"/>
          <p:cNvCxnSpPr/>
          <p:nvPr/>
        </p:nvCxnSpPr>
        <p:spPr>
          <a:xfrm flipH="1">
            <a:off x="6135854" y="2715119"/>
            <a:ext cx="0" cy="209553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87"/>
          <p:cNvCxnSpPr/>
          <p:nvPr/>
        </p:nvCxnSpPr>
        <p:spPr>
          <a:xfrm flipH="1">
            <a:off x="8847337" y="2715119"/>
            <a:ext cx="0" cy="209553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88"/>
          <p:cNvCxnSpPr/>
          <p:nvPr/>
        </p:nvCxnSpPr>
        <p:spPr>
          <a:xfrm flipH="1">
            <a:off x="3422559" y="2715119"/>
            <a:ext cx="0" cy="209553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 dirty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未来工作计划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04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2" grpId="0" animBg="1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2" grpId="0" animBg="1"/>
      <p:bldP spid="23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D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9296"/>
            <a:ext cx="12192000" cy="688729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42100" y="1709276"/>
            <a:ext cx="57098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8000" spc="600">
                <a:solidFill>
                  <a:srgbClr val="E9E4E2"/>
                </a:solidFill>
                <a:latin typeface="Bauhaus 93" panose="04030905020B02020C02" pitchFamily="82" charset="0"/>
                <a:ea typeface="微软雅黑"/>
              </a:rPr>
              <a:t>THANKS</a:t>
            </a:r>
            <a:endParaRPr kumimoji="0" lang="zh-CN" altLang="en-US" sz="8000" b="0" i="0" u="none" strike="noStrike" kern="1200" cap="none" spc="600" normalizeH="0" baseline="0" noProof="0">
              <a:ln>
                <a:noFill/>
              </a:ln>
              <a:solidFill>
                <a:srgbClr val="E9E4E2"/>
              </a:solidFill>
              <a:effectLst/>
              <a:uLnTx/>
              <a:uFillTx/>
              <a:latin typeface="Bauhaus 93" panose="04030905020B02020C02" pitchFamily="82" charset="0"/>
              <a:ea typeface="微软雅黑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29162" y="3682952"/>
            <a:ext cx="5709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000" spc="3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 谢 观 看 与 指 导</a:t>
            </a:r>
            <a:endParaRPr kumimoji="0" lang="zh-CN" altLang="en-US" sz="4000" b="0" i="0" u="non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Subtitle 2"/>
          <p:cNvSpPr txBox="1"/>
          <p:nvPr/>
        </p:nvSpPr>
        <p:spPr>
          <a:xfrm>
            <a:off x="2146918" y="4303778"/>
            <a:ext cx="4668083" cy="84494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56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050" b="0" i="0" u="none" strike="noStrike" kern="1200" cap="none" spc="6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</a:t>
            </a:r>
            <a:endParaRPr kumimoji="0" lang="en-US" sz="1050" b="0" i="0" u="none" strike="noStrike" kern="1200" cap="none" spc="6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0" name="矩形 9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 rot="5400000">
            <a:off x="-167686" y="4088333"/>
            <a:ext cx="27774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1" i="0" u="none" strike="noStrike" kern="1200" cap="none" spc="300" normalizeH="0" baseline="0" noProof="0" dirty="0">
                <a:ln>
                  <a:noFill/>
                </a:ln>
                <a:solidFill>
                  <a:srgbClr val="E9E4E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The Best Simple General Business Template</a:t>
            </a:r>
            <a:endParaRPr kumimoji="0" lang="zh-CN" altLang="en-US" sz="1100" b="1" i="0" u="none" strike="noStrike" kern="1200" cap="none" spc="300" normalizeH="0" baseline="0" noProof="0" dirty="0">
              <a:ln>
                <a:noFill/>
              </a:ln>
              <a:solidFill>
                <a:srgbClr val="E9E4E2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0" y="2097911"/>
            <a:ext cx="12192000" cy="2662177"/>
            <a:chOff x="0" y="0"/>
            <a:chExt cx="12192000" cy="2662177"/>
          </a:xfrm>
        </p:grpSpPr>
        <p:sp>
          <p:nvSpPr>
            <p:cNvPr id="3" name="矩形 2"/>
            <p:cNvSpPr/>
            <p:nvPr/>
          </p:nvSpPr>
          <p:spPr>
            <a:xfrm>
              <a:off x="0" y="0"/>
              <a:ext cx="12192000" cy="2662177"/>
            </a:xfrm>
            <a:prstGeom prst="rect">
              <a:avLst/>
            </a:prstGeom>
            <a:solidFill>
              <a:srgbClr val="CE45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0" y="428263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0" y="939478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0" y="1450693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0" y="1961908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590309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1170972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751635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2332298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912961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493624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4074287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654950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5235613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5816276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396939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6977602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7558265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8138928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8719591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9300254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9880917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0461580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11042243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1622906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矩形 28"/>
          <p:cNvSpPr/>
          <p:nvPr/>
        </p:nvSpPr>
        <p:spPr>
          <a:xfrm>
            <a:off x="2332301" y="1241385"/>
            <a:ext cx="7527399" cy="4375230"/>
          </a:xfrm>
          <a:prstGeom prst="rect">
            <a:avLst/>
          </a:prstGeom>
          <a:solidFill>
            <a:srgbClr val="4D3F82"/>
          </a:solidFill>
          <a:ln>
            <a:noFill/>
          </a:ln>
          <a:effectLst>
            <a:outerShdw blurRad="63500" sx="106000" sy="10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4407055" y="2779163"/>
            <a:ext cx="2882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>
                <a:solidFill>
                  <a:srgbClr val="4D3F82"/>
                </a:solidFill>
                <a:latin typeface="Century Gothic" panose="020B0502020202020204" pitchFamily="34" charset="0"/>
              </a:rPr>
              <a:t>PART  01</a:t>
            </a:r>
            <a:endParaRPr lang="zh-CN" altLang="en-US" sz="4400" b="1">
              <a:solidFill>
                <a:srgbClr val="4D3F82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751612" y="892224"/>
            <a:ext cx="26887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600">
                <a:solidFill>
                  <a:schemeClr val="bg1"/>
                </a:solidFill>
                <a:latin typeface="Bauhaus 93" panose="04030905020B02020C02" pitchFamily="82" charset="0"/>
              </a:rPr>
              <a:t>01</a:t>
            </a:r>
            <a:endParaRPr lang="zh-CN" altLang="en-US" sz="166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33" name="矩形 32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3621439" y="4191184"/>
            <a:ext cx="4949123" cy="821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Lorem ipsum dolor sit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amet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,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adipiscing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efficituripsum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vitae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tortor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accumsanpulvinar</a:t>
            </a:r>
            <a:endParaRPr kumimoji="0" lang="zh-CN" altLang="en-US" sz="11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 rot="2557811">
            <a:off x="9061044" y="5322088"/>
            <a:ext cx="478420" cy="47842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1016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rot="2557811">
            <a:off x="924600" y="231320"/>
            <a:ext cx="1073409" cy="107340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38100" sx="105000" sy="105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 rot="8799648">
            <a:off x="1840248" y="5850403"/>
            <a:ext cx="429104" cy="429104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38100" sx="105000" sy="105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 rot="2962617">
            <a:off x="8947701" y="1420155"/>
            <a:ext cx="429104" cy="429104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2962617">
            <a:off x="10610130" y="3019329"/>
            <a:ext cx="351210" cy="351210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 rot="2962617">
            <a:off x="1982806" y="3709369"/>
            <a:ext cx="351210" cy="351210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4784775" y="3311653"/>
            <a:ext cx="262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工作概述</a:t>
            </a:r>
            <a:endParaRPr lang="zh-CN" altLang="en-US" sz="40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1231900" y="2032000"/>
            <a:ext cx="1689100" cy="1689100"/>
          </a:xfrm>
          <a:prstGeom prst="ellipse">
            <a:avLst/>
          </a:prstGeom>
          <a:solidFill>
            <a:srgbClr val="CE4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5426742" y="3858898"/>
            <a:ext cx="1448095" cy="1448095"/>
          </a:xfrm>
          <a:prstGeom prst="ellipse">
            <a:avLst/>
          </a:prstGeom>
          <a:solidFill>
            <a:srgbClr val="CE4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7142977" y="1057270"/>
            <a:ext cx="4013200" cy="4013200"/>
          </a:xfrm>
          <a:prstGeom prst="ellipse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总体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软雅黑"/>
                <a:cs typeface="+mn-ea"/>
                <a:sym typeface="+mn-lt"/>
              </a:rPr>
              <a:t>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01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98"/>
          <p:cNvGrpSpPr/>
          <p:nvPr/>
        </p:nvGrpSpPr>
        <p:grpSpPr>
          <a:xfrm>
            <a:off x="5551317" y="2929962"/>
            <a:ext cx="4363738" cy="2511978"/>
            <a:chOff x="5898415" y="1976415"/>
            <a:chExt cx="5654530" cy="3255020"/>
          </a:xfrm>
        </p:grpSpPr>
        <p:sp>
          <p:nvSpPr>
            <p:cNvPr id="12" name="Freeform 45"/>
            <p:cNvSpPr/>
            <p:nvPr/>
          </p:nvSpPr>
          <p:spPr bwMode="auto">
            <a:xfrm>
              <a:off x="5898415" y="5105745"/>
              <a:ext cx="2848207" cy="125690"/>
            </a:xfrm>
            <a:custGeom>
              <a:avLst/>
              <a:gdLst>
                <a:gd name="T0" fmla="*/ 0 w 885"/>
                <a:gd name="T1" fmla="*/ 16 h 39"/>
                <a:gd name="T2" fmla="*/ 78 w 885"/>
                <a:gd name="T3" fmla="*/ 39 h 39"/>
                <a:gd name="T4" fmla="*/ 885 w 885"/>
                <a:gd name="T5" fmla="*/ 39 h 39"/>
                <a:gd name="T6" fmla="*/ 885 w 885"/>
                <a:gd name="T7" fmla="*/ 0 h 39"/>
                <a:gd name="T8" fmla="*/ 0 w 885"/>
                <a:gd name="T9" fmla="*/ 0 h 39"/>
                <a:gd name="T10" fmla="*/ 0 w 885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3" name="Freeform 46"/>
            <p:cNvSpPr/>
            <p:nvPr/>
          </p:nvSpPr>
          <p:spPr bwMode="auto">
            <a:xfrm>
              <a:off x="8704736" y="5105745"/>
              <a:ext cx="2848207" cy="125690"/>
            </a:xfrm>
            <a:custGeom>
              <a:avLst/>
              <a:gdLst>
                <a:gd name="T0" fmla="*/ 884 w 884"/>
                <a:gd name="T1" fmla="*/ 16 h 39"/>
                <a:gd name="T2" fmla="*/ 806 w 884"/>
                <a:gd name="T3" fmla="*/ 39 h 39"/>
                <a:gd name="T4" fmla="*/ 0 w 884"/>
                <a:gd name="T5" fmla="*/ 39 h 39"/>
                <a:gd name="T6" fmla="*/ 0 w 884"/>
                <a:gd name="T7" fmla="*/ 0 h 39"/>
                <a:gd name="T8" fmla="*/ 884 w 884"/>
                <a:gd name="T9" fmla="*/ 0 h 39"/>
                <a:gd name="T10" fmla="*/ 884 w 884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4" name="Freeform 47"/>
            <p:cNvSpPr/>
            <p:nvPr/>
          </p:nvSpPr>
          <p:spPr bwMode="auto">
            <a:xfrm>
              <a:off x="6455812" y="1976415"/>
              <a:ext cx="4581618" cy="3138999"/>
            </a:xfrm>
            <a:custGeom>
              <a:avLst/>
              <a:gdLst>
                <a:gd name="T0" fmla="*/ 1378 w 1423"/>
                <a:gd name="T1" fmla="*/ 0 h 974"/>
                <a:gd name="T2" fmla="*/ 45 w 1423"/>
                <a:gd name="T3" fmla="*/ 0 h 974"/>
                <a:gd name="T4" fmla="*/ 0 w 1423"/>
                <a:gd name="T5" fmla="*/ 45 h 974"/>
                <a:gd name="T6" fmla="*/ 0 w 1423"/>
                <a:gd name="T7" fmla="*/ 218 h 974"/>
                <a:gd name="T8" fmla="*/ 0 w 1423"/>
                <a:gd name="T9" fmla="*/ 929 h 974"/>
                <a:gd name="T10" fmla="*/ 45 w 1423"/>
                <a:gd name="T11" fmla="*/ 974 h 974"/>
                <a:gd name="T12" fmla="*/ 1378 w 1423"/>
                <a:gd name="T13" fmla="*/ 974 h 974"/>
                <a:gd name="T14" fmla="*/ 1423 w 1423"/>
                <a:gd name="T15" fmla="*/ 929 h 974"/>
                <a:gd name="T16" fmla="*/ 1423 w 1423"/>
                <a:gd name="T17" fmla="*/ 45 h 974"/>
                <a:gd name="T18" fmla="*/ 1378 w 1423"/>
                <a:gd name="T19" fmla="*/ 0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3" h="974">
                  <a:moveTo>
                    <a:pt x="1378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929"/>
                    <a:pt x="0" y="929"/>
                    <a:pt x="0" y="929"/>
                  </a:cubicBezTo>
                  <a:cubicBezTo>
                    <a:pt x="0" y="954"/>
                    <a:pt x="20" y="974"/>
                    <a:pt x="45" y="974"/>
                  </a:cubicBezTo>
                  <a:cubicBezTo>
                    <a:pt x="1378" y="974"/>
                    <a:pt x="1378" y="974"/>
                    <a:pt x="1378" y="974"/>
                  </a:cubicBezTo>
                  <a:cubicBezTo>
                    <a:pt x="1403" y="974"/>
                    <a:pt x="1423" y="954"/>
                    <a:pt x="1423" y="929"/>
                  </a:cubicBezTo>
                  <a:cubicBezTo>
                    <a:pt x="1423" y="45"/>
                    <a:pt x="1423" y="45"/>
                    <a:pt x="1423" y="45"/>
                  </a:cubicBezTo>
                  <a:cubicBezTo>
                    <a:pt x="1423" y="20"/>
                    <a:pt x="1403" y="0"/>
                    <a:pt x="1378" y="0"/>
                  </a:cubicBezTo>
                  <a:close/>
                </a:path>
              </a:pathLst>
            </a:custGeom>
            <a:solidFill>
              <a:srgbClr val="D2D3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5" name="Freeform 48"/>
            <p:cNvSpPr/>
            <p:nvPr/>
          </p:nvSpPr>
          <p:spPr bwMode="auto">
            <a:xfrm>
              <a:off x="6471923" y="1992528"/>
              <a:ext cx="4552622" cy="3106772"/>
            </a:xfrm>
            <a:custGeom>
              <a:avLst/>
              <a:gdLst>
                <a:gd name="T0" fmla="*/ 40 w 1414"/>
                <a:gd name="T1" fmla="*/ 964 h 964"/>
                <a:gd name="T2" fmla="*/ 0 w 1414"/>
                <a:gd name="T3" fmla="*/ 924 h 964"/>
                <a:gd name="T4" fmla="*/ 0 w 1414"/>
                <a:gd name="T5" fmla="*/ 40 h 964"/>
                <a:gd name="T6" fmla="*/ 40 w 1414"/>
                <a:gd name="T7" fmla="*/ 0 h 964"/>
                <a:gd name="T8" fmla="*/ 1373 w 1414"/>
                <a:gd name="T9" fmla="*/ 0 h 964"/>
                <a:gd name="T10" fmla="*/ 1414 w 1414"/>
                <a:gd name="T11" fmla="*/ 40 h 964"/>
                <a:gd name="T12" fmla="*/ 1414 w 1414"/>
                <a:gd name="T13" fmla="*/ 924 h 964"/>
                <a:gd name="T14" fmla="*/ 1373 w 1414"/>
                <a:gd name="T15" fmla="*/ 964 h 964"/>
                <a:gd name="T16" fmla="*/ 40 w 1414"/>
                <a:gd name="T17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4" h="96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6" name="Rectangle 50"/>
            <p:cNvSpPr>
              <a:spLocks noChangeArrowheads="1"/>
            </p:cNvSpPr>
            <p:nvPr/>
          </p:nvSpPr>
          <p:spPr bwMode="auto">
            <a:xfrm>
              <a:off x="5898415" y="5054180"/>
              <a:ext cx="5654530" cy="1031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7" name="Freeform 51"/>
            <p:cNvSpPr/>
            <p:nvPr/>
          </p:nvSpPr>
          <p:spPr bwMode="auto">
            <a:xfrm>
              <a:off x="8318101" y="5054180"/>
              <a:ext cx="811932" cy="58010"/>
            </a:xfrm>
            <a:custGeom>
              <a:avLst/>
              <a:gdLst>
                <a:gd name="T0" fmla="*/ 0 w 252"/>
                <a:gd name="T1" fmla="*/ 0 h 18"/>
                <a:gd name="T2" fmla="*/ 22 w 252"/>
                <a:gd name="T3" fmla="*/ 18 h 18"/>
                <a:gd name="T4" fmla="*/ 230 w 252"/>
                <a:gd name="T5" fmla="*/ 18 h 18"/>
                <a:gd name="T6" fmla="*/ 252 w 252"/>
                <a:gd name="T7" fmla="*/ 0 h 18"/>
                <a:gd name="T8" fmla="*/ 0 w 252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8" name="Rectangle 52"/>
            <p:cNvSpPr>
              <a:spLocks noChangeArrowheads="1"/>
            </p:cNvSpPr>
            <p:nvPr/>
          </p:nvSpPr>
          <p:spPr bwMode="auto">
            <a:xfrm>
              <a:off x="6623354" y="2189119"/>
              <a:ext cx="4249758" cy="26845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19" name="Oval 54"/>
            <p:cNvSpPr>
              <a:spLocks noChangeArrowheads="1"/>
            </p:cNvSpPr>
            <p:nvPr/>
          </p:nvSpPr>
          <p:spPr bwMode="auto">
            <a:xfrm>
              <a:off x="8720847" y="2076321"/>
              <a:ext cx="48330" cy="48343"/>
            </a:xfrm>
            <a:prstGeom prst="ellipse">
              <a:avLst/>
            </a:prstGeom>
            <a:solidFill>
              <a:srgbClr val="2C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22" name="Oval 55"/>
            <p:cNvSpPr>
              <a:spLocks noChangeArrowheads="1"/>
            </p:cNvSpPr>
            <p:nvPr/>
          </p:nvSpPr>
          <p:spPr bwMode="auto">
            <a:xfrm>
              <a:off x="8720847" y="2073099"/>
              <a:ext cx="48330" cy="45119"/>
            </a:xfrm>
            <a:prstGeom prst="ellipse">
              <a:avLst/>
            </a:prstGeom>
            <a:solidFill>
              <a:srgbClr val="0A0A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23" name="Oval 56"/>
            <p:cNvSpPr>
              <a:spLocks noChangeArrowheads="1"/>
            </p:cNvSpPr>
            <p:nvPr/>
          </p:nvSpPr>
          <p:spPr bwMode="auto">
            <a:xfrm>
              <a:off x="8730511" y="2079544"/>
              <a:ext cx="28999" cy="3222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24" name="Oval 57"/>
            <p:cNvSpPr>
              <a:spLocks noChangeArrowheads="1"/>
            </p:cNvSpPr>
            <p:nvPr/>
          </p:nvSpPr>
          <p:spPr bwMode="auto">
            <a:xfrm>
              <a:off x="8736955" y="2089212"/>
              <a:ext cx="16111" cy="16115"/>
            </a:xfrm>
            <a:prstGeom prst="ellipse">
              <a:avLst/>
            </a:prstGeom>
            <a:solidFill>
              <a:srgbClr val="2C9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  <p:sp>
          <p:nvSpPr>
            <p:cNvPr id="25" name="Freeform 58"/>
            <p:cNvSpPr/>
            <p:nvPr/>
          </p:nvSpPr>
          <p:spPr bwMode="auto">
            <a:xfrm>
              <a:off x="8743399" y="2092436"/>
              <a:ext cx="3223" cy="6446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2 h 2"/>
                <a:gd name="T4" fmla="*/ 0 w 1"/>
                <a:gd name="T5" fmla="*/ 1 h 2"/>
                <a:gd name="T6" fmla="*/ 1 w 1"/>
                <a:gd name="T7" fmla="*/ 0 h 2"/>
                <a:gd name="T8" fmla="*/ 1 w 1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lnTo>
                    <a:pt x="1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9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Roboto Light"/>
                <a:ea typeface="微软雅黑"/>
                <a:cs typeface="+mn-cs"/>
              </a:endParaRPr>
            </a:p>
          </p:txBody>
        </p:sp>
      </p:grpSp>
      <p:pic>
        <p:nvPicPr>
          <p:cNvPr id="29" name="图片占位符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00826" y="3090144"/>
            <a:ext cx="3302018" cy="2069101"/>
          </a:xfrm>
          <a:prstGeom prst="rect">
            <a:avLst/>
          </a:prstGeom>
        </p:spPr>
      </p:pic>
      <p:sp>
        <p:nvSpPr>
          <p:cNvPr id="31" name="Subtitle 2"/>
          <p:cNvSpPr txBox="1"/>
          <p:nvPr/>
        </p:nvSpPr>
        <p:spPr>
          <a:xfrm>
            <a:off x="1434722" y="4136623"/>
            <a:ext cx="2992214" cy="115964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56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30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hands</a:t>
            </a:r>
            <a:endParaRPr kumimoji="0" lang="en-US" sz="1200" b="0" i="0" u="none" strike="noStrike" kern="1200" cap="none" spc="30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2" name="TextBox 67"/>
          <p:cNvSpPr txBox="1"/>
          <p:nvPr/>
        </p:nvSpPr>
        <p:spPr>
          <a:xfrm>
            <a:off x="1434722" y="3772712"/>
            <a:ext cx="191911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Poppins Medium" charset="0"/>
                <a:cs typeface="Poppins Medium" charset="0"/>
              </a:rPr>
              <a:t>Exclusive Offers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Poppins Medium" charset="0"/>
              <a:cs typeface="Poppins Medium" charset="0"/>
            </a:endParaRPr>
          </a:p>
        </p:txBody>
      </p:sp>
      <p:sp>
        <p:nvSpPr>
          <p:cNvPr id="33" name="Subtitle 2"/>
          <p:cNvSpPr txBox="1"/>
          <p:nvPr/>
        </p:nvSpPr>
        <p:spPr>
          <a:xfrm>
            <a:off x="1693033" y="1858873"/>
            <a:ext cx="2992214" cy="166549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4356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lang="en-US" sz="6000" b="1" spc="300">
                <a:solidFill>
                  <a:schemeClr val="bg1"/>
                </a:solidFill>
                <a:latin typeface="Century Gothic" panose="020B0502020202020204" pitchFamily="34" charset="0"/>
                <a:ea typeface="Poppins Light" charset="0"/>
                <a:cs typeface="Poppins Light" charset="0"/>
              </a:rPr>
              <a:t>56</a:t>
            </a:r>
            <a:r>
              <a:rPr lang="en-US" sz="6000" b="1" spc="30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ea typeface="Poppins Light" charset="0"/>
                <a:cs typeface="Poppins Light" charset="0"/>
              </a:rPr>
              <a:t> </a:t>
            </a:r>
            <a:r>
              <a:rPr lang="en-US" altLang="zh-CN" sz="6000" b="1" spc="30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  <a:ea typeface="Poppins Light" charset="0"/>
                <a:cs typeface="Poppins Light" charset="0"/>
              </a:rPr>
              <a:t>%</a:t>
            </a:r>
            <a:endParaRPr kumimoji="0" lang="en-US" sz="6000" b="1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总体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软雅黑"/>
                <a:cs typeface="+mn-ea"/>
                <a:sym typeface="+mn-lt"/>
              </a:rPr>
              <a:t>工作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软雅黑"/>
                <a:cs typeface="+mn-ea"/>
                <a:sym typeface="+mn-lt"/>
              </a:rPr>
              <a:t>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01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Straight Connector 3"/>
          <p:cNvCxnSpPr/>
          <p:nvPr/>
        </p:nvCxnSpPr>
        <p:spPr>
          <a:xfrm>
            <a:off x="1588" y="3523786"/>
            <a:ext cx="121888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20"/>
          <p:cNvSpPr/>
          <p:nvPr/>
        </p:nvSpPr>
        <p:spPr>
          <a:xfrm>
            <a:off x="1428942" y="3434576"/>
            <a:ext cx="178420" cy="178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3" name="Oval 21"/>
          <p:cNvSpPr/>
          <p:nvPr/>
        </p:nvSpPr>
        <p:spPr>
          <a:xfrm>
            <a:off x="3723441" y="3434576"/>
            <a:ext cx="178420" cy="178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4" name="Oval 27"/>
          <p:cNvSpPr/>
          <p:nvPr/>
        </p:nvSpPr>
        <p:spPr>
          <a:xfrm>
            <a:off x="10606941" y="3434576"/>
            <a:ext cx="178420" cy="178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5" name="Oval 28"/>
          <p:cNvSpPr/>
          <p:nvPr/>
        </p:nvSpPr>
        <p:spPr>
          <a:xfrm>
            <a:off x="8312441" y="3434576"/>
            <a:ext cx="178420" cy="178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6" name="Oval 38"/>
          <p:cNvSpPr/>
          <p:nvPr/>
        </p:nvSpPr>
        <p:spPr>
          <a:xfrm>
            <a:off x="6017941" y="3434576"/>
            <a:ext cx="178420" cy="178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</a:endParaRPr>
          </a:p>
        </p:txBody>
      </p:sp>
      <p:sp>
        <p:nvSpPr>
          <p:cNvPr id="17" name="TextBox 39"/>
          <p:cNvSpPr txBox="1"/>
          <p:nvPr/>
        </p:nvSpPr>
        <p:spPr>
          <a:xfrm>
            <a:off x="8047907" y="2924666"/>
            <a:ext cx="71205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04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18" name="Shape 2645"/>
          <p:cNvSpPr/>
          <p:nvPr/>
        </p:nvSpPr>
        <p:spPr>
          <a:xfrm>
            <a:off x="3567045" y="3846764"/>
            <a:ext cx="491212" cy="357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rgbClr val="4D3F8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19" name="Shape 2783"/>
          <p:cNvSpPr/>
          <p:nvPr/>
        </p:nvSpPr>
        <p:spPr>
          <a:xfrm>
            <a:off x="5869701" y="2769770"/>
            <a:ext cx="491214" cy="424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22" name="Shape 2547"/>
          <p:cNvSpPr/>
          <p:nvPr/>
        </p:nvSpPr>
        <p:spPr>
          <a:xfrm>
            <a:off x="8156045" y="3779781"/>
            <a:ext cx="491213" cy="491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4D3F82"/>
          </a:solidFill>
          <a:ln w="12700">
            <a:noFill/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23" name="Shape 2525"/>
          <p:cNvSpPr/>
          <p:nvPr/>
        </p:nvSpPr>
        <p:spPr>
          <a:xfrm>
            <a:off x="1270324" y="2698269"/>
            <a:ext cx="495655" cy="495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2C394C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24" name="Shape 2687"/>
          <p:cNvSpPr/>
          <p:nvPr/>
        </p:nvSpPr>
        <p:spPr>
          <a:xfrm>
            <a:off x="10448324" y="2651940"/>
            <a:ext cx="491213" cy="491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6200"/>
                </a:moveTo>
                <a:lnTo>
                  <a:pt x="15709" y="16200"/>
                </a:lnTo>
                <a:lnTo>
                  <a:pt x="15709" y="14727"/>
                </a:lnTo>
                <a:lnTo>
                  <a:pt x="18655" y="14727"/>
                </a:lnTo>
                <a:cubicBezTo>
                  <a:pt x="18655" y="14727"/>
                  <a:pt x="18655" y="16200"/>
                  <a:pt x="18655" y="16200"/>
                </a:cubicBezTo>
                <a:close/>
                <a:moveTo>
                  <a:pt x="18655" y="18655"/>
                </a:moveTo>
                <a:lnTo>
                  <a:pt x="15709" y="18655"/>
                </a:lnTo>
                <a:lnTo>
                  <a:pt x="15709" y="17182"/>
                </a:lnTo>
                <a:lnTo>
                  <a:pt x="18655" y="17182"/>
                </a:lnTo>
                <a:cubicBezTo>
                  <a:pt x="18655" y="17182"/>
                  <a:pt x="18655" y="18655"/>
                  <a:pt x="18655" y="18655"/>
                </a:cubicBezTo>
                <a:close/>
                <a:moveTo>
                  <a:pt x="17182" y="20618"/>
                </a:moveTo>
                <a:cubicBezTo>
                  <a:pt x="16542" y="20618"/>
                  <a:pt x="16002" y="20207"/>
                  <a:pt x="15799" y="19636"/>
                </a:cubicBezTo>
                <a:lnTo>
                  <a:pt x="18564" y="19636"/>
                </a:lnTo>
                <a:cubicBezTo>
                  <a:pt x="18361" y="20207"/>
                  <a:pt x="17822" y="20618"/>
                  <a:pt x="17182" y="20618"/>
                </a:cubicBezTo>
                <a:moveTo>
                  <a:pt x="17182" y="12764"/>
                </a:moveTo>
                <a:cubicBezTo>
                  <a:pt x="17822" y="12764"/>
                  <a:pt x="18361" y="13175"/>
                  <a:pt x="18564" y="13745"/>
                </a:cubicBezTo>
                <a:lnTo>
                  <a:pt x="15799" y="13745"/>
                </a:lnTo>
                <a:cubicBezTo>
                  <a:pt x="16002" y="13175"/>
                  <a:pt x="16542" y="12764"/>
                  <a:pt x="17182" y="12764"/>
                </a:cubicBezTo>
                <a:moveTo>
                  <a:pt x="5891" y="16200"/>
                </a:moveTo>
                <a:lnTo>
                  <a:pt x="2945" y="16200"/>
                </a:lnTo>
                <a:lnTo>
                  <a:pt x="2945" y="14727"/>
                </a:lnTo>
                <a:lnTo>
                  <a:pt x="5891" y="14727"/>
                </a:lnTo>
                <a:cubicBezTo>
                  <a:pt x="5891" y="14727"/>
                  <a:pt x="5891" y="16200"/>
                  <a:pt x="5891" y="16200"/>
                </a:cubicBezTo>
                <a:close/>
                <a:moveTo>
                  <a:pt x="4418" y="12764"/>
                </a:moveTo>
                <a:cubicBezTo>
                  <a:pt x="5058" y="12764"/>
                  <a:pt x="5598" y="13175"/>
                  <a:pt x="5801" y="13745"/>
                </a:cubicBezTo>
                <a:lnTo>
                  <a:pt x="3036" y="13745"/>
                </a:lnTo>
                <a:cubicBezTo>
                  <a:pt x="3239" y="13175"/>
                  <a:pt x="3778" y="12764"/>
                  <a:pt x="4418" y="12764"/>
                </a:cubicBezTo>
                <a:moveTo>
                  <a:pt x="5891" y="18655"/>
                </a:moveTo>
                <a:lnTo>
                  <a:pt x="2945" y="18655"/>
                </a:lnTo>
                <a:lnTo>
                  <a:pt x="2945" y="17182"/>
                </a:lnTo>
                <a:lnTo>
                  <a:pt x="5891" y="17182"/>
                </a:lnTo>
                <a:cubicBezTo>
                  <a:pt x="5891" y="17182"/>
                  <a:pt x="5891" y="18655"/>
                  <a:pt x="5891" y="18655"/>
                </a:cubicBezTo>
                <a:close/>
                <a:moveTo>
                  <a:pt x="4418" y="20618"/>
                </a:moveTo>
                <a:cubicBezTo>
                  <a:pt x="3778" y="20618"/>
                  <a:pt x="3239" y="20207"/>
                  <a:pt x="3036" y="19636"/>
                </a:cubicBezTo>
                <a:lnTo>
                  <a:pt x="5801" y="19636"/>
                </a:lnTo>
                <a:cubicBezTo>
                  <a:pt x="5598" y="20207"/>
                  <a:pt x="5058" y="20618"/>
                  <a:pt x="4418" y="20618"/>
                </a:cubicBezTo>
                <a:moveTo>
                  <a:pt x="19636" y="13745"/>
                </a:moveTo>
                <a:lnTo>
                  <a:pt x="19636" y="8836"/>
                </a:lnTo>
                <a:cubicBezTo>
                  <a:pt x="19636" y="3956"/>
                  <a:pt x="15680" y="0"/>
                  <a:pt x="10800" y="0"/>
                </a:cubicBezTo>
                <a:cubicBezTo>
                  <a:pt x="5920" y="0"/>
                  <a:pt x="1964" y="3956"/>
                  <a:pt x="1964" y="8836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4" y="11782"/>
                  <a:pt x="3356" y="11971"/>
                  <a:pt x="2945" y="12282"/>
                </a:cubicBezTo>
                <a:lnTo>
                  <a:pt x="2945" y="8836"/>
                </a:lnTo>
                <a:cubicBezTo>
                  <a:pt x="2945" y="4499"/>
                  <a:pt x="6462" y="982"/>
                  <a:pt x="10800" y="982"/>
                </a:cubicBezTo>
                <a:cubicBezTo>
                  <a:pt x="15138" y="982"/>
                  <a:pt x="18655" y="4499"/>
                  <a:pt x="18655" y="8836"/>
                </a:cubicBezTo>
                <a:lnTo>
                  <a:pt x="18655" y="12282"/>
                </a:lnTo>
                <a:cubicBezTo>
                  <a:pt x="18244" y="11971"/>
                  <a:pt x="17736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60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Century Gothic" panose="020B0502020202020204" pitchFamily="34" charset="0"/>
              <a:sym typeface="Gill Sans" panose="020B0502020104020203"/>
            </a:endParaRPr>
          </a:p>
        </p:txBody>
      </p:sp>
      <p:sp>
        <p:nvSpPr>
          <p:cNvPr id="25" name="TextBox 47"/>
          <p:cNvSpPr txBox="1"/>
          <p:nvPr/>
        </p:nvSpPr>
        <p:spPr>
          <a:xfrm>
            <a:off x="3461408" y="2924666"/>
            <a:ext cx="71205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02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29" name="TextBox 48"/>
          <p:cNvSpPr txBox="1"/>
          <p:nvPr/>
        </p:nvSpPr>
        <p:spPr>
          <a:xfrm>
            <a:off x="5751122" y="4017079"/>
            <a:ext cx="71205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03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30" name="TextBox 49"/>
          <p:cNvSpPr txBox="1"/>
          <p:nvPr/>
        </p:nvSpPr>
        <p:spPr>
          <a:xfrm>
            <a:off x="10337904" y="4017079"/>
            <a:ext cx="71205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05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31" name="TextBox 50"/>
          <p:cNvSpPr txBox="1"/>
          <p:nvPr/>
        </p:nvSpPr>
        <p:spPr>
          <a:xfrm>
            <a:off x="1164624" y="4017079"/>
            <a:ext cx="71205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01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32" name="Subtitle 2"/>
          <p:cNvSpPr txBox="1"/>
          <p:nvPr/>
        </p:nvSpPr>
        <p:spPr>
          <a:xfrm>
            <a:off x="658955" y="4350926"/>
            <a:ext cx="1896814" cy="110578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3" name="Subtitle 2"/>
          <p:cNvSpPr txBox="1"/>
          <p:nvPr/>
        </p:nvSpPr>
        <p:spPr>
          <a:xfrm>
            <a:off x="2953454" y="1780455"/>
            <a:ext cx="1896814" cy="110578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4" name="Subtitle 2"/>
          <p:cNvSpPr txBox="1"/>
          <p:nvPr/>
        </p:nvSpPr>
        <p:spPr>
          <a:xfrm>
            <a:off x="5147593" y="4350926"/>
            <a:ext cx="1896814" cy="110578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5" name="Subtitle 2"/>
          <p:cNvSpPr txBox="1"/>
          <p:nvPr/>
        </p:nvSpPr>
        <p:spPr>
          <a:xfrm>
            <a:off x="7442092" y="1780455"/>
            <a:ext cx="1896814" cy="110578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6" name="Subtitle 2"/>
          <p:cNvSpPr txBox="1"/>
          <p:nvPr/>
        </p:nvSpPr>
        <p:spPr>
          <a:xfrm>
            <a:off x="9745523" y="4350926"/>
            <a:ext cx="1896814" cy="110578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 of your awesome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总体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软雅黑"/>
                <a:cs typeface="+mn-ea"/>
                <a:sym typeface="+mn-lt"/>
              </a:rPr>
              <a:t>工作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软雅黑"/>
                <a:cs typeface="+mn-ea"/>
                <a:sym typeface="+mn-lt"/>
              </a:rPr>
              <a:t>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01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010776" y="1835105"/>
            <a:ext cx="9765897" cy="2184400"/>
          </a:xfrm>
          <a:prstGeom prst="rect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975100" y="1835105"/>
            <a:ext cx="4241800" cy="21844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Shape 2579"/>
          <p:cNvSpPr/>
          <p:nvPr/>
        </p:nvSpPr>
        <p:spPr>
          <a:xfrm>
            <a:off x="2158027" y="4417054"/>
            <a:ext cx="483534" cy="483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2C394C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2033304" y="5042690"/>
            <a:ext cx="71205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01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15" name="Subtitle 2"/>
          <p:cNvSpPr txBox="1"/>
          <p:nvPr/>
        </p:nvSpPr>
        <p:spPr>
          <a:xfrm>
            <a:off x="1466675" y="5319689"/>
            <a:ext cx="1896814" cy="84930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taken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6" name="Shape 2579"/>
          <p:cNvSpPr/>
          <p:nvPr/>
        </p:nvSpPr>
        <p:spPr>
          <a:xfrm>
            <a:off x="9250403" y="4418223"/>
            <a:ext cx="483534" cy="483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2C394C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9125680" y="5043859"/>
            <a:ext cx="71205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03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18" name="Subtitle 2"/>
          <p:cNvSpPr txBox="1"/>
          <p:nvPr/>
        </p:nvSpPr>
        <p:spPr>
          <a:xfrm>
            <a:off x="8559051" y="5320858"/>
            <a:ext cx="1896814" cy="84930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taken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19" name="TextBox 50"/>
          <p:cNvSpPr txBox="1"/>
          <p:nvPr/>
        </p:nvSpPr>
        <p:spPr>
          <a:xfrm>
            <a:off x="2045541" y="2804196"/>
            <a:ext cx="89479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75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%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9251662" y="2799299"/>
            <a:ext cx="89479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>
                <a:solidFill>
                  <a:schemeClr val="bg1"/>
                </a:solidFill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46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%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24" name="Shape 2579"/>
          <p:cNvSpPr/>
          <p:nvPr/>
        </p:nvSpPr>
        <p:spPr>
          <a:xfrm>
            <a:off x="5875458" y="4417054"/>
            <a:ext cx="483534" cy="4835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rgbClr val="CE4569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2C394C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5750735" y="5042690"/>
            <a:ext cx="71205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 SemiBold" charset="0"/>
                <a:cs typeface="Poppins SemiBold" charset="0"/>
              </a:rPr>
              <a:t>STEP 02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 SemiBold" charset="0"/>
              <a:cs typeface="Poppins SemiBold" charset="0"/>
            </a:endParaRPr>
          </a:p>
        </p:txBody>
      </p:sp>
      <p:sp>
        <p:nvSpPr>
          <p:cNvPr id="29" name="Subtitle 2"/>
          <p:cNvSpPr txBox="1"/>
          <p:nvPr/>
        </p:nvSpPr>
        <p:spPr>
          <a:xfrm>
            <a:off x="5184106" y="5319689"/>
            <a:ext cx="1896814" cy="84930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taken hand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  <p:bldP spid="17" grpId="0"/>
      <p:bldP spid="18" grpId="0"/>
      <p:bldP spid="24" grpId="0" animBg="1"/>
      <p:bldP spid="25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总体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软雅黑"/>
                <a:cs typeface="+mn-ea"/>
                <a:sym typeface="+mn-lt"/>
              </a:rPr>
              <a:t>工作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软雅黑"/>
                <a:cs typeface="+mn-ea"/>
                <a:sym typeface="+mn-lt"/>
              </a:rPr>
              <a:t>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01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" name="Chart 23"/>
          <p:cNvGraphicFramePr/>
          <p:nvPr/>
        </p:nvGraphicFramePr>
        <p:xfrm>
          <a:off x="921073" y="1917619"/>
          <a:ext cx="5235131" cy="3490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" name="Oval 25"/>
          <p:cNvSpPr/>
          <p:nvPr/>
        </p:nvSpPr>
        <p:spPr>
          <a:xfrm>
            <a:off x="9331095" y="3788782"/>
            <a:ext cx="614045" cy="614045"/>
          </a:xfrm>
          <a:prstGeom prst="ellipse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3" name="Oval 26"/>
          <p:cNvSpPr/>
          <p:nvPr/>
        </p:nvSpPr>
        <p:spPr>
          <a:xfrm>
            <a:off x="9331095" y="1917619"/>
            <a:ext cx="614045" cy="614045"/>
          </a:xfrm>
          <a:prstGeom prst="ellipse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4" name="Shape 2782"/>
          <p:cNvSpPr/>
          <p:nvPr/>
        </p:nvSpPr>
        <p:spPr>
          <a:xfrm>
            <a:off x="9476486" y="2079789"/>
            <a:ext cx="313817" cy="270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15" name="Shape 2783"/>
          <p:cNvSpPr/>
          <p:nvPr/>
        </p:nvSpPr>
        <p:spPr>
          <a:xfrm>
            <a:off x="9465854" y="3936961"/>
            <a:ext cx="345715" cy="298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16" name="Oval 39"/>
          <p:cNvSpPr/>
          <p:nvPr/>
        </p:nvSpPr>
        <p:spPr>
          <a:xfrm>
            <a:off x="6639244" y="3788782"/>
            <a:ext cx="614045" cy="614045"/>
          </a:xfrm>
          <a:prstGeom prst="ellipse">
            <a:avLst/>
          </a:prstGeom>
          <a:solidFill>
            <a:srgbClr val="CE4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7" name="Shape 2779"/>
          <p:cNvSpPr/>
          <p:nvPr/>
        </p:nvSpPr>
        <p:spPr>
          <a:xfrm>
            <a:off x="6812502" y="3905402"/>
            <a:ext cx="267527" cy="367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16691"/>
                </a:moveTo>
                <a:lnTo>
                  <a:pt x="5303" y="12525"/>
                </a:lnTo>
                <a:lnTo>
                  <a:pt x="5294" y="12521"/>
                </a:lnTo>
                <a:cubicBezTo>
                  <a:pt x="5355" y="12447"/>
                  <a:pt x="5400" y="12365"/>
                  <a:pt x="5400" y="12273"/>
                </a:cubicBezTo>
                <a:cubicBezTo>
                  <a:pt x="5400" y="12001"/>
                  <a:pt x="5098" y="11782"/>
                  <a:pt x="4725" y="11782"/>
                </a:cubicBezTo>
                <a:lnTo>
                  <a:pt x="3375" y="11782"/>
                </a:lnTo>
                <a:lnTo>
                  <a:pt x="6615" y="8640"/>
                </a:lnTo>
                <a:lnTo>
                  <a:pt x="6606" y="8635"/>
                </a:lnTo>
                <a:cubicBezTo>
                  <a:pt x="6691" y="8553"/>
                  <a:pt x="6750" y="8456"/>
                  <a:pt x="6750" y="8345"/>
                </a:cubicBezTo>
                <a:cubicBezTo>
                  <a:pt x="6750" y="8075"/>
                  <a:pt x="6448" y="7855"/>
                  <a:pt x="6075" y="7855"/>
                </a:cubicBezTo>
                <a:lnTo>
                  <a:pt x="4855" y="7855"/>
                </a:lnTo>
                <a:lnTo>
                  <a:pt x="8548" y="4785"/>
                </a:lnTo>
                <a:lnTo>
                  <a:pt x="8544" y="4782"/>
                </a:lnTo>
                <a:cubicBezTo>
                  <a:pt x="8683" y="4691"/>
                  <a:pt x="8775" y="4564"/>
                  <a:pt x="8775" y="4418"/>
                </a:cubicBezTo>
                <a:cubicBezTo>
                  <a:pt x="8775" y="4147"/>
                  <a:pt x="8473" y="3927"/>
                  <a:pt x="8100" y="3927"/>
                </a:cubicBezTo>
                <a:lnTo>
                  <a:pt x="7029" y="3927"/>
                </a:lnTo>
                <a:lnTo>
                  <a:pt x="10800" y="1185"/>
                </a:lnTo>
                <a:lnTo>
                  <a:pt x="14571" y="3927"/>
                </a:lnTo>
                <a:lnTo>
                  <a:pt x="13500" y="3927"/>
                </a:lnTo>
                <a:cubicBezTo>
                  <a:pt x="13128" y="3927"/>
                  <a:pt x="12825" y="4147"/>
                  <a:pt x="12825" y="4418"/>
                </a:cubicBezTo>
                <a:cubicBezTo>
                  <a:pt x="12825" y="4564"/>
                  <a:pt x="12917" y="4691"/>
                  <a:pt x="13056" y="4782"/>
                </a:cubicBezTo>
                <a:lnTo>
                  <a:pt x="13052" y="4785"/>
                </a:lnTo>
                <a:lnTo>
                  <a:pt x="16744" y="7855"/>
                </a:lnTo>
                <a:lnTo>
                  <a:pt x="15525" y="7855"/>
                </a:lnTo>
                <a:cubicBezTo>
                  <a:pt x="15153" y="7855"/>
                  <a:pt x="14850" y="8075"/>
                  <a:pt x="14850" y="8345"/>
                </a:cubicBezTo>
                <a:cubicBezTo>
                  <a:pt x="14850" y="8456"/>
                  <a:pt x="14909" y="8553"/>
                  <a:pt x="14994" y="8635"/>
                </a:cubicBezTo>
                <a:lnTo>
                  <a:pt x="14985" y="8640"/>
                </a:lnTo>
                <a:lnTo>
                  <a:pt x="18225" y="11782"/>
                </a:lnTo>
                <a:lnTo>
                  <a:pt x="16875" y="11782"/>
                </a:lnTo>
                <a:cubicBezTo>
                  <a:pt x="16503" y="11782"/>
                  <a:pt x="16200" y="12001"/>
                  <a:pt x="16200" y="12273"/>
                </a:cubicBezTo>
                <a:cubicBezTo>
                  <a:pt x="16200" y="12365"/>
                  <a:pt x="16244" y="12447"/>
                  <a:pt x="16306" y="12521"/>
                </a:cubicBezTo>
                <a:lnTo>
                  <a:pt x="16296" y="12525"/>
                </a:lnTo>
                <a:lnTo>
                  <a:pt x="19733" y="16691"/>
                </a:lnTo>
                <a:cubicBezTo>
                  <a:pt x="19733" y="16691"/>
                  <a:pt x="1867" y="16691"/>
                  <a:pt x="1867" y="16691"/>
                </a:cubicBezTo>
                <a:close/>
                <a:moveTo>
                  <a:pt x="12150" y="20618"/>
                </a:moveTo>
                <a:lnTo>
                  <a:pt x="9450" y="20618"/>
                </a:lnTo>
                <a:lnTo>
                  <a:pt x="9450" y="17673"/>
                </a:lnTo>
                <a:lnTo>
                  <a:pt x="12150" y="17673"/>
                </a:lnTo>
                <a:cubicBezTo>
                  <a:pt x="12150" y="17673"/>
                  <a:pt x="12150" y="20618"/>
                  <a:pt x="12150" y="20618"/>
                </a:cubicBezTo>
                <a:close/>
                <a:moveTo>
                  <a:pt x="21494" y="16933"/>
                </a:moveTo>
                <a:lnTo>
                  <a:pt x="21503" y="16929"/>
                </a:lnTo>
                <a:lnTo>
                  <a:pt x="18067" y="12764"/>
                </a:lnTo>
                <a:lnTo>
                  <a:pt x="19575" y="12764"/>
                </a:lnTo>
                <a:cubicBezTo>
                  <a:pt x="19948" y="12764"/>
                  <a:pt x="20250" y="12544"/>
                  <a:pt x="20250" y="12273"/>
                </a:cubicBezTo>
                <a:cubicBezTo>
                  <a:pt x="20250" y="12162"/>
                  <a:pt x="20191" y="12066"/>
                  <a:pt x="20106" y="11983"/>
                </a:cubicBezTo>
                <a:lnTo>
                  <a:pt x="20115" y="11978"/>
                </a:lnTo>
                <a:lnTo>
                  <a:pt x="16875" y="8836"/>
                </a:lnTo>
                <a:lnTo>
                  <a:pt x="18225" y="8836"/>
                </a:lnTo>
                <a:cubicBezTo>
                  <a:pt x="18598" y="8836"/>
                  <a:pt x="18900" y="8617"/>
                  <a:pt x="18900" y="8345"/>
                </a:cubicBezTo>
                <a:cubicBezTo>
                  <a:pt x="18900" y="8200"/>
                  <a:pt x="18808" y="8072"/>
                  <a:pt x="18669" y="7982"/>
                </a:cubicBezTo>
                <a:lnTo>
                  <a:pt x="18673" y="7978"/>
                </a:lnTo>
                <a:lnTo>
                  <a:pt x="14980" y="4909"/>
                </a:lnTo>
                <a:lnTo>
                  <a:pt x="16200" y="4909"/>
                </a:lnTo>
                <a:cubicBezTo>
                  <a:pt x="16573" y="4909"/>
                  <a:pt x="16875" y="4690"/>
                  <a:pt x="16875" y="4418"/>
                </a:cubicBezTo>
                <a:cubicBezTo>
                  <a:pt x="16875" y="4283"/>
                  <a:pt x="16800" y="4160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1" y="4160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lnTo>
                  <a:pt x="6619" y="4909"/>
                </a:lnTo>
                <a:lnTo>
                  <a:pt x="2927" y="7978"/>
                </a:lnTo>
                <a:lnTo>
                  <a:pt x="2931" y="7982"/>
                </a:lnTo>
                <a:cubicBezTo>
                  <a:pt x="2792" y="8072"/>
                  <a:pt x="2700" y="8200"/>
                  <a:pt x="2700" y="8345"/>
                </a:cubicBezTo>
                <a:cubicBezTo>
                  <a:pt x="2700" y="8617"/>
                  <a:pt x="3003" y="8836"/>
                  <a:pt x="3375" y="8836"/>
                </a:cubicBezTo>
                <a:lnTo>
                  <a:pt x="4725" y="8836"/>
                </a:lnTo>
                <a:lnTo>
                  <a:pt x="1485" y="11978"/>
                </a:lnTo>
                <a:lnTo>
                  <a:pt x="1494" y="11983"/>
                </a:lnTo>
                <a:cubicBezTo>
                  <a:pt x="1409" y="12066"/>
                  <a:pt x="1350" y="12162"/>
                  <a:pt x="1350" y="12273"/>
                </a:cubicBezTo>
                <a:cubicBezTo>
                  <a:pt x="1350" y="12544"/>
                  <a:pt x="1653" y="12764"/>
                  <a:pt x="2025" y="12764"/>
                </a:cubicBezTo>
                <a:lnTo>
                  <a:pt x="3533" y="12764"/>
                </a:lnTo>
                <a:lnTo>
                  <a:pt x="96" y="16929"/>
                </a:lnTo>
                <a:lnTo>
                  <a:pt x="106" y="16933"/>
                </a:lnTo>
                <a:cubicBezTo>
                  <a:pt x="44" y="17007"/>
                  <a:pt x="0" y="17089"/>
                  <a:pt x="0" y="17182"/>
                </a:cubicBezTo>
                <a:cubicBezTo>
                  <a:pt x="0" y="17453"/>
                  <a:pt x="303" y="17673"/>
                  <a:pt x="675" y="17673"/>
                </a:cubicBezTo>
                <a:lnTo>
                  <a:pt x="8100" y="17673"/>
                </a:lnTo>
                <a:lnTo>
                  <a:pt x="8100" y="21109"/>
                </a:lnTo>
                <a:cubicBezTo>
                  <a:pt x="8100" y="21380"/>
                  <a:pt x="8403" y="21600"/>
                  <a:pt x="8775" y="21600"/>
                </a:cubicBezTo>
                <a:lnTo>
                  <a:pt x="12825" y="21600"/>
                </a:lnTo>
                <a:cubicBezTo>
                  <a:pt x="13198" y="21600"/>
                  <a:pt x="13500" y="21380"/>
                  <a:pt x="13500" y="21109"/>
                </a:cubicBezTo>
                <a:lnTo>
                  <a:pt x="13500" y="17673"/>
                </a:lnTo>
                <a:lnTo>
                  <a:pt x="20925" y="17673"/>
                </a:lnTo>
                <a:cubicBezTo>
                  <a:pt x="21298" y="17673"/>
                  <a:pt x="21600" y="17453"/>
                  <a:pt x="21600" y="17182"/>
                </a:cubicBezTo>
                <a:cubicBezTo>
                  <a:pt x="21600" y="17089"/>
                  <a:pt x="21555" y="17007"/>
                  <a:pt x="21494" y="1693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18" name="Oval 44"/>
          <p:cNvSpPr/>
          <p:nvPr/>
        </p:nvSpPr>
        <p:spPr>
          <a:xfrm>
            <a:off x="6639244" y="1917619"/>
            <a:ext cx="614045" cy="614045"/>
          </a:xfrm>
          <a:prstGeom prst="ellipse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19" name="Shape 2778"/>
          <p:cNvSpPr/>
          <p:nvPr/>
        </p:nvSpPr>
        <p:spPr>
          <a:xfrm>
            <a:off x="6762342" y="2048514"/>
            <a:ext cx="367849" cy="367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22" name="TextBox 47"/>
          <p:cNvSpPr txBox="1"/>
          <p:nvPr/>
        </p:nvSpPr>
        <p:spPr>
          <a:xfrm>
            <a:off x="6650797" y="2601188"/>
            <a:ext cx="125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" charset="0"/>
                <a:cs typeface="Poppins" charset="0"/>
              </a:rPr>
              <a:t>FEATURE</a:t>
            </a:r>
            <a:endParaRPr kumimoji="0" lang="en-US" sz="1600" b="1" i="0" u="none" strike="noStrike" kern="1200" cap="none" spc="30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" charset="0"/>
              <a:cs typeface="Poppins" charset="0"/>
            </a:endParaRPr>
          </a:p>
        </p:txBody>
      </p:sp>
      <p:sp>
        <p:nvSpPr>
          <p:cNvPr id="23" name="TextBox 48"/>
          <p:cNvSpPr txBox="1"/>
          <p:nvPr/>
        </p:nvSpPr>
        <p:spPr>
          <a:xfrm>
            <a:off x="9291032" y="2601188"/>
            <a:ext cx="9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" charset="0"/>
                <a:cs typeface="Poppins" charset="0"/>
              </a:rPr>
              <a:t>NAME</a:t>
            </a:r>
            <a:endParaRPr kumimoji="0" lang="en-US" sz="1600" b="1" i="0" u="none" strike="noStrike" kern="1200" cap="none" spc="30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" charset="0"/>
              <a:cs typeface="Poppins" charset="0"/>
            </a:endParaRPr>
          </a:p>
        </p:txBody>
      </p:sp>
      <p:sp>
        <p:nvSpPr>
          <p:cNvPr id="24" name="TextBox 49"/>
          <p:cNvSpPr txBox="1"/>
          <p:nvPr/>
        </p:nvSpPr>
        <p:spPr>
          <a:xfrm>
            <a:off x="6650797" y="4498520"/>
            <a:ext cx="155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" charset="0"/>
                <a:cs typeface="Poppins" charset="0"/>
              </a:rPr>
              <a:t>FUNCTION</a:t>
            </a:r>
            <a:endParaRPr kumimoji="0" lang="en-US" sz="1600" b="1" i="0" u="none" strike="noStrike" kern="1200" cap="none" spc="30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" charset="0"/>
              <a:cs typeface="Poppins" charset="0"/>
            </a:endParaRPr>
          </a:p>
        </p:txBody>
      </p:sp>
      <p:sp>
        <p:nvSpPr>
          <p:cNvPr id="25" name="TextBox 50"/>
          <p:cNvSpPr txBox="1"/>
          <p:nvPr/>
        </p:nvSpPr>
        <p:spPr>
          <a:xfrm>
            <a:off x="9291032" y="4498520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2C394C"/>
                </a:solidFill>
                <a:effectLst/>
                <a:uLnTx/>
                <a:uFillTx/>
                <a:latin typeface="Century Gothic" panose="020B0502020202020204" pitchFamily="34" charset="0"/>
                <a:ea typeface="Poppins" charset="0"/>
                <a:cs typeface="Poppins" charset="0"/>
              </a:rPr>
              <a:t>ELEMENT</a:t>
            </a:r>
            <a:endParaRPr kumimoji="0" lang="en-US" sz="1600" b="1" i="0" u="none" strike="noStrike" kern="1200" cap="none" spc="300" normalizeH="0" baseline="0" noProof="0" dirty="0">
              <a:ln>
                <a:noFill/>
              </a:ln>
              <a:solidFill>
                <a:srgbClr val="2C394C"/>
              </a:solidFill>
              <a:effectLst/>
              <a:uLnTx/>
              <a:uFillTx/>
              <a:latin typeface="Century Gothic" panose="020B0502020202020204" pitchFamily="34" charset="0"/>
              <a:ea typeface="Poppins" charset="0"/>
              <a:cs typeface="Poppins" charset="0"/>
            </a:endParaRPr>
          </a:p>
        </p:txBody>
      </p:sp>
      <p:sp>
        <p:nvSpPr>
          <p:cNvPr id="29" name="Subtitle 2"/>
          <p:cNvSpPr txBox="1"/>
          <p:nvPr/>
        </p:nvSpPr>
        <p:spPr>
          <a:xfrm>
            <a:off x="9240232" y="4702910"/>
            <a:ext cx="2138900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taken out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0" name="Subtitle 2"/>
          <p:cNvSpPr txBox="1"/>
          <p:nvPr/>
        </p:nvSpPr>
        <p:spPr>
          <a:xfrm>
            <a:off x="6586292" y="4702910"/>
            <a:ext cx="2138900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taken out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1" name="Subtitle 2"/>
          <p:cNvSpPr txBox="1"/>
          <p:nvPr/>
        </p:nvSpPr>
        <p:spPr>
          <a:xfrm>
            <a:off x="9240232" y="2823451"/>
            <a:ext cx="2138900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taken out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  <p:sp>
        <p:nvSpPr>
          <p:cNvPr id="32" name="Subtitle 2"/>
          <p:cNvSpPr txBox="1"/>
          <p:nvPr/>
        </p:nvSpPr>
        <p:spPr>
          <a:xfrm>
            <a:off x="6586292" y="2823451"/>
            <a:ext cx="2138900" cy="592825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90204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9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9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7120" rtl="0" eaLnBrk="1" fontAlgn="auto" latinLnBrk="0" hangingPunct="1">
              <a:lnSpc>
                <a:spcPts val="202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90204"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entury Gothic" panose="020B0502020202020204" pitchFamily="34" charset="0"/>
                <a:ea typeface="Poppins Light" charset="0"/>
                <a:cs typeface="Poppins Light" charset="0"/>
              </a:rPr>
              <a:t>Frequently, your initial font choice is taken out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 panose="020B0502020202020204" pitchFamily="34" charset="0"/>
              <a:ea typeface="Poppins Light" charset="0"/>
              <a:cs typeface="Poppins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/>
      <p:bldP spid="23" grpId="0"/>
      <p:bldP spid="24" grpId="0"/>
      <p:bldP spid="25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071199" y="45706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>
                <a:solidFill>
                  <a:srgbClr val="000000"/>
                </a:solidFill>
                <a:latin typeface="Calibri"/>
                <a:ea typeface="微软雅黑"/>
                <a:cs typeface="+mn-ea"/>
                <a:sym typeface="+mn-lt"/>
              </a:rPr>
              <a:t>总体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软雅黑"/>
                <a:cs typeface="+mn-ea"/>
                <a:sym typeface="+mn-lt"/>
              </a:rPr>
              <a:t>工作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软雅黑"/>
                <a:cs typeface="+mn-ea"/>
                <a:sym typeface="+mn-lt"/>
              </a:rPr>
              <a:t>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软雅黑"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71199" y="779763"/>
            <a:ext cx="33928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Lorem ipsum dolor sit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amet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,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ea"/>
                <a:sym typeface="+mn-lt"/>
              </a:rPr>
              <a:t>consectetur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73997" y="5889631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rot="9430845">
            <a:off x="11432508" y="5123846"/>
            <a:ext cx="344849" cy="34484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 rot="9430845">
            <a:off x="10447956" y="6589483"/>
            <a:ext cx="344849" cy="344849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rot="9430845">
            <a:off x="515848" y="459094"/>
            <a:ext cx="428591" cy="428591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50862" y="526989"/>
            <a:ext cx="56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chemeClr val="bg1"/>
                </a:solidFill>
                <a:latin typeface="Bauhaus 93" panose="04030905020B02020C02" pitchFamily="82" charset="0"/>
              </a:rPr>
              <a:t>01</a:t>
            </a:r>
            <a:endParaRPr lang="zh-CN" altLang="en-US" sz="140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37" name="椭圆 36"/>
          <p:cNvSpPr/>
          <p:nvPr/>
        </p:nvSpPr>
        <p:spPr>
          <a:xfrm rot="14219635">
            <a:off x="-422765" y="-198887"/>
            <a:ext cx="872276" cy="872276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 rot="14219635">
            <a:off x="367756" y="1142977"/>
            <a:ext cx="163510" cy="16351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254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占位符 8"/>
          <p:cNvPicPr>
            <a:picLocks noGrp="1" noChangeAspect="1"/>
          </p:cNvPicPr>
          <p:nvPr>
            <p:ph type="pic" sz="quarter" idx="18"/>
          </p:nvPr>
        </p:nvPicPr>
        <p:blipFill>
          <a:blip r:embed="rId1"/>
          <a:stretch>
            <a:fillRect/>
          </a:stretch>
        </p:blipFill>
        <p:spPr>
          <a:xfrm>
            <a:off x="6098311" y="1892412"/>
            <a:ext cx="4790658" cy="3530600"/>
          </a:xfrm>
        </p:spPr>
      </p:pic>
      <p:sp>
        <p:nvSpPr>
          <p:cNvPr id="22" name="Shape 2547"/>
          <p:cNvSpPr/>
          <p:nvPr/>
        </p:nvSpPr>
        <p:spPr>
          <a:xfrm>
            <a:off x="1084356" y="1940425"/>
            <a:ext cx="481478" cy="481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73" y="17379"/>
                </a:moveTo>
                <a:lnTo>
                  <a:pt x="15643" y="14949"/>
                </a:lnTo>
                <a:cubicBezTo>
                  <a:pt x="16600" y="13832"/>
                  <a:pt x="17182" y="12386"/>
                  <a:pt x="17182" y="10800"/>
                </a:cubicBezTo>
                <a:cubicBezTo>
                  <a:pt x="17182" y="9214"/>
                  <a:pt x="16600" y="7767"/>
                  <a:pt x="15643" y="6651"/>
                </a:cubicBezTo>
                <a:lnTo>
                  <a:pt x="18073" y="4221"/>
                </a:lnTo>
                <a:cubicBezTo>
                  <a:pt x="19649" y="5963"/>
                  <a:pt x="20618" y="8266"/>
                  <a:pt x="20618" y="10800"/>
                </a:cubicBezTo>
                <a:cubicBezTo>
                  <a:pt x="20618" y="13335"/>
                  <a:pt x="19649" y="15637"/>
                  <a:pt x="18073" y="17379"/>
                </a:cubicBezTo>
                <a:moveTo>
                  <a:pt x="10800" y="20619"/>
                </a:moveTo>
                <a:cubicBezTo>
                  <a:pt x="8265" y="20619"/>
                  <a:pt x="5963" y="19650"/>
                  <a:pt x="4221" y="18073"/>
                </a:cubicBezTo>
                <a:lnTo>
                  <a:pt x="6651" y="15643"/>
                </a:lnTo>
                <a:cubicBezTo>
                  <a:pt x="7767" y="16600"/>
                  <a:pt x="9214" y="17182"/>
                  <a:pt x="10800" y="17182"/>
                </a:cubicBezTo>
                <a:cubicBezTo>
                  <a:pt x="12386" y="17182"/>
                  <a:pt x="13833" y="16600"/>
                  <a:pt x="14949" y="15643"/>
                </a:cubicBezTo>
                <a:lnTo>
                  <a:pt x="17379" y="18073"/>
                </a:lnTo>
                <a:cubicBezTo>
                  <a:pt x="15637" y="19650"/>
                  <a:pt x="13334" y="20619"/>
                  <a:pt x="10800" y="20619"/>
                </a:cubicBezTo>
                <a:moveTo>
                  <a:pt x="982" y="10800"/>
                </a:moveTo>
                <a:cubicBezTo>
                  <a:pt x="982" y="8266"/>
                  <a:pt x="1950" y="5963"/>
                  <a:pt x="3527" y="4221"/>
                </a:cubicBezTo>
                <a:lnTo>
                  <a:pt x="5957" y="6651"/>
                </a:lnTo>
                <a:cubicBezTo>
                  <a:pt x="4999" y="7767"/>
                  <a:pt x="4418" y="9214"/>
                  <a:pt x="4418" y="10800"/>
                </a:cubicBezTo>
                <a:cubicBezTo>
                  <a:pt x="4418" y="12386"/>
                  <a:pt x="4999" y="13832"/>
                  <a:pt x="5957" y="14949"/>
                </a:cubicBezTo>
                <a:lnTo>
                  <a:pt x="3527" y="17379"/>
                </a:lnTo>
                <a:cubicBezTo>
                  <a:pt x="1950" y="15637"/>
                  <a:pt x="982" y="13335"/>
                  <a:pt x="982" y="10800"/>
                </a:cubicBezTo>
                <a:moveTo>
                  <a:pt x="16200" y="10800"/>
                </a:moveTo>
                <a:cubicBezTo>
                  <a:pt x="16200" y="13782"/>
                  <a:pt x="13782" y="16200"/>
                  <a:pt x="10800" y="16200"/>
                </a:cubicBezTo>
                <a:cubicBezTo>
                  <a:pt x="7817" y="16200"/>
                  <a:pt x="5400" y="13782"/>
                  <a:pt x="5400" y="10800"/>
                </a:cubicBez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800"/>
                </a:cubicBezTo>
                <a:moveTo>
                  <a:pt x="10800" y="982"/>
                </a:moveTo>
                <a:cubicBezTo>
                  <a:pt x="13334" y="982"/>
                  <a:pt x="15637" y="1950"/>
                  <a:pt x="17379" y="3527"/>
                </a:cubicBezTo>
                <a:lnTo>
                  <a:pt x="14949" y="5957"/>
                </a:lnTo>
                <a:cubicBezTo>
                  <a:pt x="13832" y="4999"/>
                  <a:pt x="12386" y="4418"/>
                  <a:pt x="10800" y="4418"/>
                </a:cubicBezTo>
                <a:cubicBezTo>
                  <a:pt x="9214" y="4418"/>
                  <a:pt x="7767" y="4999"/>
                  <a:pt x="6651" y="5957"/>
                </a:cubicBezTo>
                <a:lnTo>
                  <a:pt x="4221" y="3527"/>
                </a:lnTo>
                <a:cubicBezTo>
                  <a:pt x="5963" y="1950"/>
                  <a:pt x="8265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4D3F8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23" name="Shape 2633"/>
          <p:cNvSpPr/>
          <p:nvPr/>
        </p:nvSpPr>
        <p:spPr>
          <a:xfrm>
            <a:off x="1084356" y="3417006"/>
            <a:ext cx="443254" cy="4432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4D3F8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24" name="Shape 2944"/>
          <p:cNvSpPr/>
          <p:nvPr/>
        </p:nvSpPr>
        <p:spPr>
          <a:xfrm>
            <a:off x="1084355" y="5071132"/>
            <a:ext cx="412403" cy="412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4D3F82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 panose="020B0502020104020203"/>
              <a:sym typeface="Gill Sans" panose="020B0502020104020203"/>
            </a:endParaRPr>
          </a:p>
        </p:txBody>
      </p:sp>
      <p:sp>
        <p:nvSpPr>
          <p:cNvPr id="25" name="矩形 24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1941731" y="2167496"/>
            <a:ext cx="3850911" cy="481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adipiscing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900" b="0" i="0" u="none" strike="noStrike" kern="1200" cap="none" spc="300" normalizeH="0" baseline="0" noProof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tortor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accumsanpulvinar</a:t>
            </a:r>
            <a:endParaRPr kumimoji="0" lang="zh-CN" altLang="en-US" sz="9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941731" y="1877961"/>
            <a:ext cx="262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pc="6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</a:t>
            </a:r>
            <a:endParaRPr lang="zh-CN" altLang="en-US" spc="6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1941731" y="3599857"/>
            <a:ext cx="3850911" cy="481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adipiscing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900" b="0" i="0" u="none" strike="noStrike" kern="1200" cap="none" spc="300" normalizeH="0" baseline="0" noProof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tortor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accumsanpulvinar</a:t>
            </a:r>
            <a:endParaRPr kumimoji="0" lang="zh-CN" altLang="en-US" sz="9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941731" y="3310322"/>
            <a:ext cx="262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pc="6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</a:t>
            </a:r>
            <a:endParaRPr lang="zh-CN" altLang="en-US" spc="6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1941731" y="5262459"/>
            <a:ext cx="3850911" cy="481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adipiscing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9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900" b="0" i="0" u="none" strike="noStrike" kern="1200" cap="none" spc="300" normalizeH="0" baseline="0" noProof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9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tortor </a:t>
            </a:r>
            <a:r>
              <a:rPr kumimoji="0" lang="en-US" altLang="zh-CN" sz="9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accumsanpulvinar</a:t>
            </a:r>
            <a:endParaRPr kumimoji="0" lang="zh-CN" altLang="en-US" sz="9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941731" y="4972924"/>
            <a:ext cx="262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pc="6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</a:t>
            </a:r>
            <a:endParaRPr lang="zh-CN" altLang="en-US" spc="6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/>
      <p:bldP spid="29" grpId="0"/>
      <p:bldP spid="17" grpId="0"/>
      <p:bldP spid="18" grpId="0"/>
      <p:bldP spid="1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rgbClr val="4D3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0" y="2097911"/>
            <a:ext cx="12192000" cy="2662177"/>
            <a:chOff x="0" y="0"/>
            <a:chExt cx="12192000" cy="2662177"/>
          </a:xfrm>
        </p:grpSpPr>
        <p:sp>
          <p:nvSpPr>
            <p:cNvPr id="3" name="矩形 2"/>
            <p:cNvSpPr/>
            <p:nvPr/>
          </p:nvSpPr>
          <p:spPr>
            <a:xfrm>
              <a:off x="0" y="0"/>
              <a:ext cx="12192000" cy="2662177"/>
            </a:xfrm>
            <a:prstGeom prst="rect">
              <a:avLst/>
            </a:prstGeom>
            <a:solidFill>
              <a:srgbClr val="CE45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微软雅黑"/>
                <a:cs typeface="+mn-cs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0" y="428263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0" y="939478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0" y="1450693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0" y="1961908"/>
              <a:ext cx="12192000" cy="0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590309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1170972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751635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2332298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912961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493624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4074287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654950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5235613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5816276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396939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6977602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7558265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8138928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8719591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9300254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9880917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10461580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11042243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1622906" y="0"/>
              <a:ext cx="0" cy="2662177"/>
            </a:xfrm>
            <a:prstGeom prst="line">
              <a:avLst/>
            </a:prstGeom>
            <a:ln w="3175">
              <a:solidFill>
                <a:srgbClr val="CFC4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矩形 28"/>
          <p:cNvSpPr/>
          <p:nvPr/>
        </p:nvSpPr>
        <p:spPr>
          <a:xfrm>
            <a:off x="2332301" y="1241385"/>
            <a:ext cx="7527399" cy="4375230"/>
          </a:xfrm>
          <a:prstGeom prst="rect">
            <a:avLst/>
          </a:prstGeom>
          <a:solidFill>
            <a:srgbClr val="4D3F82"/>
          </a:solidFill>
          <a:ln>
            <a:noFill/>
          </a:ln>
          <a:effectLst>
            <a:outerShdw blurRad="63500" sx="106000" sy="10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407055" y="2779163"/>
            <a:ext cx="2882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4D3F82"/>
                </a:solidFill>
                <a:effectLst/>
                <a:uLnTx/>
                <a:uFillTx/>
                <a:latin typeface="Century Gothic" panose="020B0502020202020204" pitchFamily="34" charset="0"/>
                <a:ea typeface="微软雅黑"/>
                <a:cs typeface="+mn-cs"/>
              </a:rPr>
              <a:t>PART  01</a:t>
            </a:r>
            <a:endParaRPr kumimoji="0" lang="zh-CN" altLang="en-US" sz="4400" b="1" i="0" u="none" strike="noStrike" kern="1200" cap="none" spc="0" normalizeH="0" baseline="0" noProof="0">
              <a:ln>
                <a:noFill/>
              </a:ln>
              <a:solidFill>
                <a:srgbClr val="4D3F82"/>
              </a:solidFill>
              <a:effectLst/>
              <a:uLnTx/>
              <a:uFillTx/>
              <a:latin typeface="Century Gothic" panose="020B0502020202020204" pitchFamily="34" charset="0"/>
              <a:ea typeface="微软雅黑"/>
              <a:cs typeface="+mn-cs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751612" y="892224"/>
            <a:ext cx="26887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uhaus 93" panose="04030905020B02020C02" pitchFamily="82" charset="0"/>
                <a:ea typeface="微软雅黑"/>
                <a:cs typeface="+mn-cs"/>
              </a:rPr>
              <a:t>02</a:t>
            </a:r>
            <a:endParaRPr kumimoji="0" lang="zh-CN" altLang="en-US" sz="16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uhaus 93" panose="04030905020B02020C02" pitchFamily="82" charset="0"/>
              <a:ea typeface="微软雅黑"/>
              <a:cs typeface="+mn-cs"/>
            </a:endParaRPr>
          </a:p>
        </p:txBody>
      </p:sp>
      <p:sp>
        <p:nvSpPr>
          <p:cNvPr id="33" name="矩形 32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3621439" y="4191184"/>
            <a:ext cx="4949123" cy="821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Lorem ipsum dolor sit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amet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,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consectetur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adipiscing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elit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.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Ut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efficituripsum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vitae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tortor</a:t>
            </a:r>
            <a:r>
              <a:rPr kumimoji="0" lang="en-US" altLang="zh-CN" sz="11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 </a:t>
            </a:r>
            <a:r>
              <a:rPr kumimoji="0" lang="en-US" altLang="zh-CN" sz="1100" b="0" i="0" u="none" strike="noStrike" kern="1200" cap="none" spc="3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pitchFamily="34" charset="-122"/>
                <a:cs typeface="+mn-ea"/>
                <a:sym typeface="Calibri" panose="020F0502020204030204" pitchFamily="34" charset="0"/>
              </a:rPr>
              <a:t>accumsanpulvinar</a:t>
            </a:r>
            <a:endParaRPr kumimoji="0" lang="zh-CN" altLang="en-US" sz="11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pitchFamily="34" charset="-122"/>
              <a:cs typeface="+mn-ea"/>
              <a:sym typeface="Calibri" panose="020F050202020403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 rot="2557811">
            <a:off x="9061044" y="5322088"/>
            <a:ext cx="478420" cy="478420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1016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5" name="椭圆 34"/>
          <p:cNvSpPr/>
          <p:nvPr/>
        </p:nvSpPr>
        <p:spPr>
          <a:xfrm rot="2557811">
            <a:off x="924600" y="231320"/>
            <a:ext cx="1073409" cy="1073409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38100" sx="105000" sy="105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6" name="椭圆 35"/>
          <p:cNvSpPr/>
          <p:nvPr/>
        </p:nvSpPr>
        <p:spPr>
          <a:xfrm rot="8799648">
            <a:off x="1840248" y="5850403"/>
            <a:ext cx="429104" cy="429104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50800" dist="38100" sx="105000" sy="105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7" name="椭圆 36"/>
          <p:cNvSpPr/>
          <p:nvPr/>
        </p:nvSpPr>
        <p:spPr>
          <a:xfrm rot="2962617">
            <a:off x="8947701" y="1420155"/>
            <a:ext cx="429104" cy="429104"/>
          </a:xfrm>
          <a:prstGeom prst="ellipse">
            <a:avLst/>
          </a:prstGeom>
          <a:solidFill>
            <a:srgbClr val="CE4569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8" name="椭圆 37"/>
          <p:cNvSpPr/>
          <p:nvPr/>
        </p:nvSpPr>
        <p:spPr>
          <a:xfrm rot="2962617">
            <a:off x="10610130" y="3019329"/>
            <a:ext cx="351210" cy="351210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39" name="椭圆 38"/>
          <p:cNvSpPr/>
          <p:nvPr/>
        </p:nvSpPr>
        <p:spPr>
          <a:xfrm rot="2962617">
            <a:off x="1982806" y="3709369"/>
            <a:ext cx="351210" cy="351210"/>
          </a:xfrm>
          <a:prstGeom prst="ellipse">
            <a:avLst/>
          </a:prstGeom>
          <a:solidFill>
            <a:srgbClr val="4D3F82"/>
          </a:solidFill>
          <a:ln>
            <a:noFill/>
          </a:ln>
          <a:effectLst>
            <a:outerShdw blurRad="38100" dist="635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"/>
              <a:cs typeface="+mn-cs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84775" y="3311653"/>
            <a:ext cx="262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000" spc="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项目展示</a:t>
            </a:r>
            <a:endParaRPr kumimoji="0" lang="zh-CN" altLang="en-US" sz="4000" b="0" i="0" u="none" strike="noStrike" kern="1200" cap="none" spc="6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0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1050">
      <a:dk1>
        <a:srgbClr val="7F7F7F"/>
      </a:dk1>
      <a:lt1>
        <a:srgbClr val="FFFFFF"/>
      </a:lt1>
      <a:dk2>
        <a:srgbClr val="2C394C"/>
      </a:dk2>
      <a:lt2>
        <a:srgbClr val="FFFFFF"/>
      </a:lt2>
      <a:accent1>
        <a:srgbClr val="000000"/>
      </a:accent1>
      <a:accent2>
        <a:srgbClr val="78C4CB"/>
      </a:accent2>
      <a:accent3>
        <a:srgbClr val="686F75"/>
      </a:accent3>
      <a:accent4>
        <a:srgbClr val="686F75"/>
      </a:accent4>
      <a:accent5>
        <a:srgbClr val="686F75"/>
      </a:accent5>
      <a:accent6>
        <a:srgbClr val="78C4CB"/>
      </a:accent6>
      <a:hlink>
        <a:srgbClr val="F33B48"/>
      </a:hlink>
      <a:folHlink>
        <a:srgbClr val="FFC000"/>
      </a:folHlink>
    </a:clrScheme>
    <a:fontScheme name="自定义 99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5898</Words>
  <Application>WPS 演示</Application>
  <PresentationFormat>自定义</PresentationFormat>
  <Paragraphs>426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35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60" baseType="lpstr">
      <vt:lpstr>Arial</vt:lpstr>
      <vt:lpstr>方正书宋_GBK</vt:lpstr>
      <vt:lpstr>Wingdings</vt:lpstr>
      <vt:lpstr>Lato Light</vt:lpstr>
      <vt:lpstr>Poppins Light</vt:lpstr>
      <vt:lpstr>宋体</vt:lpstr>
      <vt:lpstr>Bauhaus 93</vt:lpstr>
      <vt:lpstr>微软雅黑</vt:lpstr>
      <vt:lpstr>Arial</vt:lpstr>
      <vt:lpstr>Open Sans Light</vt:lpstr>
      <vt:lpstr>Open Sans</vt:lpstr>
      <vt:lpstr>Century Gothic</vt:lpstr>
      <vt:lpstr>Calibri</vt:lpstr>
      <vt:lpstr>Calibri</vt:lpstr>
      <vt:lpstr>微软雅黑</vt:lpstr>
      <vt:lpstr>Roboto Light</vt:lpstr>
      <vt:lpstr>Poppins Medium</vt:lpstr>
      <vt:lpstr>Poppins SemiBold</vt:lpstr>
      <vt:lpstr>Gill Sans</vt:lpstr>
      <vt:lpstr>Poppins</vt:lpstr>
      <vt:lpstr>Lato Bold</vt:lpstr>
      <vt:lpstr>Lato Black</vt:lpstr>
      <vt:lpstr>Bebas Neue</vt:lpstr>
      <vt:lpstr>Lato Light</vt:lpstr>
      <vt:lpstr>Calibri Light</vt:lpstr>
      <vt:lpstr>Lato Heavy</vt:lpstr>
      <vt:lpstr>苹方-简</vt:lpstr>
      <vt:lpstr>汉仪旗黑KW</vt:lpstr>
      <vt:lpstr>宋体</vt:lpstr>
      <vt:lpstr>Arial Unicode MS</vt:lpstr>
      <vt:lpstr>等线</vt:lpstr>
      <vt:lpstr>汉仪中等线KW</vt:lpstr>
      <vt:lpstr>Helvetica Neue</vt:lpstr>
      <vt:lpstr>Thonburi</vt:lpstr>
      <vt:lpstr>汉仪书宋二KW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红紫时尚商务</dc:title>
  <dc:creator>第一PPT</dc:creator>
  <cp:keywords>www.1ppt.com</cp:keywords>
  <dc:description>www.1ppt.com</dc:description>
  <cp:lastModifiedBy>davidxiong</cp:lastModifiedBy>
  <cp:revision>127</cp:revision>
  <dcterms:created xsi:type="dcterms:W3CDTF">2019-07-18T09:36:41Z</dcterms:created>
  <dcterms:modified xsi:type="dcterms:W3CDTF">2019-07-18T09:36:41Z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2052-1.3.1.1688</vt:lpwstr>
  </property>
</Properties>
</file>