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8" r:id="rId4"/>
    <p:sldId id="260" r:id="rId5"/>
    <p:sldId id="266" r:id="rId6"/>
    <p:sldId id="262" r:id="rId7"/>
    <p:sldId id="264" r:id="rId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4" autoAdjust="0"/>
    <p:restoredTop sz="94660"/>
  </p:normalViewPr>
  <p:slideViewPr>
    <p:cSldViewPr>
      <p:cViewPr>
        <p:scale>
          <a:sx n="92" d="100"/>
          <a:sy n="92" d="100"/>
        </p:scale>
        <p:origin x="-3024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9432B-D417-40D6-B839-DEE6FBD48C69}" type="datetimeFigureOut">
              <a:rPr lang="en-US" smtClean="0"/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4C806-57EB-4206-B8EF-27529E5EE2F8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B5EFD-1F06-44CB-8ECB-B24F1D9BC6C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22C5-CDD0-4137-8DC8-0BD2FD5CAE9A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hyperlink" Target="http://www.showeet.com/" TargetMode="Externa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88640" y="7740352"/>
            <a:ext cx="180020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Free template released</a:t>
            </a:r>
            <a:r>
              <a:rPr lang="en-US" baseline="0" dirty="0" smtClean="0">
                <a:solidFill>
                  <a:schemeClr val="tx2"/>
                </a:solidFill>
              </a:rPr>
              <a:t> by </a:t>
            </a:r>
            <a:r>
              <a:rPr lang="en-US" baseline="0" dirty="0" smtClean="0">
                <a:solidFill>
                  <a:schemeClr val="tx2"/>
                </a:solidFill>
                <a:hlinkClick r:id="rId12"/>
              </a:rPr>
              <a:t>Showeet.com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3631B-5B90-4872-AD4C-57CAE1683834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022C5-CDD0-4137-8DC8-0BD2FD5CAE9A}" type="slidenum">
              <a:rPr lang="en-US" smtClean="0"/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852936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70" y="2338010"/>
            <a:ext cx="4296128" cy="720080"/>
            <a:chOff x="2561870" y="1329818"/>
            <a:chExt cx="4296128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71" y="1329818"/>
              <a:ext cx="4296127" cy="4320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0070C0"/>
                </a:solidFill>
              </a:rPr>
              <a:t>Jul 2009 </a:t>
            </a:r>
            <a:r>
              <a:rPr lang="en-US" sz="1200" b="1" i="1" dirty="0">
                <a:solidFill>
                  <a:srgbClr val="0070C0"/>
                </a:solidFill>
              </a:rPr>
              <a:t>- </a:t>
            </a:r>
            <a:r>
              <a:rPr lang="en-US" sz="1200" b="1" i="1" dirty="0" smtClean="0">
                <a:solidFill>
                  <a:srgbClr val="0070C0"/>
                </a:solidFill>
              </a:rPr>
              <a:t>present</a:t>
            </a:r>
            <a:endParaRPr lang="en-US" sz="1050" i="1" dirty="0">
              <a:solidFill>
                <a:srgbClr val="0070C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0070C0"/>
                </a:solidFill>
              </a:rPr>
              <a:t>Jan 2007 – Apr 2009</a:t>
            </a:r>
            <a:endParaRPr lang="en-US" sz="1050" i="1" dirty="0">
              <a:solidFill>
                <a:srgbClr val="0070C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47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67" y="2338010"/>
            <a:ext cx="4296131" cy="720080"/>
            <a:chOff x="2561867" y="1329818"/>
            <a:chExt cx="4296131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67" y="1329818"/>
              <a:ext cx="4296131" cy="43204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C00000"/>
                </a:solidFill>
              </a:rPr>
              <a:t>Jul 2009 </a:t>
            </a:r>
            <a:r>
              <a:rPr lang="en-US" sz="1200" b="1" i="1" dirty="0">
                <a:solidFill>
                  <a:srgbClr val="C00000"/>
                </a:solidFill>
              </a:rPr>
              <a:t>- </a:t>
            </a:r>
            <a:r>
              <a:rPr lang="en-US" sz="1200" b="1" i="1" dirty="0" smtClean="0">
                <a:solidFill>
                  <a:srgbClr val="C00000"/>
                </a:solidFill>
              </a:rPr>
              <a:t>present</a:t>
            </a:r>
            <a:endParaRPr lang="en-US" sz="1050" i="1" dirty="0">
              <a:solidFill>
                <a:srgbClr val="C0000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C00000"/>
                </a:solidFill>
              </a:rPr>
              <a:t>Jan 2007 – Apr 2009</a:t>
            </a:r>
            <a:endParaRPr lang="en-US" sz="1050" i="1" dirty="0">
              <a:solidFill>
                <a:srgbClr val="C0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38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67" y="2338010"/>
            <a:ext cx="4296131" cy="720080"/>
            <a:chOff x="2561867" y="1329818"/>
            <a:chExt cx="4296131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3">
                    <a:lumMod val="75000"/>
                    <a:shade val="30000"/>
                    <a:satMod val="115000"/>
                  </a:schemeClr>
                </a:gs>
                <a:gs pos="50000">
                  <a:schemeClr val="accent3">
                    <a:lumMod val="75000"/>
                    <a:shade val="67500"/>
                    <a:satMod val="115000"/>
                  </a:schemeClr>
                </a:gs>
                <a:gs pos="100000">
                  <a:schemeClr val="accent3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67" y="1329818"/>
              <a:ext cx="4296131" cy="43204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3">
                    <a:lumMod val="75000"/>
                    <a:shade val="30000"/>
                    <a:satMod val="115000"/>
                  </a:schemeClr>
                </a:gs>
                <a:gs pos="50000">
                  <a:schemeClr val="accent3">
                    <a:lumMod val="75000"/>
                    <a:shade val="67500"/>
                    <a:satMod val="115000"/>
                  </a:schemeClr>
                </a:gs>
                <a:gs pos="100000">
                  <a:schemeClr val="accent3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3">
                    <a:lumMod val="75000"/>
                    <a:shade val="30000"/>
                    <a:satMod val="115000"/>
                  </a:schemeClr>
                </a:gs>
                <a:gs pos="50000">
                  <a:schemeClr val="accent3">
                    <a:lumMod val="75000"/>
                    <a:shade val="67500"/>
                    <a:satMod val="115000"/>
                  </a:schemeClr>
                </a:gs>
                <a:gs pos="100000">
                  <a:schemeClr val="accent3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accent3">
                    <a:lumMod val="75000"/>
                  </a:schemeClr>
                </a:solidFill>
              </a:rPr>
              <a:t>Jul 2009 </a:t>
            </a:r>
            <a:r>
              <a:rPr lang="en-US" sz="1200" b="1" i="1" dirty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en-US" sz="1200" b="1" i="1" dirty="0" smtClean="0">
                <a:solidFill>
                  <a:schemeClr val="accent3">
                    <a:lumMod val="75000"/>
                  </a:schemeClr>
                </a:solidFill>
              </a:rPr>
              <a:t>present</a:t>
            </a:r>
            <a:endParaRPr lang="en-US" sz="105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accent3">
                    <a:lumMod val="75000"/>
                  </a:schemeClr>
                </a:solidFill>
              </a:rPr>
              <a:t>Jan 2007 – Apr 2009</a:t>
            </a:r>
            <a:endParaRPr lang="en-US" sz="105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38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67" y="2338010"/>
            <a:ext cx="4296131" cy="720080"/>
            <a:chOff x="2561867" y="1329818"/>
            <a:chExt cx="4296131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67" y="1329818"/>
              <a:ext cx="4296131" cy="43204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tx2">
                    <a:lumMod val="75000"/>
                    <a:shade val="30000"/>
                    <a:satMod val="115000"/>
                  </a:schemeClr>
                </a:gs>
                <a:gs pos="50000">
                  <a:schemeClr val="tx2">
                    <a:lumMod val="75000"/>
                    <a:shade val="67500"/>
                    <a:satMod val="115000"/>
                  </a:schemeClr>
                </a:gs>
                <a:gs pos="100000">
                  <a:schemeClr val="tx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</a:rPr>
              <a:t>Jul 2009 </a:t>
            </a:r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</a:rPr>
              <a:t>present</a:t>
            </a:r>
            <a:endParaRPr lang="en-US" sz="1050" i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</a:rPr>
              <a:t>Jan 2007 – Apr 2009</a:t>
            </a:r>
            <a:endParaRPr lang="en-US" sz="105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38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67" y="2338010"/>
            <a:ext cx="4296131" cy="720080"/>
            <a:chOff x="2561867" y="1329818"/>
            <a:chExt cx="4296131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67" y="1329818"/>
              <a:ext cx="4296131" cy="43204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accent6">
                    <a:lumMod val="75000"/>
                  </a:schemeClr>
                </a:solidFill>
              </a:rPr>
              <a:t>Jul 2009 </a:t>
            </a:r>
            <a:r>
              <a:rPr lang="en-US" sz="1200" b="1" i="1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en-US" sz="1200" b="1" i="1" dirty="0" smtClean="0">
                <a:solidFill>
                  <a:schemeClr val="accent6">
                    <a:lumMod val="75000"/>
                  </a:schemeClr>
                </a:solidFill>
              </a:rPr>
              <a:t>present</a:t>
            </a:r>
            <a:endParaRPr lang="en-US" sz="105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chemeClr val="accent6">
                    <a:lumMod val="75000"/>
                  </a:schemeClr>
                </a:solidFill>
              </a:rPr>
              <a:t>Jan 2007 – Apr 2009</a:t>
            </a:r>
            <a:endParaRPr lang="en-US" sz="105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38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8452" y="3166894"/>
            <a:ext cx="111120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PHONE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0123 45 67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8452" y="4175877"/>
            <a:ext cx="193771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showeet@ymail.com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8452" y="5184860"/>
            <a:ext cx="16882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</a:t>
            </a:r>
            <a:endParaRPr lang="en-US" b="1" dirty="0" smtClean="0"/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1234 Resume St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Showeet Land,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Canada, Qc 1X5T4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9586" y="953161"/>
            <a:ext cx="1761583" cy="1761583"/>
          </a:xfrm>
          <a:prstGeom prst="rect">
            <a:avLst/>
          </a:prstGeom>
          <a:solidFill>
            <a:schemeClr val="bg1">
              <a:lumMod val="65000"/>
            </a:schemeClr>
          </a:solidFill>
          <a:ln w="1524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" name="Groupe 26"/>
          <p:cNvGrpSpPr/>
          <p:nvPr/>
        </p:nvGrpSpPr>
        <p:grpSpPr>
          <a:xfrm>
            <a:off x="2561867" y="2338010"/>
            <a:ext cx="4296131" cy="720080"/>
            <a:chOff x="2561867" y="1329818"/>
            <a:chExt cx="4296131" cy="720080"/>
          </a:xfrm>
        </p:grpSpPr>
        <p:sp>
          <p:nvSpPr>
            <p:cNvPr id="11" name="Triangle rectangle 10"/>
            <p:cNvSpPr/>
            <p:nvPr/>
          </p:nvSpPr>
          <p:spPr>
            <a:xfrm rot="16200000" flipH="1">
              <a:off x="2561869" y="176186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61867" y="1329818"/>
              <a:ext cx="4296131" cy="43204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Work Experience</a:t>
              </a:r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561868" y="6518302"/>
            <a:ext cx="4296132" cy="720080"/>
            <a:chOff x="2561868" y="3362716"/>
            <a:chExt cx="4296132" cy="720080"/>
          </a:xfrm>
        </p:grpSpPr>
        <p:sp>
          <p:nvSpPr>
            <p:cNvPr id="14" name="Triangle rectangle 13"/>
            <p:cNvSpPr/>
            <p:nvPr/>
          </p:nvSpPr>
          <p:spPr>
            <a:xfrm rot="16200000" flipH="1">
              <a:off x="2561869" y="3794765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61868" y="3362716"/>
              <a:ext cx="4296132" cy="43204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r>
                <a: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Professional skills</a:t>
              </a:r>
              <a:endParaRPr lang="en-US" sz="2400" b="1" cap="small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8453" y="7804537"/>
            <a:ext cx="2243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 of Birth: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July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, 12,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1973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 of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Birth: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Dusseldorf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Nationality: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German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Present Resident in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Canada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tabLst>
                <a:tab pos="1083945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Martial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	Married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561870" y="0"/>
            <a:ext cx="4296129" cy="1545841"/>
            <a:chOff x="2561870" y="0"/>
            <a:chExt cx="4296129" cy="1545841"/>
          </a:xfrm>
        </p:grpSpPr>
        <p:sp>
          <p:nvSpPr>
            <p:cNvPr id="29" name="Triangle rectangle 28"/>
            <p:cNvSpPr/>
            <p:nvPr/>
          </p:nvSpPr>
          <p:spPr>
            <a:xfrm rot="16200000" flipH="1">
              <a:off x="2561870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561870" y="0"/>
              <a:ext cx="4296129" cy="125780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849901" y="63758"/>
            <a:ext cx="3891468" cy="1130291"/>
          </a:xfrm>
          <a:prstGeom prst="rect">
            <a:avLst/>
          </a:prstGeom>
        </p:spPr>
        <p:txBody>
          <a:bodyPr wrap="square" lIns="108000" tIns="72000" rIns="108000" bIns="72000" anchor="ctr">
            <a:spAutoFit/>
          </a:bodyPr>
          <a:lstStyle/>
          <a:p>
            <a:pPr algn="just"/>
            <a:r>
              <a:rPr lang="fr-F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Quaeque ut ut expletum esse quae esse expletum esse munus ferunt salis anteponendi num equis amicitiae quaeque veteribus esse subdifficilis</a:t>
            </a: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1487" y="321126"/>
            <a:ext cx="1771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cap="small" dirty="0" smtClean="0"/>
              <a:t>John Smith</a:t>
            </a:r>
            <a:endParaRPr lang="en-US" sz="2800" b="1" cap="small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3177471" y="1577388"/>
            <a:ext cx="323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small" dirty="0" smtClean="0"/>
              <a:t>Insert your job title here</a:t>
            </a:r>
            <a:endParaRPr lang="en-US" sz="2400" b="1" cap="small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086385" y="2877366"/>
            <a:ext cx="2030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Adobe Systems Inc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86385" y="3474670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355900" y="2952000"/>
            <a:ext cx="1310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7030A0"/>
                </a:solidFill>
              </a:rPr>
              <a:t>Jul 2009 </a:t>
            </a:r>
            <a:r>
              <a:rPr lang="en-US" sz="1200" b="1" i="1" dirty="0">
                <a:solidFill>
                  <a:srgbClr val="7030A0"/>
                </a:solidFill>
              </a:rPr>
              <a:t>- </a:t>
            </a:r>
            <a:r>
              <a:rPr lang="en-US" sz="1200" b="1" i="1" dirty="0" smtClean="0">
                <a:solidFill>
                  <a:srgbClr val="7030A0"/>
                </a:solidFill>
              </a:rPr>
              <a:t>present</a:t>
            </a:r>
            <a:endParaRPr lang="en-US" sz="1050" i="1" dirty="0">
              <a:solidFill>
                <a:srgbClr val="7030A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086386" y="4572000"/>
            <a:ext cx="365498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3086385" y="4708488"/>
            <a:ext cx="1269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Kraft </a:t>
            </a:r>
            <a:r>
              <a:rPr lang="en-US" b="1" dirty="0" smtClean="0"/>
              <a:t>Foods</a:t>
            </a:r>
            <a:endParaRPr lang="en-US" b="1" dirty="0" smtClean="0"/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Job title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086385" y="5305792"/>
            <a:ext cx="3654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Crebris pacem luctuosa post civilibus Mediolanum eius hiberna fortunam imperator icto vigilasse civilibus hiberna haec expeditionibus gentium finierat ratione gentium haec norat tantum externa percita accidisse laudato ea dicta discessit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194061" y="4783122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i="1" dirty="0" smtClean="0">
                <a:solidFill>
                  <a:srgbClr val="7030A0"/>
                </a:solidFill>
              </a:rPr>
              <a:t>Jan 2007 – Apr 2009</a:t>
            </a:r>
            <a:endParaRPr lang="en-US" sz="1050" i="1" dirty="0">
              <a:solidFill>
                <a:srgbClr val="7030A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86385" y="7099688"/>
            <a:ext cx="167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Computer Skills</a:t>
            </a:r>
            <a:endParaRPr lang="en-US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5117197" y="7099688"/>
            <a:ext cx="117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Languages</a:t>
            </a:r>
            <a:endParaRPr lang="en-US" b="1" dirty="0" smtClean="0"/>
          </a:p>
        </p:txBody>
      </p:sp>
      <p:sp>
        <p:nvSpPr>
          <p:cNvPr id="41" name="ZoneTexte 40"/>
          <p:cNvSpPr txBox="1"/>
          <p:nvPr/>
        </p:nvSpPr>
        <p:spPr>
          <a:xfrm>
            <a:off x="3086385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913878" y="7152030"/>
            <a:ext cx="0" cy="159643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117197" y="7442415"/>
            <a:ext cx="157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en-US" sz="1200" dirty="0"/>
              <a:t>exponeretur </a:t>
            </a:r>
            <a:r>
              <a:rPr lang="en-US" sz="1200" dirty="0" smtClean="0"/>
              <a:t>haec</a:t>
            </a:r>
            <a:endParaRPr lang="en-US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conplures </a:t>
            </a:r>
            <a:r>
              <a:rPr lang="fr-FR" sz="1200" dirty="0" smtClean="0"/>
              <a:t>secreto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calamitatum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fuissemus </a:t>
            </a:r>
            <a:endParaRPr lang="fr-FR" sz="1200" dirty="0" smtClean="0"/>
          </a:p>
          <a:p>
            <a:pPr marL="171450" indent="-171450" algn="just">
              <a:buFont typeface="Arial" panose="020B0604020202090204" pitchFamily="34" charset="0"/>
              <a:buChar char="•"/>
            </a:pPr>
            <a:r>
              <a:rPr lang="fr-FR" sz="1200" dirty="0"/>
              <a:t>celebritateque </a:t>
            </a:r>
            <a:endParaRPr lang="en-US" sz="1200" dirty="0"/>
          </a:p>
        </p:txBody>
      </p:sp>
      <p:sp>
        <p:nvSpPr>
          <p:cNvPr id="38" name="Espace réservé du numéro de diapositive 46"/>
          <p:cNvSpPr>
            <a:spLocks noGrp="1"/>
          </p:cNvSpPr>
          <p:nvPr>
            <p:ph type="sldNum" sz="quarter" idx="12"/>
          </p:nvPr>
        </p:nvSpPr>
        <p:spPr>
          <a:xfrm>
            <a:off x="5213176" y="8693679"/>
            <a:ext cx="1600200" cy="486833"/>
          </a:xfrm>
        </p:spPr>
        <p:txBody>
          <a:bodyPr/>
          <a:lstStyle/>
          <a:p>
            <a:r>
              <a:rPr lang="en-US" dirty="0" smtClean="0"/>
              <a:t>1/2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6972</Words>
  <Application>WPS 演示</Application>
  <PresentationFormat>全屏显示(4:3)</PresentationFormat>
  <Paragraphs>384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方正书宋_GBK</vt:lpstr>
      <vt:lpstr>Wingdings</vt:lpstr>
      <vt:lpstr>微软雅黑</vt:lpstr>
      <vt:lpstr>Arial</vt:lpstr>
      <vt:lpstr>微软雅黑</vt:lpstr>
      <vt:lpstr>Calibri</vt:lpstr>
      <vt:lpstr>Helvetica Neue</vt:lpstr>
      <vt:lpstr>汉仪旗黑KW</vt:lpstr>
      <vt:lpstr>宋体</vt:lpstr>
      <vt:lpstr>Arial Unicode MS</vt:lpstr>
      <vt:lpstr>汉仪书宋二KW</vt:lpstr>
      <vt:lpstr>Thème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showeet.com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CV/Resume #1</dc:title>
  <dc:creator>第一PPT模板网-WWW.1PPT.COM</dc:creator>
  <dc:description>第一PPT模板网-WWW.1PPT.COM</dc:description>
  <cp:category>第一PPT模板网-WWW.1PPT.COM</cp:category>
  <cp:lastModifiedBy>davidxiong</cp:lastModifiedBy>
  <cp:revision>5</cp:revision>
  <dcterms:created xsi:type="dcterms:W3CDTF">2019-07-03T06:14:09Z</dcterms:created>
  <dcterms:modified xsi:type="dcterms:W3CDTF">2019-07-03T06:14:09Z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2052-1.3.0.1676</vt:lpwstr>
  </property>
</Properties>
</file>