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4" r:id="rId3"/>
    <p:sldId id="322" r:id="rId5"/>
    <p:sldId id="266" r:id="rId6"/>
    <p:sldId id="332" r:id="rId7"/>
    <p:sldId id="323" r:id="rId8"/>
    <p:sldId id="324" r:id="rId9"/>
    <p:sldId id="325" r:id="rId10"/>
    <p:sldId id="326" r:id="rId11"/>
    <p:sldId id="327" r:id="rId12"/>
    <p:sldId id="296" r:id="rId13"/>
    <p:sldId id="328" r:id="rId14"/>
    <p:sldId id="329" r:id="rId15"/>
    <p:sldId id="330" r:id="rId16"/>
    <p:sldId id="331" r:id="rId17"/>
    <p:sldId id="333" r:id="rId18"/>
    <p:sldId id="334" r:id="rId19"/>
    <p:sldId id="335" r:id="rId20"/>
    <p:sldId id="336" r:id="rId21"/>
    <p:sldId id="337" r:id="rId22"/>
    <p:sldId id="338" r:id="rId23"/>
    <p:sldId id="339" r:id="rId24"/>
    <p:sldId id="341" r:id="rId25"/>
    <p:sldId id="340" r:id="rId26"/>
    <p:sldId id="344" r:id="rId27"/>
    <p:sldId id="342" r:id="rId28"/>
    <p:sldId id="343" r:id="rId29"/>
    <p:sldId id="321" r:id="rId30"/>
  </p:sldIdLst>
  <p:sldSz cx="12190095" cy="68592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28B"/>
    <a:srgbClr val="18D2A6"/>
    <a:srgbClr val="03A6AF"/>
    <a:srgbClr val="01ACBE"/>
    <a:srgbClr val="0170C1"/>
    <a:srgbClr val="1983B7"/>
    <a:srgbClr val="EB5145"/>
    <a:srgbClr val="EB5345"/>
    <a:srgbClr val="0374AF"/>
    <a:srgbClr val="FE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4660"/>
  </p:normalViewPr>
  <p:slideViewPr>
    <p:cSldViewPr snapToGrid="0" showGuides="1">
      <p:cViewPr>
        <p:scale>
          <a:sx n="50" d="100"/>
          <a:sy n="50" d="100"/>
        </p:scale>
        <p:origin x="-462" y="-1608"/>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4B28B"/>
            </a:solidFill>
          </c:spPr>
          <c:invertIfNegative val="0"/>
          <c:dLbls>
            <c:delete val="1"/>
          </c:dLbls>
          <c:cat>
            <c:strRef>
              <c:f>Sheet1!$A$2:$A$6</c:f>
              <c:strCache>
                <c:ptCount val="5"/>
                <c:pt idx="0">
                  <c:v>Factory</c:v>
                </c:pt>
                <c:pt idx="1">
                  <c:v>Home</c:v>
                </c:pt>
                <c:pt idx="2">
                  <c:v>Office</c:v>
                </c:pt>
                <c:pt idx="3">
                  <c:v>Warehouse</c:v>
                </c:pt>
                <c:pt idx="4">
                  <c:v>Shop</c:v>
                </c:pt>
              </c:strCache>
            </c:strRef>
          </c:cat>
          <c:val>
            <c:numRef>
              <c:f>Sheet1!$B$2:$B$6</c:f>
              <c:numCache>
                <c:formatCode>General</c:formatCode>
                <c:ptCount val="5"/>
                <c:pt idx="0">
                  <c:v>4.3</c:v>
                </c:pt>
                <c:pt idx="1">
                  <c:v>2.5</c:v>
                </c:pt>
                <c:pt idx="2">
                  <c:v>3.5</c:v>
                </c:pt>
                <c:pt idx="3">
                  <c:v>4.5</c:v>
                </c:pt>
                <c:pt idx="4">
                  <c:v>4.3</c:v>
                </c:pt>
              </c:numCache>
            </c:numRef>
          </c:val>
        </c:ser>
        <c:dLbls>
          <c:showLegendKey val="0"/>
          <c:showVal val="0"/>
          <c:showCatName val="0"/>
          <c:showSerName val="0"/>
          <c:showPercent val="0"/>
          <c:showBubbleSize val="0"/>
        </c:dLbls>
        <c:gapWidth val="150"/>
        <c:axId val="171148032"/>
        <c:axId val="171149568"/>
      </c:barChart>
      <c:catAx>
        <c:axId val="171148032"/>
        <c:scaling>
          <c:orientation val="minMax"/>
        </c:scaling>
        <c:delete val="0"/>
        <c:axPos val="b"/>
        <c:numFmt formatCode="General" sourceLinked="1"/>
        <c:majorTickMark val="out"/>
        <c:minorTickMark val="none"/>
        <c:tickLblPos val="nextTo"/>
        <c:spPr>
          <a:ln w="6350" cap="flat" cmpd="sng" algn="ctr">
            <a:solidFill>
              <a:srgbClr val="14B28B"/>
            </a:solidFill>
            <a:prstDash val="solid"/>
            <a:round/>
          </a:ln>
        </c:spPr>
        <c:txPr>
          <a:bodyPr rot="-60000000" spcFirstLastPara="0" vertOverflow="ellipsis" vert="horz" wrap="square" anchor="ctr" anchorCtr="1"/>
          <a:lstStyle/>
          <a:p>
            <a:pPr>
              <a:defRPr lang="zh-CN" sz="1200" b="1" i="0" u="none" strike="noStrike" kern="1200" baseline="0">
                <a:solidFill>
                  <a:schemeClr val="bg1">
                    <a:lumMod val="50000"/>
                  </a:schemeClr>
                </a:solidFill>
                <a:latin typeface="Open Sans" pitchFamily="34" charset="0"/>
                <a:ea typeface="Open Sans" pitchFamily="34" charset="0"/>
                <a:cs typeface="Open Sans" pitchFamily="34" charset="0"/>
              </a:defRPr>
            </a:pPr>
          </a:p>
        </c:txPr>
        <c:crossAx val="171149568"/>
        <c:crosses val="autoZero"/>
        <c:auto val="1"/>
        <c:lblAlgn val="ctr"/>
        <c:lblOffset val="100"/>
        <c:noMultiLvlLbl val="0"/>
      </c:catAx>
      <c:valAx>
        <c:axId val="171149568"/>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71148032"/>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lumMod val="75000"/>
              </a:schemeClr>
            </a:solidFill>
            <a:ln w="25304">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Sheet1!$B$2:$B$6</c:f>
              <c:numCache>
                <c:formatCode>General</c:formatCode>
                <c:ptCount val="5"/>
                <c:pt idx="0">
                  <c:v>32</c:v>
                </c:pt>
                <c:pt idx="1">
                  <c:v>32</c:v>
                </c:pt>
                <c:pt idx="2">
                  <c:v>28</c:v>
                </c:pt>
                <c:pt idx="3">
                  <c:v>27</c:v>
                </c:pt>
                <c:pt idx="4">
                  <c:v>32</c:v>
                </c:pt>
              </c:numCache>
            </c:numRef>
          </c:val>
        </c:ser>
        <c:ser>
          <c:idx val="1"/>
          <c:order val="1"/>
          <c:tx>
            <c:strRef>
              <c:f>Sheet1!$C$1</c:f>
              <c:strCache>
                <c:ptCount val="1"/>
                <c:pt idx="0">
                  <c:v>Series 3</c:v>
                </c:pt>
              </c:strCache>
            </c:strRef>
          </c:tx>
          <c:spPr>
            <a:solidFill>
              <a:srgbClr val="14B28B"/>
            </a:solidFill>
            <a:ln w="25304">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Sheet1!$C$2:$C$6</c:f>
              <c:numCache>
                <c:formatCode>General</c:formatCode>
                <c:ptCount val="5"/>
                <c:pt idx="0">
                  <c:v>25</c:v>
                </c:pt>
                <c:pt idx="1">
                  <c:v>45</c:v>
                </c:pt>
                <c:pt idx="2">
                  <c:v>20</c:v>
                </c:pt>
                <c:pt idx="3">
                  <c:v>24</c:v>
                </c:pt>
                <c:pt idx="4">
                  <c:v>26</c:v>
                </c:pt>
              </c:numCache>
            </c:numRef>
          </c:val>
        </c:ser>
        <c:ser>
          <c:idx val="2"/>
          <c:order val="2"/>
          <c:tx>
            <c:strRef>
              <c:f>Sheet1!$D$1</c:f>
              <c:strCache>
                <c:ptCount val="1"/>
                <c:pt idx="0">
                  <c:v>Series 2</c:v>
                </c:pt>
              </c:strCache>
            </c:strRef>
          </c:tx>
          <c:spPr>
            <a:solidFill>
              <a:schemeClr val="bg1">
                <a:lumMod val="75000"/>
              </a:schemeClr>
            </a:solidFill>
            <a:ln w="25304">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Sheet1!$D$2:$D$6</c:f>
              <c:numCache>
                <c:formatCode>General</c:formatCode>
                <c:ptCount val="5"/>
                <c:pt idx="0">
                  <c:v>22</c:v>
                </c:pt>
                <c:pt idx="1">
                  <c:v>12</c:v>
                </c:pt>
                <c:pt idx="2">
                  <c:v>12</c:v>
                </c:pt>
                <c:pt idx="3">
                  <c:v>21</c:v>
                </c:pt>
                <c:pt idx="4">
                  <c:v>28</c:v>
                </c:pt>
              </c:numCache>
            </c:numRef>
          </c:val>
        </c:ser>
        <c:ser>
          <c:idx val="3"/>
          <c:order val="3"/>
          <c:tx>
            <c:strRef>
              <c:f>Sheet1!$E$1</c:f>
              <c:strCache>
                <c:ptCount val="1"/>
                <c:pt idx="0">
                  <c:v>Series 4</c:v>
                </c:pt>
              </c:strCache>
            </c:strRef>
          </c:tx>
          <c:spPr>
            <a:solidFill>
              <a:srgbClr val="14B28B"/>
            </a:solidFill>
            <a:ln w="25400">
              <a:noFill/>
            </a:ln>
          </c:spPr>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Sheet1!$E$2:$E$6</c:f>
              <c:numCache>
                <c:formatCode>General</c:formatCode>
                <c:ptCount val="5"/>
                <c:pt idx="0">
                  <c:v>18</c:v>
                </c:pt>
                <c:pt idx="1">
                  <c:v>12</c:v>
                </c:pt>
                <c:pt idx="2">
                  <c:v>11</c:v>
                </c:pt>
                <c:pt idx="3">
                  <c:v>13</c:v>
                </c:pt>
                <c:pt idx="4">
                  <c:v>12</c:v>
                </c:pt>
              </c:numCache>
            </c:numRef>
          </c:val>
        </c:ser>
        <c:dLbls>
          <c:showLegendKey val="0"/>
          <c:showVal val="0"/>
          <c:showCatName val="0"/>
          <c:showSerName val="0"/>
          <c:showPercent val="0"/>
          <c:showBubbleSize val="0"/>
        </c:dLbls>
        <c:axId val="174433024"/>
        <c:axId val="174434560"/>
      </c:areaChart>
      <c:dateAx>
        <c:axId val="174433024"/>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spcFirstLastPara="0" vertOverflow="ellipsis" vert="horz" wrap="square" anchor="ctr" anchorCtr="1"/>
          <a:lstStyle/>
          <a:p>
            <a:pPr>
              <a:defRPr lang="zh-CN" sz="1600" b="0" i="0" u="none" strike="noStrike" kern="1200" baseline="0">
                <a:solidFill>
                  <a:schemeClr val="bg1">
                    <a:lumMod val="50000"/>
                  </a:schemeClr>
                </a:solidFill>
                <a:latin typeface="Helvetica Neue" panose="02000503000000020004"/>
                <a:ea typeface="+mn-ea"/>
                <a:cs typeface="Helvetica Neue" panose="02000503000000020004"/>
              </a:defRPr>
            </a:pPr>
          </a:p>
        </c:txPr>
        <c:crossAx val="174434560"/>
        <c:crosses val="autoZero"/>
        <c:auto val="1"/>
        <c:lblOffset val="100"/>
        <c:baseTimeUnit val="months"/>
      </c:dateAx>
      <c:valAx>
        <c:axId val="174434560"/>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spcFirstLastPara="0" vertOverflow="ellipsis" vert="horz" wrap="square" anchor="ctr" anchorCtr="1"/>
          <a:lstStyle/>
          <a:p>
            <a:pPr>
              <a:defRPr lang="zh-CN" sz="1100" b="0" i="0" u="none" strike="noStrike" kern="1200" baseline="0">
                <a:solidFill>
                  <a:schemeClr val="bg1">
                    <a:lumMod val="50000"/>
                  </a:schemeClr>
                </a:solidFill>
                <a:latin typeface="Helvetica Neue" panose="02000503000000020004"/>
                <a:ea typeface="+mn-ea"/>
                <a:cs typeface="Helvetica Neue" panose="02000503000000020004"/>
              </a:defRPr>
            </a:pPr>
          </a:p>
        </c:txPr>
        <c:crossAx val="174433024"/>
        <c:crosses val="autoZero"/>
        <c:crossBetween val="midCat"/>
      </c:valAx>
      <c:spPr>
        <a:noFill/>
        <a:ln w="25380">
          <a:noFill/>
        </a:ln>
      </c:spPr>
    </c:plotArea>
    <c:plotVisOnly val="1"/>
    <c:dispBlanksAs val="zero"/>
    <c:showDLblsOverMax val="0"/>
  </c:chart>
  <c:spPr>
    <a:noFill/>
    <a:ln>
      <a:noFill/>
    </a:ln>
  </c:spPr>
  <c:txPr>
    <a:bodyPr/>
    <a:lstStyle/>
    <a:p>
      <a:pPr>
        <a:defRPr lang="zh-CN" sz="1100">
          <a:solidFill>
            <a:schemeClr val="bg1">
              <a:lumMod val="50000"/>
            </a:schemeClr>
          </a:solidFill>
          <a:latin typeface="Helvetica Neue" panose="02000503000000020004"/>
          <a:cs typeface="Helvetica Neue" panose="02000503000000020004"/>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0"/>
          <c:dPt>
            <c:idx val="0"/>
            <c:bubble3D val="0"/>
            <c:spPr>
              <a:solidFill>
                <a:schemeClr val="bg1">
                  <a:lumMod val="85000"/>
                </a:schemeClr>
              </a:solidFill>
            </c:spPr>
          </c:dPt>
          <c:dPt>
            <c:idx val="1"/>
            <c:bubble3D val="0"/>
            <c:spPr>
              <a:solidFill>
                <a:srgbClr val="14B28B"/>
              </a:solidFill>
            </c:spPr>
          </c:dPt>
          <c:dLbls>
            <c:delete val="1"/>
          </c:dLbls>
          <c:cat>
            <c:strRef>
              <c:f>Sheet1!$A$2:$A$3</c:f>
              <c:strCache>
                <c:ptCount val="2"/>
                <c:pt idx="0">
                  <c:v>1st Qtr</c:v>
                </c:pt>
                <c:pt idx="1">
                  <c:v>2nd Qtr</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4B28B"/>
            </a:solidFill>
          </c:spPr>
          <c:explosion val="0"/>
          <c:dPt>
            <c:idx val="0"/>
            <c:bubble3D val="0"/>
            <c:spPr>
              <a:solidFill>
                <a:srgbClr val="14B28B"/>
              </a:solidFill>
            </c:spPr>
          </c:dPt>
          <c:dPt>
            <c:idx val="1"/>
            <c:bubble3D val="0"/>
            <c:spPr>
              <a:solidFill>
                <a:schemeClr val="bg1">
                  <a:lumMod val="75000"/>
                </a:schemeClr>
              </a:solidFill>
            </c:spPr>
          </c:dPt>
          <c:dPt>
            <c:idx val="2"/>
            <c:bubble3D val="0"/>
            <c:spPr>
              <a:solidFill>
                <a:srgbClr val="14B28B"/>
              </a:solidFill>
            </c:spPr>
          </c:dPt>
          <c:dPt>
            <c:idx val="3"/>
            <c:bubble3D val="0"/>
            <c:spPr>
              <a:solidFill>
                <a:schemeClr val="bg1">
                  <a:lumMod val="75000"/>
                </a:schemeClr>
              </a:solidFill>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3.5</c:v>
                </c:pt>
                <c:pt idx="2">
                  <c:v>2</c:v>
                </c:pt>
                <c:pt idx="3">
                  <c:v>1.5</c:v>
                </c:pt>
              </c:numCache>
            </c:numRef>
          </c:val>
        </c:ser>
        <c:dLbls>
          <c:showLegendKey val="0"/>
          <c:showVal val="0"/>
          <c:showCatName val="0"/>
          <c:showSerName val="0"/>
          <c:showPercent val="0"/>
          <c:showBubbleSize val="0"/>
          <c:showLeaderLines val="1"/>
        </c:dLbls>
        <c:firstSliceAng val="0"/>
        <c:holeSize val="64"/>
      </c:doughnutChart>
    </c:plotArea>
    <c:plotVisOnly val="1"/>
    <c:dispBlanksAs val="gap"/>
    <c:showDLblsOverMax val="0"/>
  </c:chart>
  <c:txPr>
    <a:bodyPr/>
    <a:lstStyle/>
    <a:p>
      <a:pPr>
        <a:defRPr lang="zh-CN" sz="1800"/>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6C882CA-6B39-4BAD-A2EA-C8821F12B4B3}" type="doc">
      <dgm:prSet loTypeId="urn:microsoft.com/office/officeart/2005/8/layout/cycle8" loCatId="cycle" qsTypeId="urn:microsoft.com/office/officeart/2005/8/quickstyle/simple1" qsCatId="simple" csTypeId="urn:microsoft.com/office/officeart/2005/8/colors/accent1_2" csCatId="accent1" phldr="1"/>
      <dgm:spPr/>
    </dgm:pt>
    <dgm:pt modelId="{B061ECDF-4DA7-4A7D-A516-CA26A0C042A5}">
      <dgm:prSet phldrT="[Text]"/>
      <dgm:spPr>
        <a:solidFill>
          <a:srgbClr val="14B28B"/>
        </a:solidFill>
      </dgm:spPr>
      <dgm:t>
        <a:bodyPr/>
        <a:lstStyle/>
        <a:p>
          <a:endParaRPr lang="en-US"/>
        </a:p>
      </dgm:t>
    </dgm:pt>
    <dgm:pt modelId="{75F98C87-15D8-4A88-9565-5C54B4A9473D}" cxnId="{3590D956-6EE9-4F56-94AA-AB3D47061419}" type="parTrans">
      <dgm:prSet/>
      <dgm:spPr/>
      <dgm:t>
        <a:bodyPr/>
        <a:lstStyle/>
        <a:p>
          <a:endParaRPr lang="en-US"/>
        </a:p>
      </dgm:t>
    </dgm:pt>
    <dgm:pt modelId="{AF2AF780-F4F8-4E7E-BF7C-DBD2C1D1FB30}" cxnId="{3590D956-6EE9-4F56-94AA-AB3D47061419}" type="sibTrans">
      <dgm:prSet/>
      <dgm:spPr/>
      <dgm:t>
        <a:bodyPr/>
        <a:lstStyle/>
        <a:p>
          <a:endParaRPr lang="en-US"/>
        </a:p>
      </dgm:t>
    </dgm:pt>
    <dgm:pt modelId="{18B1FE6D-0524-4280-BBE3-7888E5DF0182}">
      <dgm:prSet phldrT="[Text]"/>
      <dgm:spPr>
        <a:solidFill>
          <a:srgbClr val="14B28B"/>
        </a:solidFill>
      </dgm:spPr>
      <dgm:t>
        <a:bodyPr/>
        <a:lstStyle/>
        <a:p>
          <a:endParaRPr lang="en-US"/>
        </a:p>
      </dgm:t>
    </dgm:pt>
    <dgm:pt modelId="{A08736C3-46EA-4515-8740-6FC5DD250828}" cxnId="{F6C26F8D-C404-483D-B41F-28EF89FD813F}" type="parTrans">
      <dgm:prSet/>
      <dgm:spPr/>
      <dgm:t>
        <a:bodyPr/>
        <a:lstStyle/>
        <a:p>
          <a:endParaRPr lang="en-US"/>
        </a:p>
      </dgm:t>
    </dgm:pt>
    <dgm:pt modelId="{FD7C3918-04E3-4B84-A05B-1861946E6C86}" cxnId="{F6C26F8D-C404-483D-B41F-28EF89FD813F}" type="sibTrans">
      <dgm:prSet/>
      <dgm:spPr/>
      <dgm:t>
        <a:bodyPr/>
        <a:lstStyle/>
        <a:p>
          <a:endParaRPr lang="en-US"/>
        </a:p>
      </dgm:t>
    </dgm:pt>
    <dgm:pt modelId="{ABE02610-9BDB-4DFB-B0C5-A127761B4774}">
      <dgm:prSet phldrT="[Text]"/>
      <dgm:spPr>
        <a:solidFill>
          <a:srgbClr val="14B28B"/>
        </a:solidFill>
      </dgm:spPr>
      <dgm:t>
        <a:bodyPr/>
        <a:lstStyle/>
        <a:p>
          <a:endParaRPr lang="en-US"/>
        </a:p>
      </dgm:t>
    </dgm:pt>
    <dgm:pt modelId="{A5BB3956-1F16-4682-84BB-B5B446A41F87}" cxnId="{544F5840-6705-4BD6-9193-46A7C1F32149}" type="parTrans">
      <dgm:prSet/>
      <dgm:spPr/>
      <dgm:t>
        <a:bodyPr/>
        <a:lstStyle/>
        <a:p>
          <a:endParaRPr lang="en-US"/>
        </a:p>
      </dgm:t>
    </dgm:pt>
    <dgm:pt modelId="{3BDD8E6E-9ABE-4D93-AE09-B3E90843814C}" cxnId="{544F5840-6705-4BD6-9193-46A7C1F32149}" type="sibTrans">
      <dgm:prSet/>
      <dgm:spPr/>
      <dgm:t>
        <a:bodyPr/>
        <a:lstStyle/>
        <a:p>
          <a:endParaRPr lang="en-US"/>
        </a:p>
      </dgm:t>
    </dgm:pt>
    <dgm:pt modelId="{178A409F-19BF-4C01-8085-B190254C7EA6}" type="pres">
      <dgm:prSet presAssocID="{66C882CA-6B39-4BAD-A2EA-C8821F12B4B3}" presName="compositeShape" presStyleCnt="0">
        <dgm:presLayoutVars>
          <dgm:chMax val="7"/>
          <dgm:dir/>
          <dgm:resizeHandles val="exact"/>
        </dgm:presLayoutVars>
      </dgm:prSet>
      <dgm:spPr/>
    </dgm:pt>
    <dgm:pt modelId="{3AE95CBE-E583-47C2-90E5-4892093D5381}" type="pres">
      <dgm:prSet presAssocID="{66C882CA-6B39-4BAD-A2EA-C8821F12B4B3}" presName="wedge1" presStyleLbl="node1" presStyleIdx="0" presStyleCnt="3"/>
      <dgm:spPr/>
      <dgm:t>
        <a:bodyPr/>
        <a:lstStyle/>
        <a:p>
          <a:endParaRPr lang="en-US"/>
        </a:p>
      </dgm:t>
    </dgm:pt>
    <dgm:pt modelId="{36DB0F9B-7521-46A2-8737-EF8374CBE493}" type="pres">
      <dgm:prSet presAssocID="{66C882CA-6B39-4BAD-A2EA-C8821F12B4B3}" presName="dummy1a" presStyleCnt="0"/>
      <dgm:spPr/>
    </dgm:pt>
    <dgm:pt modelId="{B14B63A1-571A-4BD5-AE8D-A95C213DA2BC}" type="pres">
      <dgm:prSet presAssocID="{66C882CA-6B39-4BAD-A2EA-C8821F12B4B3}" presName="dummy1b" presStyleCnt="0"/>
      <dgm:spPr/>
    </dgm:pt>
    <dgm:pt modelId="{8D7E5E0D-8C40-4E02-B358-423E43D6ADA6}" type="pres">
      <dgm:prSet presAssocID="{66C882CA-6B39-4BAD-A2EA-C8821F12B4B3}" presName="wedge1Tx" presStyleLbl="node1" presStyleIdx="0" presStyleCnt="3">
        <dgm:presLayoutVars>
          <dgm:chMax val="0"/>
          <dgm:chPref val="0"/>
          <dgm:bulletEnabled val="1"/>
        </dgm:presLayoutVars>
      </dgm:prSet>
      <dgm:spPr/>
      <dgm:t>
        <a:bodyPr/>
        <a:lstStyle/>
        <a:p>
          <a:endParaRPr lang="en-US"/>
        </a:p>
      </dgm:t>
    </dgm:pt>
    <dgm:pt modelId="{1CE5E371-4AFC-403C-A055-DAC650864DB1}" type="pres">
      <dgm:prSet presAssocID="{66C882CA-6B39-4BAD-A2EA-C8821F12B4B3}" presName="wedge2" presStyleLbl="node1" presStyleIdx="1" presStyleCnt="3"/>
      <dgm:spPr/>
      <dgm:t>
        <a:bodyPr/>
        <a:lstStyle/>
        <a:p>
          <a:endParaRPr lang="en-US"/>
        </a:p>
      </dgm:t>
    </dgm:pt>
    <dgm:pt modelId="{B8A08DA2-E0E5-4EB0-992D-CD759EC03C17}" type="pres">
      <dgm:prSet presAssocID="{66C882CA-6B39-4BAD-A2EA-C8821F12B4B3}" presName="dummy2a" presStyleCnt="0"/>
      <dgm:spPr/>
    </dgm:pt>
    <dgm:pt modelId="{1F0467F7-D4A9-4191-9277-74257E614779}" type="pres">
      <dgm:prSet presAssocID="{66C882CA-6B39-4BAD-A2EA-C8821F12B4B3}" presName="dummy2b" presStyleCnt="0"/>
      <dgm:spPr/>
    </dgm:pt>
    <dgm:pt modelId="{A00CD64F-1003-4F1B-8C44-3A1F09777AF9}" type="pres">
      <dgm:prSet presAssocID="{66C882CA-6B39-4BAD-A2EA-C8821F12B4B3}" presName="wedge2Tx" presStyleLbl="node1" presStyleIdx="1" presStyleCnt="3">
        <dgm:presLayoutVars>
          <dgm:chMax val="0"/>
          <dgm:chPref val="0"/>
          <dgm:bulletEnabled val="1"/>
        </dgm:presLayoutVars>
      </dgm:prSet>
      <dgm:spPr/>
      <dgm:t>
        <a:bodyPr/>
        <a:lstStyle/>
        <a:p>
          <a:endParaRPr lang="en-US"/>
        </a:p>
      </dgm:t>
    </dgm:pt>
    <dgm:pt modelId="{332EE837-F8DC-41B5-AF90-D582C595E86A}" type="pres">
      <dgm:prSet presAssocID="{66C882CA-6B39-4BAD-A2EA-C8821F12B4B3}" presName="wedge3" presStyleLbl="node1" presStyleIdx="2" presStyleCnt="3"/>
      <dgm:spPr/>
      <dgm:t>
        <a:bodyPr/>
        <a:lstStyle/>
        <a:p>
          <a:endParaRPr lang="en-US"/>
        </a:p>
      </dgm:t>
    </dgm:pt>
    <dgm:pt modelId="{D8FF3EDC-5D03-41F6-A4CE-604B345BDC70}" type="pres">
      <dgm:prSet presAssocID="{66C882CA-6B39-4BAD-A2EA-C8821F12B4B3}" presName="dummy3a" presStyleCnt="0"/>
      <dgm:spPr/>
    </dgm:pt>
    <dgm:pt modelId="{6595269B-F369-4FB6-8CE1-099C0626EFCC}" type="pres">
      <dgm:prSet presAssocID="{66C882CA-6B39-4BAD-A2EA-C8821F12B4B3}" presName="dummy3b" presStyleCnt="0"/>
      <dgm:spPr/>
    </dgm:pt>
    <dgm:pt modelId="{3C84EEC3-C12D-480B-B406-1A40C4A98B1C}" type="pres">
      <dgm:prSet presAssocID="{66C882CA-6B39-4BAD-A2EA-C8821F12B4B3}" presName="wedge3Tx" presStyleLbl="node1" presStyleIdx="2" presStyleCnt="3">
        <dgm:presLayoutVars>
          <dgm:chMax val="0"/>
          <dgm:chPref val="0"/>
          <dgm:bulletEnabled val="1"/>
        </dgm:presLayoutVars>
      </dgm:prSet>
      <dgm:spPr/>
      <dgm:t>
        <a:bodyPr/>
        <a:lstStyle/>
        <a:p>
          <a:endParaRPr lang="en-US"/>
        </a:p>
      </dgm:t>
    </dgm:pt>
    <dgm:pt modelId="{C4008F58-7B86-465F-94DF-EFC0423B4960}" type="pres">
      <dgm:prSet presAssocID="{AF2AF780-F4F8-4E7E-BF7C-DBD2C1D1FB30}" presName="arrowWedge1" presStyleLbl="fgSibTrans2D1" presStyleIdx="0" presStyleCnt="3"/>
      <dgm:spPr>
        <a:solidFill>
          <a:schemeClr val="bg1">
            <a:lumMod val="75000"/>
          </a:schemeClr>
        </a:solidFill>
      </dgm:spPr>
    </dgm:pt>
    <dgm:pt modelId="{DCD4C7BA-450E-4D12-A420-B2685932626B}" type="pres">
      <dgm:prSet presAssocID="{FD7C3918-04E3-4B84-A05B-1861946E6C86}" presName="arrowWedge2" presStyleLbl="fgSibTrans2D1" presStyleIdx="1" presStyleCnt="3"/>
      <dgm:spPr>
        <a:solidFill>
          <a:schemeClr val="bg1">
            <a:lumMod val="75000"/>
          </a:schemeClr>
        </a:solidFill>
      </dgm:spPr>
    </dgm:pt>
    <dgm:pt modelId="{FC8A5A9D-2CBB-4F45-9B81-42E74E1F4980}" type="pres">
      <dgm:prSet presAssocID="{3BDD8E6E-9ABE-4D93-AE09-B3E90843814C}" presName="arrowWedge3" presStyleLbl="fgSibTrans2D1" presStyleIdx="2" presStyleCnt="3"/>
      <dgm:spPr>
        <a:solidFill>
          <a:schemeClr val="bg1">
            <a:lumMod val="75000"/>
          </a:schemeClr>
        </a:solidFill>
      </dgm:spPr>
    </dgm:pt>
  </dgm:ptLst>
  <dgm:cxnLst>
    <dgm:cxn modelId="{544F5840-6705-4BD6-9193-46A7C1F32149}" srcId="{66C882CA-6B39-4BAD-A2EA-C8821F12B4B3}" destId="{ABE02610-9BDB-4DFB-B0C5-A127761B4774}" srcOrd="2" destOrd="0" parTransId="{A5BB3956-1F16-4682-84BB-B5B446A41F87}" sibTransId="{3BDD8E6E-9ABE-4D93-AE09-B3E90843814C}"/>
    <dgm:cxn modelId="{F6C26F8D-C404-483D-B41F-28EF89FD813F}" srcId="{66C882CA-6B39-4BAD-A2EA-C8821F12B4B3}" destId="{18B1FE6D-0524-4280-BBE3-7888E5DF0182}" srcOrd="1" destOrd="0" parTransId="{A08736C3-46EA-4515-8740-6FC5DD250828}" sibTransId="{FD7C3918-04E3-4B84-A05B-1861946E6C86}"/>
    <dgm:cxn modelId="{3590D956-6EE9-4F56-94AA-AB3D47061419}" srcId="{66C882CA-6B39-4BAD-A2EA-C8821F12B4B3}" destId="{B061ECDF-4DA7-4A7D-A516-CA26A0C042A5}" srcOrd="0" destOrd="0" parTransId="{75F98C87-15D8-4A88-9565-5C54B4A9473D}" sibTransId="{AF2AF780-F4F8-4E7E-BF7C-DBD2C1D1FB30}"/>
    <dgm:cxn modelId="{F52A2B09-E647-4E4D-B409-64E14B6DC039}" type="presOf" srcId="{18B1FE6D-0524-4280-BBE3-7888E5DF0182}" destId="{A00CD64F-1003-4F1B-8C44-3A1F09777AF9}" srcOrd="1" destOrd="0" presId="urn:microsoft.com/office/officeart/2005/8/layout/cycle8"/>
    <dgm:cxn modelId="{C2DC77FA-C5D7-4644-A166-977A10EBB338}" type="presOf" srcId="{B061ECDF-4DA7-4A7D-A516-CA26A0C042A5}" destId="{3AE95CBE-E583-47C2-90E5-4892093D5381}" srcOrd="0" destOrd="0" presId="urn:microsoft.com/office/officeart/2005/8/layout/cycle8"/>
    <dgm:cxn modelId="{49E32478-1734-484E-BAF0-2A6B7B327EE1}" type="presOf" srcId="{18B1FE6D-0524-4280-BBE3-7888E5DF0182}" destId="{1CE5E371-4AFC-403C-A055-DAC650864DB1}" srcOrd="0" destOrd="0" presId="urn:microsoft.com/office/officeart/2005/8/layout/cycle8"/>
    <dgm:cxn modelId="{2763266B-689C-4854-A52D-2A176909EED4}" type="presOf" srcId="{B061ECDF-4DA7-4A7D-A516-CA26A0C042A5}" destId="{8D7E5E0D-8C40-4E02-B358-423E43D6ADA6}" srcOrd="1" destOrd="0" presId="urn:microsoft.com/office/officeart/2005/8/layout/cycle8"/>
    <dgm:cxn modelId="{829531B9-B6F5-4546-9199-65429A7EC354}" type="presOf" srcId="{ABE02610-9BDB-4DFB-B0C5-A127761B4774}" destId="{332EE837-F8DC-41B5-AF90-D582C595E86A}" srcOrd="0" destOrd="0" presId="urn:microsoft.com/office/officeart/2005/8/layout/cycle8"/>
    <dgm:cxn modelId="{0B29C9BB-BEF0-424F-AF12-AEDB71144612}" type="presOf" srcId="{ABE02610-9BDB-4DFB-B0C5-A127761B4774}" destId="{3C84EEC3-C12D-480B-B406-1A40C4A98B1C}" srcOrd="1" destOrd="0" presId="urn:microsoft.com/office/officeart/2005/8/layout/cycle8"/>
    <dgm:cxn modelId="{42C7240C-E155-4873-AB1C-9AD38710FF40}" type="presOf" srcId="{66C882CA-6B39-4BAD-A2EA-C8821F12B4B3}" destId="{178A409F-19BF-4C01-8085-B190254C7EA6}" srcOrd="0" destOrd="0" presId="urn:microsoft.com/office/officeart/2005/8/layout/cycle8"/>
    <dgm:cxn modelId="{39560F1B-9FDA-433F-8923-91C30717A1F8}" type="presParOf" srcId="{178A409F-19BF-4C01-8085-B190254C7EA6}" destId="{3AE95CBE-E583-47C2-90E5-4892093D5381}" srcOrd="0" destOrd="0" presId="urn:microsoft.com/office/officeart/2005/8/layout/cycle8"/>
    <dgm:cxn modelId="{15CEEC08-B472-486B-9C1C-02F2564B109A}" type="presParOf" srcId="{178A409F-19BF-4C01-8085-B190254C7EA6}" destId="{36DB0F9B-7521-46A2-8737-EF8374CBE493}" srcOrd="1" destOrd="0" presId="urn:microsoft.com/office/officeart/2005/8/layout/cycle8"/>
    <dgm:cxn modelId="{1ACCEBD3-56AC-4E54-BC0A-68CE2CA7597E}" type="presParOf" srcId="{178A409F-19BF-4C01-8085-B190254C7EA6}" destId="{B14B63A1-571A-4BD5-AE8D-A95C213DA2BC}" srcOrd="2" destOrd="0" presId="urn:microsoft.com/office/officeart/2005/8/layout/cycle8"/>
    <dgm:cxn modelId="{7739A231-6238-4001-A93B-44A3E2A5464A}" type="presParOf" srcId="{178A409F-19BF-4C01-8085-B190254C7EA6}" destId="{8D7E5E0D-8C40-4E02-B358-423E43D6ADA6}" srcOrd="3" destOrd="0" presId="urn:microsoft.com/office/officeart/2005/8/layout/cycle8"/>
    <dgm:cxn modelId="{A36E1A7D-AF8D-4FA6-9139-53494D1FCFD1}" type="presParOf" srcId="{178A409F-19BF-4C01-8085-B190254C7EA6}" destId="{1CE5E371-4AFC-403C-A055-DAC650864DB1}" srcOrd="4" destOrd="0" presId="urn:microsoft.com/office/officeart/2005/8/layout/cycle8"/>
    <dgm:cxn modelId="{828662C4-FED7-47E7-BD50-88E6D5906BD3}" type="presParOf" srcId="{178A409F-19BF-4C01-8085-B190254C7EA6}" destId="{B8A08DA2-E0E5-4EB0-992D-CD759EC03C17}" srcOrd="5" destOrd="0" presId="urn:microsoft.com/office/officeart/2005/8/layout/cycle8"/>
    <dgm:cxn modelId="{7A36298B-535A-4A49-BE55-293D0FB2B398}" type="presParOf" srcId="{178A409F-19BF-4C01-8085-B190254C7EA6}" destId="{1F0467F7-D4A9-4191-9277-74257E614779}" srcOrd="6" destOrd="0" presId="urn:microsoft.com/office/officeart/2005/8/layout/cycle8"/>
    <dgm:cxn modelId="{113CE24C-F0F8-4CAF-9249-623687584E25}" type="presParOf" srcId="{178A409F-19BF-4C01-8085-B190254C7EA6}" destId="{A00CD64F-1003-4F1B-8C44-3A1F09777AF9}" srcOrd="7" destOrd="0" presId="urn:microsoft.com/office/officeart/2005/8/layout/cycle8"/>
    <dgm:cxn modelId="{1A06B871-8789-4710-AA85-FB4A88FE1072}" type="presParOf" srcId="{178A409F-19BF-4C01-8085-B190254C7EA6}" destId="{332EE837-F8DC-41B5-AF90-D582C595E86A}" srcOrd="8" destOrd="0" presId="urn:microsoft.com/office/officeart/2005/8/layout/cycle8"/>
    <dgm:cxn modelId="{B7C793CB-E4A6-4FB1-BBA4-99703B6BC71A}" type="presParOf" srcId="{178A409F-19BF-4C01-8085-B190254C7EA6}" destId="{D8FF3EDC-5D03-41F6-A4CE-604B345BDC70}" srcOrd="9" destOrd="0" presId="urn:microsoft.com/office/officeart/2005/8/layout/cycle8"/>
    <dgm:cxn modelId="{42436DA4-0002-4E85-95AD-FACFF08BC2F3}" type="presParOf" srcId="{178A409F-19BF-4C01-8085-B190254C7EA6}" destId="{6595269B-F369-4FB6-8CE1-099C0626EFCC}" srcOrd="10" destOrd="0" presId="urn:microsoft.com/office/officeart/2005/8/layout/cycle8"/>
    <dgm:cxn modelId="{4BD85197-BB53-4CF1-85E5-38BEEE5D4AC9}" type="presParOf" srcId="{178A409F-19BF-4C01-8085-B190254C7EA6}" destId="{3C84EEC3-C12D-480B-B406-1A40C4A98B1C}" srcOrd="11" destOrd="0" presId="urn:microsoft.com/office/officeart/2005/8/layout/cycle8"/>
    <dgm:cxn modelId="{9988CE87-6FEF-4AD1-A21A-6DE4C86D0D93}" type="presParOf" srcId="{178A409F-19BF-4C01-8085-B190254C7EA6}" destId="{C4008F58-7B86-465F-94DF-EFC0423B4960}" srcOrd="12" destOrd="0" presId="urn:microsoft.com/office/officeart/2005/8/layout/cycle8"/>
    <dgm:cxn modelId="{5F18B9CC-D9E6-4444-AF55-D0FFD6A328F3}" type="presParOf" srcId="{178A409F-19BF-4C01-8085-B190254C7EA6}" destId="{DCD4C7BA-450E-4D12-A420-B2685932626B}" srcOrd="13" destOrd="0" presId="urn:microsoft.com/office/officeart/2005/8/layout/cycle8"/>
    <dgm:cxn modelId="{8BE0C311-31F7-4F00-8BA4-191FC5259C17}" type="presParOf" srcId="{178A409F-19BF-4C01-8085-B190254C7EA6}" destId="{FC8A5A9D-2CBB-4F45-9B81-42E74E1F4980}"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E79D9-4245-43AF-B814-0F94C8CEF425}" type="doc">
      <dgm:prSet loTypeId="urn:microsoft.com/office/officeart/2005/8/layout/pyramid1" loCatId="pyramid" qsTypeId="urn:microsoft.com/office/officeart/2005/8/quickstyle/simple1" qsCatId="simple" csTypeId="urn:microsoft.com/office/officeart/2005/8/colors/accent1_2" csCatId="accent1" phldr="1"/>
      <dgm:spPr/>
    </dgm:pt>
    <dgm:pt modelId="{406E0277-7C1F-4E0F-B74F-1424948DDA69}">
      <dgm:prSet phldrT="[Text]" custT="1"/>
      <dgm:spPr>
        <a:solidFill>
          <a:srgbClr val="14B28B"/>
        </a:solidFill>
        <a:ln>
          <a:noFill/>
        </a:ln>
      </dgm:spPr>
      <dgm:t>
        <a:bodyPr/>
        <a:lstStyle/>
        <a:p>
          <a:r>
            <a:rPr lang="en-US" sz="1100" b="1" smtClean="0">
              <a:solidFill>
                <a:schemeClr val="bg1"/>
              </a:solidFill>
              <a:latin typeface="Open Sans" pitchFamily="34" charset="0"/>
              <a:ea typeface="Open Sans" pitchFamily="34" charset="0"/>
              <a:cs typeface="Open Sans" pitchFamily="34" charset="0"/>
            </a:rPr>
            <a:t>Award</a:t>
          </a:r>
          <a:endParaRPr lang="en-US" sz="1100" b="1">
            <a:solidFill>
              <a:schemeClr val="bg1"/>
            </a:solidFill>
            <a:latin typeface="Open Sans" pitchFamily="34" charset="0"/>
            <a:ea typeface="Open Sans" pitchFamily="34" charset="0"/>
            <a:cs typeface="Open Sans" pitchFamily="34" charset="0"/>
          </a:endParaRPr>
        </a:p>
      </dgm:t>
    </dgm:pt>
    <dgm:pt modelId="{49D1394B-C2BB-47D1-9235-7D05B576DE88}" cxnId="{A770AAF9-7614-465A-AD40-89CC0A7B7CF4}" type="parTrans">
      <dgm:prSet/>
      <dgm:spPr/>
      <dgm:t>
        <a:bodyPr/>
        <a:lstStyle/>
        <a:p>
          <a:endParaRPr lang="en-US" sz="1200" b="1">
            <a:solidFill>
              <a:schemeClr val="bg1"/>
            </a:solidFill>
            <a:latin typeface="Open Sans" pitchFamily="34" charset="0"/>
            <a:ea typeface="Open Sans" pitchFamily="34" charset="0"/>
            <a:cs typeface="Open Sans" pitchFamily="34" charset="0"/>
          </a:endParaRPr>
        </a:p>
      </dgm:t>
    </dgm:pt>
    <dgm:pt modelId="{861F24C0-54DE-4123-893F-7BD9C56EB5BD}" cxnId="{A770AAF9-7614-465A-AD40-89CC0A7B7CF4}" type="sibTrans">
      <dgm:prSet/>
      <dgm:spPr/>
      <dgm:t>
        <a:bodyPr/>
        <a:lstStyle/>
        <a:p>
          <a:endParaRPr lang="en-US" sz="1200" b="1">
            <a:solidFill>
              <a:schemeClr val="bg1"/>
            </a:solidFill>
            <a:latin typeface="Open Sans" pitchFamily="34" charset="0"/>
            <a:ea typeface="Open Sans" pitchFamily="34" charset="0"/>
            <a:cs typeface="Open Sans" pitchFamily="34" charset="0"/>
          </a:endParaRPr>
        </a:p>
      </dgm:t>
    </dgm:pt>
    <dgm:pt modelId="{C2324152-CDC3-46F4-B4A0-ED7BF429ECA2}">
      <dgm:prSet phldrT="[Text]" custT="1"/>
      <dgm:spPr>
        <a:solidFill>
          <a:schemeClr val="bg1">
            <a:lumMod val="75000"/>
          </a:schemeClr>
        </a:solidFill>
        <a:ln>
          <a:noFill/>
        </a:ln>
      </dgm:spPr>
      <dgm:t>
        <a:bodyPr/>
        <a:lstStyle/>
        <a:p>
          <a:r>
            <a:rPr lang="en-US" sz="1200" b="1" smtClean="0">
              <a:solidFill>
                <a:schemeClr val="bg1"/>
              </a:solidFill>
              <a:latin typeface="Open Sans" pitchFamily="34" charset="0"/>
              <a:ea typeface="Open Sans" pitchFamily="34" charset="0"/>
              <a:cs typeface="Open Sans" pitchFamily="34" charset="0"/>
            </a:rPr>
            <a:t>Best Place</a:t>
          </a:r>
          <a:endParaRPr lang="en-US" sz="1200" b="1">
            <a:solidFill>
              <a:schemeClr val="bg1"/>
            </a:solidFill>
            <a:latin typeface="Open Sans" pitchFamily="34" charset="0"/>
            <a:ea typeface="Open Sans" pitchFamily="34" charset="0"/>
            <a:cs typeface="Open Sans" pitchFamily="34" charset="0"/>
          </a:endParaRPr>
        </a:p>
      </dgm:t>
    </dgm:pt>
    <dgm:pt modelId="{44A8B208-4DDC-493A-99EF-E101AC7ADAEA}" cxnId="{347923D9-F0BD-4CFC-BDD6-22A94E6766C4}" type="parTrans">
      <dgm:prSet/>
      <dgm:spPr/>
      <dgm:t>
        <a:bodyPr/>
        <a:lstStyle/>
        <a:p>
          <a:endParaRPr lang="en-US" sz="1200" b="1">
            <a:solidFill>
              <a:schemeClr val="bg1"/>
            </a:solidFill>
            <a:latin typeface="Open Sans" pitchFamily="34" charset="0"/>
            <a:ea typeface="Open Sans" pitchFamily="34" charset="0"/>
            <a:cs typeface="Open Sans" pitchFamily="34" charset="0"/>
          </a:endParaRPr>
        </a:p>
      </dgm:t>
    </dgm:pt>
    <dgm:pt modelId="{28ECEC3A-8288-4FE2-8C9B-4276466E655B}" cxnId="{347923D9-F0BD-4CFC-BDD6-22A94E6766C4}" type="sibTrans">
      <dgm:prSet/>
      <dgm:spPr/>
      <dgm:t>
        <a:bodyPr/>
        <a:lstStyle/>
        <a:p>
          <a:endParaRPr lang="en-US" sz="1200" b="1">
            <a:solidFill>
              <a:schemeClr val="bg1"/>
            </a:solidFill>
            <a:latin typeface="Open Sans" pitchFamily="34" charset="0"/>
            <a:ea typeface="Open Sans" pitchFamily="34" charset="0"/>
            <a:cs typeface="Open Sans" pitchFamily="34" charset="0"/>
          </a:endParaRPr>
        </a:p>
      </dgm:t>
    </dgm:pt>
    <dgm:pt modelId="{EF52F744-B66B-4375-857B-4E02A8BA3969}">
      <dgm:prSet phldrT="[Text]" custT="1"/>
      <dgm:spPr>
        <a:solidFill>
          <a:schemeClr val="bg1">
            <a:lumMod val="75000"/>
          </a:schemeClr>
        </a:solidFill>
        <a:ln>
          <a:noFill/>
        </a:ln>
      </dgm:spPr>
      <dgm:t>
        <a:bodyPr/>
        <a:lstStyle/>
        <a:p>
          <a:r>
            <a:rPr lang="en-US" sz="1200" b="1" smtClean="0">
              <a:solidFill>
                <a:schemeClr val="bg1"/>
              </a:solidFill>
              <a:latin typeface="Open Sans" pitchFamily="34" charset="0"/>
              <a:ea typeface="Open Sans" pitchFamily="34" charset="0"/>
              <a:cs typeface="Open Sans" pitchFamily="34" charset="0"/>
            </a:rPr>
            <a:t>Basic Resource</a:t>
          </a:r>
          <a:endParaRPr lang="en-US" sz="1200" b="1">
            <a:solidFill>
              <a:schemeClr val="bg1"/>
            </a:solidFill>
            <a:latin typeface="Open Sans" pitchFamily="34" charset="0"/>
            <a:ea typeface="Open Sans" pitchFamily="34" charset="0"/>
            <a:cs typeface="Open Sans" pitchFamily="34" charset="0"/>
          </a:endParaRPr>
        </a:p>
      </dgm:t>
    </dgm:pt>
    <dgm:pt modelId="{FB2D82A0-9417-45CD-B750-9545EE6A2CF2}" cxnId="{BA79C5F9-A288-45AE-B0FF-A029C4B651E8}" type="parTrans">
      <dgm:prSet/>
      <dgm:spPr/>
      <dgm:t>
        <a:bodyPr/>
        <a:lstStyle/>
        <a:p>
          <a:endParaRPr lang="en-US" sz="1200" b="1">
            <a:solidFill>
              <a:schemeClr val="bg1"/>
            </a:solidFill>
            <a:latin typeface="Open Sans" pitchFamily="34" charset="0"/>
            <a:ea typeface="Open Sans" pitchFamily="34" charset="0"/>
            <a:cs typeface="Open Sans" pitchFamily="34" charset="0"/>
          </a:endParaRPr>
        </a:p>
      </dgm:t>
    </dgm:pt>
    <dgm:pt modelId="{6C1A34CA-BF88-495C-B403-F0438BFDF1EF}" cxnId="{BA79C5F9-A288-45AE-B0FF-A029C4B651E8}" type="sibTrans">
      <dgm:prSet/>
      <dgm:spPr/>
      <dgm:t>
        <a:bodyPr/>
        <a:lstStyle/>
        <a:p>
          <a:endParaRPr lang="en-US" sz="1200" b="1">
            <a:solidFill>
              <a:schemeClr val="bg1"/>
            </a:solidFill>
            <a:latin typeface="Open Sans" pitchFamily="34" charset="0"/>
            <a:ea typeface="Open Sans" pitchFamily="34" charset="0"/>
            <a:cs typeface="Open Sans" pitchFamily="34" charset="0"/>
          </a:endParaRPr>
        </a:p>
      </dgm:t>
    </dgm:pt>
    <dgm:pt modelId="{D2EA0DA8-E861-4F67-BA8E-C3FDF3246565}">
      <dgm:prSet phldrT="[Text]" custT="1"/>
      <dgm:spPr>
        <a:solidFill>
          <a:srgbClr val="14B28B"/>
        </a:solidFill>
        <a:ln>
          <a:noFill/>
        </a:ln>
      </dgm:spPr>
      <dgm:t>
        <a:bodyPr/>
        <a:lstStyle/>
        <a:p>
          <a:r>
            <a:rPr lang="en-US" sz="1200" b="1" smtClean="0">
              <a:solidFill>
                <a:schemeClr val="bg1"/>
              </a:solidFill>
              <a:latin typeface="Open Sans" pitchFamily="34" charset="0"/>
              <a:ea typeface="Open Sans" pitchFamily="34" charset="0"/>
              <a:cs typeface="Open Sans" pitchFamily="34" charset="0"/>
            </a:rPr>
            <a:t>Good Worker</a:t>
          </a:r>
          <a:endParaRPr lang="en-US" sz="1200" b="1">
            <a:solidFill>
              <a:schemeClr val="bg1"/>
            </a:solidFill>
            <a:latin typeface="Open Sans" pitchFamily="34" charset="0"/>
            <a:ea typeface="Open Sans" pitchFamily="34" charset="0"/>
            <a:cs typeface="Open Sans" pitchFamily="34" charset="0"/>
          </a:endParaRPr>
        </a:p>
      </dgm:t>
    </dgm:pt>
    <dgm:pt modelId="{8B1F9992-8417-4576-BCF4-71CB0AE66845}" cxnId="{4C211954-A8F0-4715-A8A2-7CCE2EA33D46}" type="parTrans">
      <dgm:prSet/>
      <dgm:spPr/>
      <dgm:t>
        <a:bodyPr/>
        <a:lstStyle/>
        <a:p>
          <a:endParaRPr lang="en-US"/>
        </a:p>
      </dgm:t>
    </dgm:pt>
    <dgm:pt modelId="{DD3403F9-73FE-4FCF-A0F9-B3E3A973D5F7}" cxnId="{4C211954-A8F0-4715-A8A2-7CCE2EA33D46}" type="sibTrans">
      <dgm:prSet/>
      <dgm:spPr/>
      <dgm:t>
        <a:bodyPr/>
        <a:lstStyle/>
        <a:p>
          <a:endParaRPr lang="en-US"/>
        </a:p>
      </dgm:t>
    </dgm:pt>
    <dgm:pt modelId="{8CE022B5-95EC-43D5-8AB2-C6CF547DC907}" type="pres">
      <dgm:prSet presAssocID="{083E79D9-4245-43AF-B814-0F94C8CEF425}" presName="Name0" presStyleCnt="0">
        <dgm:presLayoutVars>
          <dgm:dir/>
          <dgm:animLvl val="lvl"/>
          <dgm:resizeHandles val="exact"/>
        </dgm:presLayoutVars>
      </dgm:prSet>
      <dgm:spPr/>
    </dgm:pt>
    <dgm:pt modelId="{FB6BCE7E-A41C-42DB-AF08-AC42C61BF1E3}" type="pres">
      <dgm:prSet presAssocID="{406E0277-7C1F-4E0F-B74F-1424948DDA69}" presName="Name8" presStyleCnt="0"/>
      <dgm:spPr/>
    </dgm:pt>
    <dgm:pt modelId="{8F9C377E-C7D7-41C7-AB7B-17FEE9DE2A63}" type="pres">
      <dgm:prSet presAssocID="{406E0277-7C1F-4E0F-B74F-1424948DDA69}" presName="level" presStyleLbl="node1" presStyleIdx="0" presStyleCnt="4">
        <dgm:presLayoutVars>
          <dgm:chMax val="1"/>
          <dgm:bulletEnabled val="1"/>
        </dgm:presLayoutVars>
      </dgm:prSet>
      <dgm:spPr/>
      <dgm:t>
        <a:bodyPr/>
        <a:lstStyle/>
        <a:p>
          <a:endParaRPr lang="en-US"/>
        </a:p>
      </dgm:t>
    </dgm:pt>
    <dgm:pt modelId="{C0AE8062-83C6-4839-8A05-9CD899F802AC}" type="pres">
      <dgm:prSet presAssocID="{406E0277-7C1F-4E0F-B74F-1424948DDA69}" presName="levelTx" presStyleLbl="revTx" presStyleIdx="0" presStyleCnt="0">
        <dgm:presLayoutVars>
          <dgm:chMax val="1"/>
          <dgm:bulletEnabled val="1"/>
        </dgm:presLayoutVars>
      </dgm:prSet>
      <dgm:spPr/>
      <dgm:t>
        <a:bodyPr/>
        <a:lstStyle/>
        <a:p>
          <a:endParaRPr lang="en-US"/>
        </a:p>
      </dgm:t>
    </dgm:pt>
    <dgm:pt modelId="{9F373CA3-CE02-4B9C-B4AA-F63653950AEE}" type="pres">
      <dgm:prSet presAssocID="{C2324152-CDC3-46F4-B4A0-ED7BF429ECA2}" presName="Name8" presStyleCnt="0"/>
      <dgm:spPr/>
    </dgm:pt>
    <dgm:pt modelId="{6805A852-822A-4D8F-80CF-373D974A3DB3}" type="pres">
      <dgm:prSet presAssocID="{C2324152-CDC3-46F4-B4A0-ED7BF429ECA2}" presName="level" presStyleLbl="node1" presStyleIdx="1" presStyleCnt="4">
        <dgm:presLayoutVars>
          <dgm:chMax val="1"/>
          <dgm:bulletEnabled val="1"/>
        </dgm:presLayoutVars>
      </dgm:prSet>
      <dgm:spPr/>
      <dgm:t>
        <a:bodyPr/>
        <a:lstStyle/>
        <a:p>
          <a:endParaRPr lang="en-US"/>
        </a:p>
      </dgm:t>
    </dgm:pt>
    <dgm:pt modelId="{EC2607F1-1A0B-456F-82C5-BAAB085C98F4}" type="pres">
      <dgm:prSet presAssocID="{C2324152-CDC3-46F4-B4A0-ED7BF429ECA2}" presName="levelTx" presStyleLbl="revTx" presStyleIdx="0" presStyleCnt="0">
        <dgm:presLayoutVars>
          <dgm:chMax val="1"/>
          <dgm:bulletEnabled val="1"/>
        </dgm:presLayoutVars>
      </dgm:prSet>
      <dgm:spPr/>
      <dgm:t>
        <a:bodyPr/>
        <a:lstStyle/>
        <a:p>
          <a:endParaRPr lang="en-US"/>
        </a:p>
      </dgm:t>
    </dgm:pt>
    <dgm:pt modelId="{63B31C9D-2454-43A2-8D06-EA2E085F4CC6}" type="pres">
      <dgm:prSet presAssocID="{D2EA0DA8-E861-4F67-BA8E-C3FDF3246565}" presName="Name8" presStyleCnt="0"/>
      <dgm:spPr/>
    </dgm:pt>
    <dgm:pt modelId="{F07DB1AA-DA07-4F49-966B-FC7576517271}" type="pres">
      <dgm:prSet presAssocID="{D2EA0DA8-E861-4F67-BA8E-C3FDF3246565}" presName="level" presStyleLbl="node1" presStyleIdx="2" presStyleCnt="4">
        <dgm:presLayoutVars>
          <dgm:chMax val="1"/>
          <dgm:bulletEnabled val="1"/>
        </dgm:presLayoutVars>
      </dgm:prSet>
      <dgm:spPr/>
      <dgm:t>
        <a:bodyPr/>
        <a:lstStyle/>
        <a:p>
          <a:endParaRPr lang="en-US"/>
        </a:p>
      </dgm:t>
    </dgm:pt>
    <dgm:pt modelId="{A9112F95-3FC3-4424-ABB6-80530BF135C2}" type="pres">
      <dgm:prSet presAssocID="{D2EA0DA8-E861-4F67-BA8E-C3FDF3246565}" presName="levelTx" presStyleLbl="revTx" presStyleIdx="0" presStyleCnt="0">
        <dgm:presLayoutVars>
          <dgm:chMax val="1"/>
          <dgm:bulletEnabled val="1"/>
        </dgm:presLayoutVars>
      </dgm:prSet>
      <dgm:spPr/>
      <dgm:t>
        <a:bodyPr/>
        <a:lstStyle/>
        <a:p>
          <a:endParaRPr lang="en-US"/>
        </a:p>
      </dgm:t>
    </dgm:pt>
    <dgm:pt modelId="{BF650357-F437-4C12-A7A5-A1C18FE9D594}" type="pres">
      <dgm:prSet presAssocID="{EF52F744-B66B-4375-857B-4E02A8BA3969}" presName="Name8" presStyleCnt="0"/>
      <dgm:spPr/>
    </dgm:pt>
    <dgm:pt modelId="{F0086C54-1E93-420E-B67E-7518A0744D6F}" type="pres">
      <dgm:prSet presAssocID="{EF52F744-B66B-4375-857B-4E02A8BA3969}" presName="level" presStyleLbl="node1" presStyleIdx="3" presStyleCnt="4">
        <dgm:presLayoutVars>
          <dgm:chMax val="1"/>
          <dgm:bulletEnabled val="1"/>
        </dgm:presLayoutVars>
      </dgm:prSet>
      <dgm:spPr/>
      <dgm:t>
        <a:bodyPr/>
        <a:lstStyle/>
        <a:p>
          <a:endParaRPr lang="en-US"/>
        </a:p>
      </dgm:t>
    </dgm:pt>
    <dgm:pt modelId="{77DA082C-9E30-4A87-862D-B63B6CDA506A}" type="pres">
      <dgm:prSet presAssocID="{EF52F744-B66B-4375-857B-4E02A8BA3969}" presName="levelTx" presStyleLbl="revTx" presStyleIdx="0" presStyleCnt="0">
        <dgm:presLayoutVars>
          <dgm:chMax val="1"/>
          <dgm:bulletEnabled val="1"/>
        </dgm:presLayoutVars>
      </dgm:prSet>
      <dgm:spPr/>
      <dgm:t>
        <a:bodyPr/>
        <a:lstStyle/>
        <a:p>
          <a:endParaRPr lang="en-US"/>
        </a:p>
      </dgm:t>
    </dgm:pt>
  </dgm:ptLst>
  <dgm:cxnLst>
    <dgm:cxn modelId="{347923D9-F0BD-4CFC-BDD6-22A94E6766C4}" srcId="{083E79D9-4245-43AF-B814-0F94C8CEF425}" destId="{C2324152-CDC3-46F4-B4A0-ED7BF429ECA2}" srcOrd="1" destOrd="0" parTransId="{44A8B208-4DDC-493A-99EF-E101AC7ADAEA}" sibTransId="{28ECEC3A-8288-4FE2-8C9B-4276466E655B}"/>
    <dgm:cxn modelId="{B3A0212F-77E1-45AC-B5C8-3E6BDD8E7358}" type="presOf" srcId="{D2EA0DA8-E861-4F67-BA8E-C3FDF3246565}" destId="{F07DB1AA-DA07-4F49-966B-FC7576517271}" srcOrd="0" destOrd="0" presId="urn:microsoft.com/office/officeart/2005/8/layout/pyramid1"/>
    <dgm:cxn modelId="{A770AAF9-7614-465A-AD40-89CC0A7B7CF4}" srcId="{083E79D9-4245-43AF-B814-0F94C8CEF425}" destId="{406E0277-7C1F-4E0F-B74F-1424948DDA69}" srcOrd="0" destOrd="0" parTransId="{49D1394B-C2BB-47D1-9235-7D05B576DE88}" sibTransId="{861F24C0-54DE-4123-893F-7BD9C56EB5BD}"/>
    <dgm:cxn modelId="{4A05FADF-C2D2-49FC-A326-C7C46635043C}" type="presOf" srcId="{C2324152-CDC3-46F4-B4A0-ED7BF429ECA2}" destId="{6805A852-822A-4D8F-80CF-373D974A3DB3}" srcOrd="0" destOrd="0" presId="urn:microsoft.com/office/officeart/2005/8/layout/pyramid1"/>
    <dgm:cxn modelId="{BA79C5F9-A288-45AE-B0FF-A029C4B651E8}" srcId="{083E79D9-4245-43AF-B814-0F94C8CEF425}" destId="{EF52F744-B66B-4375-857B-4E02A8BA3969}" srcOrd="3" destOrd="0" parTransId="{FB2D82A0-9417-45CD-B750-9545EE6A2CF2}" sibTransId="{6C1A34CA-BF88-495C-B403-F0438BFDF1EF}"/>
    <dgm:cxn modelId="{1223CD82-9A3F-42C2-A7B0-291C49DEC746}" type="presOf" srcId="{EF52F744-B66B-4375-857B-4E02A8BA3969}" destId="{F0086C54-1E93-420E-B67E-7518A0744D6F}" srcOrd="0" destOrd="0" presId="urn:microsoft.com/office/officeart/2005/8/layout/pyramid1"/>
    <dgm:cxn modelId="{1B180B4B-8125-4A50-8F6C-9BDB115BBA07}" type="presOf" srcId="{EF52F744-B66B-4375-857B-4E02A8BA3969}" destId="{77DA082C-9E30-4A87-862D-B63B6CDA506A}" srcOrd="1" destOrd="0" presId="urn:microsoft.com/office/officeart/2005/8/layout/pyramid1"/>
    <dgm:cxn modelId="{E82A2BA0-22CF-46EE-A3F7-910C395C9F64}" type="presOf" srcId="{D2EA0DA8-E861-4F67-BA8E-C3FDF3246565}" destId="{A9112F95-3FC3-4424-ABB6-80530BF135C2}" srcOrd="1" destOrd="0" presId="urn:microsoft.com/office/officeart/2005/8/layout/pyramid1"/>
    <dgm:cxn modelId="{C2BBC1DD-5A0A-4EBC-8904-19DA8B175112}" type="presOf" srcId="{C2324152-CDC3-46F4-B4A0-ED7BF429ECA2}" destId="{EC2607F1-1A0B-456F-82C5-BAAB085C98F4}" srcOrd="1" destOrd="0" presId="urn:microsoft.com/office/officeart/2005/8/layout/pyramid1"/>
    <dgm:cxn modelId="{AA7659E9-D1E9-46E9-878A-FA5BBAED4768}" type="presOf" srcId="{406E0277-7C1F-4E0F-B74F-1424948DDA69}" destId="{C0AE8062-83C6-4839-8A05-9CD899F802AC}" srcOrd="1" destOrd="0" presId="urn:microsoft.com/office/officeart/2005/8/layout/pyramid1"/>
    <dgm:cxn modelId="{4C211954-A8F0-4715-A8A2-7CCE2EA33D46}" srcId="{083E79D9-4245-43AF-B814-0F94C8CEF425}" destId="{D2EA0DA8-E861-4F67-BA8E-C3FDF3246565}" srcOrd="2" destOrd="0" parTransId="{8B1F9992-8417-4576-BCF4-71CB0AE66845}" sibTransId="{DD3403F9-73FE-4FCF-A0F9-B3E3A973D5F7}"/>
    <dgm:cxn modelId="{70F5CF6C-3461-40B6-A361-007312E8078A}" type="presOf" srcId="{406E0277-7C1F-4E0F-B74F-1424948DDA69}" destId="{8F9C377E-C7D7-41C7-AB7B-17FEE9DE2A63}" srcOrd="0" destOrd="0" presId="urn:microsoft.com/office/officeart/2005/8/layout/pyramid1"/>
    <dgm:cxn modelId="{861FA8FB-A1A1-47E5-BE94-CA31E7BFE89A}" type="presOf" srcId="{083E79D9-4245-43AF-B814-0F94C8CEF425}" destId="{8CE022B5-95EC-43D5-8AB2-C6CF547DC907}" srcOrd="0" destOrd="0" presId="urn:microsoft.com/office/officeart/2005/8/layout/pyramid1"/>
    <dgm:cxn modelId="{31DB6A9A-3396-4933-B73E-F4CB6CF2EEC2}" type="presParOf" srcId="{8CE022B5-95EC-43D5-8AB2-C6CF547DC907}" destId="{FB6BCE7E-A41C-42DB-AF08-AC42C61BF1E3}" srcOrd="0" destOrd="0" presId="urn:microsoft.com/office/officeart/2005/8/layout/pyramid1"/>
    <dgm:cxn modelId="{D1357F0B-E8B6-4780-BEB4-EE17A7A55EDB}" type="presParOf" srcId="{FB6BCE7E-A41C-42DB-AF08-AC42C61BF1E3}" destId="{8F9C377E-C7D7-41C7-AB7B-17FEE9DE2A63}" srcOrd="0" destOrd="0" presId="urn:microsoft.com/office/officeart/2005/8/layout/pyramid1"/>
    <dgm:cxn modelId="{D9CB4D4E-8B6C-4B78-AC87-CA7B5A80944D}" type="presParOf" srcId="{FB6BCE7E-A41C-42DB-AF08-AC42C61BF1E3}" destId="{C0AE8062-83C6-4839-8A05-9CD899F802AC}" srcOrd="1" destOrd="0" presId="urn:microsoft.com/office/officeart/2005/8/layout/pyramid1"/>
    <dgm:cxn modelId="{15F01B14-51C2-4575-A873-8244EB08CB54}" type="presParOf" srcId="{8CE022B5-95EC-43D5-8AB2-C6CF547DC907}" destId="{9F373CA3-CE02-4B9C-B4AA-F63653950AEE}" srcOrd="1" destOrd="0" presId="urn:microsoft.com/office/officeart/2005/8/layout/pyramid1"/>
    <dgm:cxn modelId="{8176A833-08B2-495C-B73C-F8F7E5A445B8}" type="presParOf" srcId="{9F373CA3-CE02-4B9C-B4AA-F63653950AEE}" destId="{6805A852-822A-4D8F-80CF-373D974A3DB3}" srcOrd="0" destOrd="0" presId="urn:microsoft.com/office/officeart/2005/8/layout/pyramid1"/>
    <dgm:cxn modelId="{E6149256-D7F1-4BF8-B826-0D48167014C4}" type="presParOf" srcId="{9F373CA3-CE02-4B9C-B4AA-F63653950AEE}" destId="{EC2607F1-1A0B-456F-82C5-BAAB085C98F4}" srcOrd="1" destOrd="0" presId="urn:microsoft.com/office/officeart/2005/8/layout/pyramid1"/>
    <dgm:cxn modelId="{C121B92B-C81E-48C4-B437-17A0F31DFF49}" type="presParOf" srcId="{8CE022B5-95EC-43D5-8AB2-C6CF547DC907}" destId="{63B31C9D-2454-43A2-8D06-EA2E085F4CC6}" srcOrd="2" destOrd="0" presId="urn:microsoft.com/office/officeart/2005/8/layout/pyramid1"/>
    <dgm:cxn modelId="{A17C623D-0B02-4AAA-AFAF-387148CD6CCC}" type="presParOf" srcId="{63B31C9D-2454-43A2-8D06-EA2E085F4CC6}" destId="{F07DB1AA-DA07-4F49-966B-FC7576517271}" srcOrd="0" destOrd="0" presId="urn:microsoft.com/office/officeart/2005/8/layout/pyramid1"/>
    <dgm:cxn modelId="{89517F5E-4233-4552-9ACC-564D207E4757}" type="presParOf" srcId="{63B31C9D-2454-43A2-8D06-EA2E085F4CC6}" destId="{A9112F95-3FC3-4424-ABB6-80530BF135C2}" srcOrd="1" destOrd="0" presId="urn:microsoft.com/office/officeart/2005/8/layout/pyramid1"/>
    <dgm:cxn modelId="{77B0126B-D5F8-4950-BDBC-E5B14DAAB1E2}" type="presParOf" srcId="{8CE022B5-95EC-43D5-8AB2-C6CF547DC907}" destId="{BF650357-F437-4C12-A7A5-A1C18FE9D594}" srcOrd="3" destOrd="0" presId="urn:microsoft.com/office/officeart/2005/8/layout/pyramid1"/>
    <dgm:cxn modelId="{D6B9665F-B5D9-4A25-B75C-6AB6A050BE7D}" type="presParOf" srcId="{BF650357-F437-4C12-A7A5-A1C18FE9D594}" destId="{F0086C54-1E93-420E-B67E-7518A0744D6F}" srcOrd="0" destOrd="0" presId="urn:microsoft.com/office/officeart/2005/8/layout/pyramid1"/>
    <dgm:cxn modelId="{76B7FB15-A82D-46B2-9CA0-B103AE6821B7}" type="presParOf" srcId="{BF650357-F437-4C12-A7A5-A1C18FE9D594}" destId="{77DA082C-9E30-4A87-862D-B63B6CDA506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95CBE-E583-47C2-90E5-4892093D5381}">
      <dsp:nvSpPr>
        <dsp:cNvPr id="0" name=""/>
        <dsp:cNvSpPr/>
      </dsp:nvSpPr>
      <dsp:spPr>
        <a:xfrm>
          <a:off x="363829" y="228381"/>
          <a:ext cx="2951393" cy="2951393"/>
        </a:xfrm>
        <a:prstGeom prst="pie">
          <a:avLst>
            <a:gd name="adj1" fmla="val 16200000"/>
            <a:gd name="adj2" fmla="val 1800000"/>
          </a:avLst>
        </a:prstGeom>
        <a:solidFill>
          <a:srgbClr val="14B2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US" sz="5600" kern="1200"/>
        </a:p>
      </dsp:txBody>
      <dsp:txXfrm>
        <a:off x="1919284" y="853796"/>
        <a:ext cx="1054069" cy="878391"/>
      </dsp:txXfrm>
    </dsp:sp>
    <dsp:sp modelId="{1CE5E371-4AFC-403C-A055-DAC650864DB1}">
      <dsp:nvSpPr>
        <dsp:cNvPr id="0" name=""/>
        <dsp:cNvSpPr/>
      </dsp:nvSpPr>
      <dsp:spPr>
        <a:xfrm>
          <a:off x="303045" y="333788"/>
          <a:ext cx="2951393" cy="2951393"/>
        </a:xfrm>
        <a:prstGeom prst="pie">
          <a:avLst>
            <a:gd name="adj1" fmla="val 1800000"/>
            <a:gd name="adj2" fmla="val 9000000"/>
          </a:avLst>
        </a:prstGeom>
        <a:solidFill>
          <a:srgbClr val="14B2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n-US" sz="4900" kern="1200"/>
        </a:p>
      </dsp:txBody>
      <dsp:txXfrm>
        <a:off x="1005757" y="2248680"/>
        <a:ext cx="1581103" cy="772984"/>
      </dsp:txXfrm>
    </dsp:sp>
    <dsp:sp modelId="{332EE837-F8DC-41B5-AF90-D582C595E86A}">
      <dsp:nvSpPr>
        <dsp:cNvPr id="0" name=""/>
        <dsp:cNvSpPr/>
      </dsp:nvSpPr>
      <dsp:spPr>
        <a:xfrm>
          <a:off x="242260" y="228381"/>
          <a:ext cx="2951393" cy="2951393"/>
        </a:xfrm>
        <a:prstGeom prst="pie">
          <a:avLst>
            <a:gd name="adj1" fmla="val 9000000"/>
            <a:gd name="adj2" fmla="val 16200000"/>
          </a:avLst>
        </a:prstGeom>
        <a:solidFill>
          <a:srgbClr val="14B2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endParaRPr lang="en-US" sz="5600" kern="1200"/>
        </a:p>
      </dsp:txBody>
      <dsp:txXfrm>
        <a:off x="584130" y="853796"/>
        <a:ext cx="1054069" cy="878391"/>
      </dsp:txXfrm>
    </dsp:sp>
    <dsp:sp modelId="{C4008F58-7B86-465F-94DF-EFC0423B4960}">
      <dsp:nvSpPr>
        <dsp:cNvPr id="0" name=""/>
        <dsp:cNvSpPr/>
      </dsp:nvSpPr>
      <dsp:spPr>
        <a:xfrm>
          <a:off x="181368" y="45676"/>
          <a:ext cx="3316804" cy="3316804"/>
        </a:xfrm>
        <a:prstGeom prst="circularArrow">
          <a:avLst>
            <a:gd name="adj1" fmla="val 5085"/>
            <a:gd name="adj2" fmla="val 327528"/>
            <a:gd name="adj3" fmla="val 1472472"/>
            <a:gd name="adj4" fmla="val 16199432"/>
            <a:gd name="adj5" fmla="val 59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CD4C7BA-450E-4D12-A420-B2685932626B}">
      <dsp:nvSpPr>
        <dsp:cNvPr id="0" name=""/>
        <dsp:cNvSpPr/>
      </dsp:nvSpPr>
      <dsp:spPr>
        <a:xfrm>
          <a:off x="120339" y="150896"/>
          <a:ext cx="3316804" cy="3316804"/>
        </a:xfrm>
        <a:prstGeom prst="circularArrow">
          <a:avLst>
            <a:gd name="adj1" fmla="val 5085"/>
            <a:gd name="adj2" fmla="val 327528"/>
            <a:gd name="adj3" fmla="val 8671970"/>
            <a:gd name="adj4" fmla="val 1800502"/>
            <a:gd name="adj5" fmla="val 59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C8A5A9D-2CBB-4F45-9B81-42E74E1F4980}">
      <dsp:nvSpPr>
        <dsp:cNvPr id="0" name=""/>
        <dsp:cNvSpPr/>
      </dsp:nvSpPr>
      <dsp:spPr>
        <a:xfrm>
          <a:off x="59311" y="45676"/>
          <a:ext cx="3316804" cy="3316804"/>
        </a:xfrm>
        <a:prstGeom prst="circularArrow">
          <a:avLst>
            <a:gd name="adj1" fmla="val 5085"/>
            <a:gd name="adj2" fmla="val 327528"/>
            <a:gd name="adj3" fmla="val 15873039"/>
            <a:gd name="adj4" fmla="val 9000000"/>
            <a:gd name="adj5" fmla="val 5932"/>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C377E-C7D7-41C7-AB7B-17FEE9DE2A63}">
      <dsp:nvSpPr>
        <dsp:cNvPr id="0" name=""/>
        <dsp:cNvSpPr/>
      </dsp:nvSpPr>
      <dsp:spPr>
        <a:xfrm>
          <a:off x="1713562" y="0"/>
          <a:ext cx="1142375" cy="761583"/>
        </a:xfrm>
        <a:prstGeom prst="trapezoid">
          <a:avLst>
            <a:gd name="adj" fmla="val 75000"/>
          </a:avLst>
        </a:prstGeom>
        <a:solidFill>
          <a:srgbClr val="14B2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smtClean="0">
              <a:solidFill>
                <a:schemeClr val="bg1"/>
              </a:solidFill>
              <a:latin typeface="Open Sans" pitchFamily="34" charset="0"/>
              <a:ea typeface="Open Sans" pitchFamily="34" charset="0"/>
              <a:cs typeface="Open Sans" pitchFamily="34" charset="0"/>
            </a:rPr>
            <a:t>Award</a:t>
          </a:r>
          <a:endParaRPr lang="en-US" sz="1100" b="1" kern="1200">
            <a:solidFill>
              <a:schemeClr val="bg1"/>
            </a:solidFill>
            <a:latin typeface="Open Sans" pitchFamily="34" charset="0"/>
            <a:ea typeface="Open Sans" pitchFamily="34" charset="0"/>
            <a:cs typeface="Open Sans" pitchFamily="34" charset="0"/>
          </a:endParaRPr>
        </a:p>
      </dsp:txBody>
      <dsp:txXfrm>
        <a:off x="1713562" y="0"/>
        <a:ext cx="1142375" cy="761583"/>
      </dsp:txXfrm>
    </dsp:sp>
    <dsp:sp modelId="{6805A852-822A-4D8F-80CF-373D974A3DB3}">
      <dsp:nvSpPr>
        <dsp:cNvPr id="0" name=""/>
        <dsp:cNvSpPr/>
      </dsp:nvSpPr>
      <dsp:spPr>
        <a:xfrm>
          <a:off x="1142375" y="761583"/>
          <a:ext cx="2284750" cy="761583"/>
        </a:xfrm>
        <a:prstGeom prst="trapezoid">
          <a:avLst>
            <a:gd name="adj" fmla="val 7500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solidFill>
                <a:schemeClr val="bg1"/>
              </a:solidFill>
              <a:latin typeface="Open Sans" pitchFamily="34" charset="0"/>
              <a:ea typeface="Open Sans" pitchFamily="34" charset="0"/>
              <a:cs typeface="Open Sans" pitchFamily="34" charset="0"/>
            </a:rPr>
            <a:t>Best Place</a:t>
          </a:r>
          <a:endParaRPr lang="en-US" sz="1200" b="1" kern="1200">
            <a:solidFill>
              <a:schemeClr val="bg1"/>
            </a:solidFill>
            <a:latin typeface="Open Sans" pitchFamily="34" charset="0"/>
            <a:ea typeface="Open Sans" pitchFamily="34" charset="0"/>
            <a:cs typeface="Open Sans" pitchFamily="34" charset="0"/>
          </a:endParaRPr>
        </a:p>
      </dsp:txBody>
      <dsp:txXfrm>
        <a:off x="1542206" y="761583"/>
        <a:ext cx="1485087" cy="761583"/>
      </dsp:txXfrm>
    </dsp:sp>
    <dsp:sp modelId="{F07DB1AA-DA07-4F49-966B-FC7576517271}">
      <dsp:nvSpPr>
        <dsp:cNvPr id="0" name=""/>
        <dsp:cNvSpPr/>
      </dsp:nvSpPr>
      <dsp:spPr>
        <a:xfrm>
          <a:off x="571187" y="1523166"/>
          <a:ext cx="3427125" cy="761583"/>
        </a:xfrm>
        <a:prstGeom prst="trapezoid">
          <a:avLst>
            <a:gd name="adj" fmla="val 75000"/>
          </a:avLst>
        </a:prstGeom>
        <a:solidFill>
          <a:srgbClr val="14B2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solidFill>
                <a:schemeClr val="bg1"/>
              </a:solidFill>
              <a:latin typeface="Open Sans" pitchFamily="34" charset="0"/>
              <a:ea typeface="Open Sans" pitchFamily="34" charset="0"/>
              <a:cs typeface="Open Sans" pitchFamily="34" charset="0"/>
            </a:rPr>
            <a:t>Good Worker</a:t>
          </a:r>
          <a:endParaRPr lang="en-US" sz="1200" b="1" kern="1200">
            <a:solidFill>
              <a:schemeClr val="bg1"/>
            </a:solidFill>
            <a:latin typeface="Open Sans" pitchFamily="34" charset="0"/>
            <a:ea typeface="Open Sans" pitchFamily="34" charset="0"/>
            <a:cs typeface="Open Sans" pitchFamily="34" charset="0"/>
          </a:endParaRPr>
        </a:p>
      </dsp:txBody>
      <dsp:txXfrm>
        <a:off x="1170934" y="1523166"/>
        <a:ext cx="2227631" cy="761583"/>
      </dsp:txXfrm>
    </dsp:sp>
    <dsp:sp modelId="{F0086C54-1E93-420E-B67E-7518A0744D6F}">
      <dsp:nvSpPr>
        <dsp:cNvPr id="0" name=""/>
        <dsp:cNvSpPr/>
      </dsp:nvSpPr>
      <dsp:spPr>
        <a:xfrm>
          <a:off x="0" y="2284749"/>
          <a:ext cx="4569501" cy="761583"/>
        </a:xfrm>
        <a:prstGeom prst="trapezoid">
          <a:avLst>
            <a:gd name="adj" fmla="val 7500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smtClean="0">
              <a:solidFill>
                <a:schemeClr val="bg1"/>
              </a:solidFill>
              <a:latin typeface="Open Sans" pitchFamily="34" charset="0"/>
              <a:ea typeface="Open Sans" pitchFamily="34" charset="0"/>
              <a:cs typeface="Open Sans" pitchFamily="34" charset="0"/>
            </a:rPr>
            <a:t>Basic Resource</a:t>
          </a:r>
          <a:endParaRPr lang="en-US" sz="1200" b="1" kern="1200">
            <a:solidFill>
              <a:schemeClr val="bg1"/>
            </a:solidFill>
            <a:latin typeface="Open Sans" pitchFamily="34" charset="0"/>
            <a:ea typeface="Open Sans" pitchFamily="34" charset="0"/>
            <a:cs typeface="Open Sans" pitchFamily="34" charset="0"/>
          </a:endParaRPr>
        </a:p>
      </dsp:txBody>
      <dsp:txXfrm>
        <a:off x="799662" y="2284749"/>
        <a:ext cx="2970175" cy="76158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
        <p:nvSpPr>
          <p:cNvPr id="11" name="矩形 10"/>
          <p:cNvSpPr/>
          <p:nvPr userDrawn="1"/>
        </p:nvSpPr>
        <p:spPr>
          <a:xfrm>
            <a:off x="6917342" y="6422314"/>
            <a:ext cx="775136" cy="246221"/>
          </a:xfrm>
          <a:prstGeom prst="rect">
            <a:avLst/>
          </a:prstGeom>
        </p:spPr>
        <p:txBody>
          <a:bodyPr wrap="square">
            <a:spAutoFit/>
          </a:bodyPr>
          <a:lstStyle/>
          <a:p>
            <a:r>
              <a:rPr lang="en-US" altLang="zh-CN" sz="100" dirty="0">
                <a:solidFill>
                  <a:schemeClr val="bg2"/>
                </a:solidFill>
                <a:latin typeface="Calibri"/>
                <a:ea typeface="宋体"/>
              </a:rPr>
              <a:t>PPT</a:t>
            </a:r>
            <a:r>
              <a:rPr lang="zh-CN" altLang="en-US" sz="100" dirty="0">
                <a:solidFill>
                  <a:schemeClr val="bg2"/>
                </a:solidFill>
                <a:latin typeface="Calibri"/>
                <a:ea typeface="宋体"/>
              </a:rPr>
              <a:t>模板下载：</a:t>
            </a:r>
            <a:r>
              <a:rPr lang="en-US" altLang="zh-CN" sz="100" dirty="0">
                <a:solidFill>
                  <a:schemeClr val="bg2"/>
                </a:solidFill>
                <a:latin typeface="Calibri"/>
                <a:ea typeface="宋体"/>
              </a:rPr>
              <a:t>www.1ppt.com/moban/     </a:t>
            </a:r>
            <a:r>
              <a:rPr lang="zh-CN" altLang="en-US" sz="100" dirty="0">
                <a:solidFill>
                  <a:schemeClr val="bg2"/>
                </a:solidFill>
                <a:latin typeface="Calibri"/>
                <a:ea typeface="宋体"/>
              </a:rPr>
              <a:t>行业</a:t>
            </a:r>
            <a:r>
              <a:rPr lang="en-US" altLang="zh-CN" sz="100" dirty="0">
                <a:solidFill>
                  <a:schemeClr val="bg2"/>
                </a:solidFill>
                <a:latin typeface="Calibri"/>
                <a:ea typeface="宋体"/>
              </a:rPr>
              <a:t>PPT</a:t>
            </a:r>
            <a:r>
              <a:rPr lang="zh-CN" altLang="en-US" sz="100" dirty="0">
                <a:solidFill>
                  <a:schemeClr val="bg2"/>
                </a:solidFill>
                <a:latin typeface="Calibri"/>
                <a:ea typeface="宋体"/>
              </a:rPr>
              <a:t>模板：</a:t>
            </a:r>
            <a:r>
              <a:rPr lang="en-US" altLang="zh-CN" sz="100" dirty="0">
                <a:solidFill>
                  <a:schemeClr val="bg2"/>
                </a:solidFill>
                <a:latin typeface="Calibri"/>
                <a:ea typeface="宋体"/>
              </a:rPr>
              <a:t>www.1ppt.com/hangye/ </a:t>
            </a:r>
            <a:endParaRPr lang="en-US" altLang="zh-CN" sz="100" dirty="0">
              <a:solidFill>
                <a:schemeClr val="bg2"/>
              </a:solidFill>
              <a:latin typeface="Calibri"/>
              <a:ea typeface="宋体"/>
            </a:endParaRPr>
          </a:p>
          <a:p>
            <a:r>
              <a:rPr lang="zh-CN" altLang="en-US" sz="100" dirty="0">
                <a:solidFill>
                  <a:schemeClr val="bg2"/>
                </a:solidFill>
                <a:latin typeface="Calibri"/>
                <a:ea typeface="宋体"/>
              </a:rPr>
              <a:t>节日</a:t>
            </a:r>
            <a:r>
              <a:rPr lang="en-US" altLang="zh-CN" sz="100" dirty="0">
                <a:solidFill>
                  <a:schemeClr val="bg2"/>
                </a:solidFill>
                <a:latin typeface="Calibri"/>
                <a:ea typeface="宋体"/>
              </a:rPr>
              <a:t>PPT</a:t>
            </a:r>
            <a:r>
              <a:rPr lang="zh-CN" altLang="en-US" sz="100" dirty="0">
                <a:solidFill>
                  <a:schemeClr val="bg2"/>
                </a:solidFill>
                <a:latin typeface="Calibri"/>
                <a:ea typeface="宋体"/>
              </a:rPr>
              <a:t>模板：</a:t>
            </a:r>
            <a:r>
              <a:rPr lang="en-US" altLang="zh-CN" sz="100" dirty="0">
                <a:solidFill>
                  <a:schemeClr val="bg2"/>
                </a:solidFill>
                <a:latin typeface="Calibri"/>
                <a:ea typeface="宋体"/>
              </a:rPr>
              <a:t>www.1ppt.com/jieri/           PPT</a:t>
            </a:r>
            <a:r>
              <a:rPr lang="zh-CN" altLang="en-US" sz="100" dirty="0">
                <a:solidFill>
                  <a:schemeClr val="bg2"/>
                </a:solidFill>
                <a:latin typeface="Calibri"/>
                <a:ea typeface="宋体"/>
              </a:rPr>
              <a:t>素材下载：</a:t>
            </a:r>
            <a:r>
              <a:rPr lang="en-US" altLang="zh-CN" sz="100" dirty="0">
                <a:solidFill>
                  <a:schemeClr val="bg2"/>
                </a:solidFill>
                <a:latin typeface="Calibri"/>
                <a:ea typeface="宋体"/>
              </a:rPr>
              <a:t>www.1ppt.com/sucai/</a:t>
            </a:r>
            <a:endParaRPr lang="en-US" altLang="zh-CN" sz="100" dirty="0">
              <a:solidFill>
                <a:schemeClr val="bg2"/>
              </a:solidFill>
              <a:latin typeface="Calibri"/>
              <a:ea typeface="宋体"/>
            </a:endParaRPr>
          </a:p>
          <a:p>
            <a:r>
              <a:rPr lang="en-US" altLang="zh-CN" sz="100" dirty="0">
                <a:solidFill>
                  <a:schemeClr val="bg2"/>
                </a:solidFill>
                <a:latin typeface="Calibri"/>
                <a:ea typeface="宋体"/>
              </a:rPr>
              <a:t>PPT</a:t>
            </a:r>
            <a:r>
              <a:rPr lang="zh-CN" altLang="en-US" sz="100" dirty="0">
                <a:solidFill>
                  <a:schemeClr val="bg2"/>
                </a:solidFill>
                <a:latin typeface="Calibri"/>
                <a:ea typeface="宋体"/>
              </a:rPr>
              <a:t>背景图片：</a:t>
            </a:r>
            <a:r>
              <a:rPr lang="en-US" altLang="zh-CN" sz="100" dirty="0">
                <a:solidFill>
                  <a:schemeClr val="bg2"/>
                </a:solidFill>
                <a:latin typeface="Calibri"/>
                <a:ea typeface="宋体"/>
              </a:rPr>
              <a:t>www.1ppt.com/beijing/      PPT</a:t>
            </a:r>
            <a:r>
              <a:rPr lang="zh-CN" altLang="en-US" sz="100" dirty="0">
                <a:solidFill>
                  <a:schemeClr val="bg2"/>
                </a:solidFill>
                <a:latin typeface="Calibri"/>
                <a:ea typeface="宋体"/>
              </a:rPr>
              <a:t>图表下载：</a:t>
            </a:r>
            <a:r>
              <a:rPr lang="en-US" altLang="zh-CN" sz="100" dirty="0">
                <a:solidFill>
                  <a:schemeClr val="bg2"/>
                </a:solidFill>
                <a:latin typeface="Calibri"/>
                <a:ea typeface="宋体"/>
              </a:rPr>
              <a:t>www.1ppt.com/tubiao/      </a:t>
            </a:r>
            <a:endParaRPr lang="en-US" altLang="zh-CN" sz="100" dirty="0">
              <a:solidFill>
                <a:schemeClr val="bg2"/>
              </a:solidFill>
              <a:latin typeface="Calibri"/>
              <a:ea typeface="宋体"/>
            </a:endParaRPr>
          </a:p>
          <a:p>
            <a:r>
              <a:rPr lang="zh-CN" altLang="en-US" sz="100" dirty="0">
                <a:solidFill>
                  <a:schemeClr val="bg2"/>
                </a:solidFill>
                <a:latin typeface="Calibri"/>
                <a:ea typeface="宋体"/>
              </a:rPr>
              <a:t>优秀</a:t>
            </a:r>
            <a:r>
              <a:rPr lang="en-US" altLang="zh-CN" sz="100" dirty="0">
                <a:solidFill>
                  <a:schemeClr val="bg2"/>
                </a:solidFill>
                <a:latin typeface="Calibri"/>
                <a:ea typeface="宋体"/>
              </a:rPr>
              <a:t>PPT</a:t>
            </a:r>
            <a:r>
              <a:rPr lang="zh-CN" altLang="en-US" sz="100" dirty="0">
                <a:solidFill>
                  <a:schemeClr val="bg2"/>
                </a:solidFill>
                <a:latin typeface="Calibri"/>
                <a:ea typeface="宋体"/>
              </a:rPr>
              <a:t>下载：</a:t>
            </a:r>
            <a:r>
              <a:rPr lang="en-US" altLang="zh-CN" sz="100" dirty="0">
                <a:solidFill>
                  <a:schemeClr val="bg2"/>
                </a:solidFill>
                <a:latin typeface="Calibri"/>
                <a:ea typeface="宋体"/>
              </a:rPr>
              <a:t>www.1ppt.com/xiazai/        PPT</a:t>
            </a:r>
            <a:r>
              <a:rPr lang="zh-CN" altLang="en-US" sz="100" dirty="0">
                <a:solidFill>
                  <a:schemeClr val="bg2"/>
                </a:solidFill>
                <a:latin typeface="Calibri"/>
                <a:ea typeface="宋体"/>
              </a:rPr>
              <a:t>教程： </a:t>
            </a:r>
            <a:r>
              <a:rPr lang="en-US" altLang="zh-CN" sz="100" dirty="0">
                <a:solidFill>
                  <a:schemeClr val="bg2"/>
                </a:solidFill>
                <a:latin typeface="Calibri"/>
                <a:ea typeface="宋体"/>
              </a:rPr>
              <a:t>www.1ppt.com/powerpoint/      </a:t>
            </a:r>
            <a:endParaRPr lang="en-US" altLang="zh-CN" sz="100" dirty="0">
              <a:solidFill>
                <a:schemeClr val="bg2"/>
              </a:solidFill>
              <a:latin typeface="Calibri"/>
              <a:ea typeface="宋体"/>
            </a:endParaRPr>
          </a:p>
          <a:p>
            <a:r>
              <a:rPr lang="en-US" altLang="zh-CN" sz="100" dirty="0">
                <a:solidFill>
                  <a:schemeClr val="bg2"/>
                </a:solidFill>
                <a:latin typeface="Calibri"/>
                <a:ea typeface="宋体"/>
              </a:rPr>
              <a:t>Word</a:t>
            </a:r>
            <a:r>
              <a:rPr lang="zh-CN" altLang="en-US" sz="100" dirty="0">
                <a:solidFill>
                  <a:schemeClr val="bg2"/>
                </a:solidFill>
                <a:latin typeface="Calibri"/>
                <a:ea typeface="宋体"/>
              </a:rPr>
              <a:t>教程： </a:t>
            </a:r>
            <a:r>
              <a:rPr lang="en-US" altLang="zh-CN" sz="100" dirty="0">
                <a:solidFill>
                  <a:schemeClr val="bg2"/>
                </a:solidFill>
                <a:latin typeface="Calibri"/>
                <a:ea typeface="宋体"/>
              </a:rPr>
              <a:t>www.1ppt.com/word/              Excel</a:t>
            </a:r>
            <a:r>
              <a:rPr lang="zh-CN" altLang="en-US" sz="100" dirty="0">
                <a:solidFill>
                  <a:schemeClr val="bg2"/>
                </a:solidFill>
                <a:latin typeface="Calibri"/>
                <a:ea typeface="宋体"/>
              </a:rPr>
              <a:t>教程：</a:t>
            </a:r>
            <a:r>
              <a:rPr lang="en-US" altLang="zh-CN" sz="100" dirty="0">
                <a:solidFill>
                  <a:schemeClr val="bg2"/>
                </a:solidFill>
                <a:latin typeface="Calibri"/>
                <a:ea typeface="宋体"/>
              </a:rPr>
              <a:t>www.1ppt.com/excel/  </a:t>
            </a:r>
            <a:endParaRPr lang="en-US" altLang="zh-CN" sz="100" dirty="0">
              <a:solidFill>
                <a:schemeClr val="bg2"/>
              </a:solidFill>
              <a:latin typeface="Calibri"/>
              <a:ea typeface="宋体"/>
            </a:endParaRPr>
          </a:p>
          <a:p>
            <a:r>
              <a:rPr lang="zh-CN" altLang="en-US" sz="100" dirty="0">
                <a:solidFill>
                  <a:schemeClr val="bg2"/>
                </a:solidFill>
                <a:latin typeface="Calibri"/>
                <a:ea typeface="宋体"/>
              </a:rPr>
              <a:t>资料下载：</a:t>
            </a:r>
            <a:r>
              <a:rPr lang="en-US" altLang="zh-CN" sz="100" dirty="0">
                <a:solidFill>
                  <a:schemeClr val="bg2"/>
                </a:solidFill>
                <a:latin typeface="Calibri"/>
                <a:ea typeface="宋体"/>
              </a:rPr>
              <a:t>www.1ppt.com/ziliao/                PPT</a:t>
            </a:r>
            <a:r>
              <a:rPr lang="zh-CN" altLang="en-US" sz="100" dirty="0">
                <a:solidFill>
                  <a:schemeClr val="bg2"/>
                </a:solidFill>
                <a:latin typeface="Calibri"/>
                <a:ea typeface="宋体"/>
              </a:rPr>
              <a:t>课件下载：</a:t>
            </a:r>
            <a:r>
              <a:rPr lang="en-US" altLang="zh-CN" sz="100" dirty="0">
                <a:solidFill>
                  <a:schemeClr val="bg2"/>
                </a:solidFill>
                <a:latin typeface="Calibri"/>
                <a:ea typeface="宋体"/>
              </a:rPr>
              <a:t>www.1ppt.com/kejian/ </a:t>
            </a:r>
            <a:endParaRPr lang="en-US" altLang="zh-CN" sz="100" dirty="0">
              <a:solidFill>
                <a:schemeClr val="bg2"/>
              </a:solidFill>
              <a:latin typeface="Calibri"/>
              <a:ea typeface="宋体"/>
            </a:endParaRPr>
          </a:p>
          <a:p>
            <a:r>
              <a:rPr lang="zh-CN" altLang="en-US" sz="100" dirty="0">
                <a:solidFill>
                  <a:schemeClr val="bg2"/>
                </a:solidFill>
                <a:latin typeface="Calibri"/>
                <a:ea typeface="宋体"/>
              </a:rPr>
              <a:t>范文下载：</a:t>
            </a:r>
            <a:r>
              <a:rPr lang="en-US" altLang="zh-CN" sz="100" dirty="0">
                <a:solidFill>
                  <a:schemeClr val="bg2"/>
                </a:solidFill>
                <a:latin typeface="Calibri"/>
                <a:ea typeface="宋体"/>
              </a:rPr>
              <a:t>www.1ppt.com/fanwen/             </a:t>
            </a:r>
            <a:r>
              <a:rPr lang="zh-CN" altLang="en-US" sz="100" dirty="0">
                <a:solidFill>
                  <a:schemeClr val="bg2"/>
                </a:solidFill>
                <a:latin typeface="Calibri"/>
                <a:ea typeface="宋体"/>
              </a:rPr>
              <a:t>试卷下载：</a:t>
            </a:r>
            <a:r>
              <a:rPr lang="en-US" altLang="zh-CN" sz="100" dirty="0">
                <a:solidFill>
                  <a:schemeClr val="bg2"/>
                </a:solidFill>
                <a:latin typeface="Calibri"/>
                <a:ea typeface="宋体"/>
              </a:rPr>
              <a:t>www.1ppt.com/shiti/  </a:t>
            </a:r>
            <a:endParaRPr lang="en-US" altLang="zh-CN" sz="100" dirty="0">
              <a:solidFill>
                <a:schemeClr val="bg2"/>
              </a:solidFill>
              <a:latin typeface="Calibri"/>
              <a:ea typeface="宋体"/>
            </a:endParaRPr>
          </a:p>
          <a:p>
            <a:r>
              <a:rPr lang="zh-CN" altLang="en-US" sz="100" dirty="0">
                <a:solidFill>
                  <a:schemeClr val="bg2"/>
                </a:solidFill>
                <a:latin typeface="Calibri"/>
                <a:ea typeface="宋体"/>
              </a:rPr>
              <a:t>教案下载：</a:t>
            </a:r>
            <a:r>
              <a:rPr lang="en-US" altLang="zh-CN" sz="100" dirty="0">
                <a:solidFill>
                  <a:schemeClr val="bg2"/>
                </a:solidFill>
                <a:latin typeface="Calibri"/>
                <a:ea typeface="宋体"/>
              </a:rPr>
              <a:t>www.1ppt.com/jiaoan/  </a:t>
            </a:r>
            <a:r>
              <a:rPr lang="en-US" altLang="zh-CN" sz="100" dirty="0" smtClean="0">
                <a:solidFill>
                  <a:schemeClr val="bg2"/>
                </a:solidFill>
                <a:latin typeface="Calibri"/>
                <a:ea typeface="宋体"/>
              </a:rPr>
              <a:t>      </a:t>
            </a:r>
            <a:endParaRPr lang="en-US" altLang="zh-CN" sz="100" dirty="0">
              <a:solidFill>
                <a:schemeClr val="bg2"/>
              </a:solidFill>
              <a:latin typeface="Calibri"/>
              <a:ea typeface="宋体"/>
            </a:endParaRPr>
          </a:p>
          <a:p>
            <a:r>
              <a:rPr lang="zh-CN" altLang="en-US" sz="100" dirty="0" smtClean="0">
                <a:solidFill>
                  <a:schemeClr val="bg2"/>
                </a:solidFill>
                <a:latin typeface="Calibri"/>
                <a:ea typeface="宋体"/>
              </a:rPr>
              <a:t>字体下载：</a:t>
            </a:r>
            <a:r>
              <a:rPr lang="en-US" altLang="zh-CN" sz="100" dirty="0" smtClean="0">
                <a:solidFill>
                  <a:schemeClr val="bg2"/>
                </a:solidFill>
                <a:latin typeface="Calibri"/>
                <a:ea typeface="宋体"/>
              </a:rPr>
              <a:t>www.1ppt.com/ziti/</a:t>
            </a:r>
            <a:endParaRPr lang="en-US" altLang="zh-CN" sz="100" dirty="0">
              <a:solidFill>
                <a:schemeClr val="bg2"/>
              </a:solidFill>
              <a:latin typeface="Calibri"/>
              <a:ea typeface="宋体"/>
            </a:endParaRPr>
          </a:p>
          <a:p>
            <a:r>
              <a:rPr lang="en-US" altLang="zh-CN" sz="100" dirty="0">
                <a:solidFill>
                  <a:schemeClr val="bg2"/>
                </a:solidFill>
                <a:latin typeface="Calibri"/>
                <a:ea typeface="宋体"/>
              </a:rPr>
              <a:t> </a:t>
            </a:r>
            <a:endParaRPr lang="zh-CN" altLang="en-US" sz="100" dirty="0">
              <a:solidFill>
                <a:schemeClr val="bg2"/>
              </a:solidFill>
              <a:latin typeface="Calibri"/>
              <a:ea typeface="宋体"/>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microsoft.com/office/2007/relationships/hdphoto" Target="../media/hdphoto1.wdp"/><Relationship Id="rId3" Type="http://schemas.openxmlformats.org/officeDocument/2006/relationships/image" Target="../media/image2.png"/><Relationship Id="rId2" Type="http://schemas.openxmlformats.org/officeDocument/2006/relationships/tags" Target="../tags/tag2.xml"/><Relationship Id="rId12" Type="http://schemas.openxmlformats.org/officeDocument/2006/relationships/notesSlide" Target="../notesSlides/notesSlide1.xml"/><Relationship Id="rId11" Type="http://schemas.openxmlformats.org/officeDocument/2006/relationships/slideLayout" Target="../slideLayouts/slideLayout12.xml"/><Relationship Id="rId10" Type="http://schemas.openxmlformats.org/officeDocument/2006/relationships/tags" Target="../tags/tag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chart" Target="../charts/char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image" Target="../media/image3.png"/><Relationship Id="rId5" Type="http://schemas.openxmlformats.org/officeDocument/2006/relationships/tags" Target="../tags/tag10.xml"/><Relationship Id="rId4" Type="http://schemas.microsoft.com/office/2007/relationships/hdphoto" Target="../media/hdphoto1.wdp"/><Relationship Id="rId3" Type="http://schemas.openxmlformats.org/officeDocument/2006/relationships/image" Target="../media/image2.png"/><Relationship Id="rId2" Type="http://schemas.openxmlformats.org/officeDocument/2006/relationships/tags" Target="../tags/tag9.xml"/><Relationship Id="rId12" Type="http://schemas.openxmlformats.org/officeDocument/2006/relationships/notesSlide" Target="../notesSlides/notesSlide27.xml"/><Relationship Id="rId11" Type="http://schemas.openxmlformats.org/officeDocument/2006/relationships/slideLayout" Target="../slideLayouts/slideLayout12.xml"/><Relationship Id="rId10" Type="http://schemas.openxmlformats.org/officeDocument/2006/relationships/tags" Target="../tags/tag1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矩形 2"/>
          <p:cNvSpPr/>
          <p:nvPr>
            <p:custDataLst>
              <p:tags r:id="rId1"/>
            </p:custDataLst>
          </p:nvPr>
        </p:nvSpPr>
        <p:spPr>
          <a:xfrm flipV="1">
            <a:off x="0" y="6125581"/>
            <a:ext cx="12187290" cy="734007"/>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PA_矩形 19"/>
          <p:cNvSpPr/>
          <p:nvPr>
            <p:custDataLst>
              <p:tags r:id="rId2"/>
            </p:custDataLst>
          </p:nvPr>
        </p:nvSpPr>
        <p:spPr>
          <a:xfrm flipV="1">
            <a:off x="0" y="-12732"/>
            <a:ext cx="12187290" cy="159154"/>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flipH="1">
            <a:off x="-5" y="4397389"/>
            <a:ext cx="3169857" cy="1728192"/>
            <a:chOff x="5917424" y="3435846"/>
            <a:chExt cx="3226576" cy="1707654"/>
          </a:xfrm>
        </p:grpSpPr>
        <p:pic>
          <p:nvPicPr>
            <p:cNvPr id="69"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组合 70"/>
          <p:cNvGrpSpPr/>
          <p:nvPr/>
        </p:nvGrpSpPr>
        <p:grpSpPr>
          <a:xfrm>
            <a:off x="8494358" y="4144579"/>
            <a:ext cx="3797050" cy="2009573"/>
            <a:chOff x="5917422" y="3435846"/>
            <a:chExt cx="3226578" cy="1707654"/>
          </a:xfrm>
        </p:grpSpPr>
        <p:pic>
          <p:nvPicPr>
            <p:cNvPr id="72"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A_图片 1"/>
          <p:cNvPicPr>
            <a:picLocks noChangeAspect="1"/>
          </p:cNvPicPr>
          <p:nvPr>
            <p:custDataLst>
              <p:tags r:id="rId5"/>
            </p:custDataLst>
          </p:nvPr>
        </p:nvPicPr>
        <p:blipFill rotWithShape="1">
          <a:blip r:embed="rId6" cstate="screen"/>
          <a:srcRect/>
          <a:stretch>
            <a:fillRect/>
          </a:stretch>
        </p:blipFill>
        <p:spPr>
          <a:xfrm>
            <a:off x="-20391" y="3200824"/>
            <a:ext cx="12207681" cy="2924757"/>
          </a:xfrm>
          <a:prstGeom prst="rect">
            <a:avLst/>
          </a:prstGeom>
          <a:effectLst>
            <a:reflection blurRad="6350" stA="52000" endA="300" endPos="35000" dir="5400000" sy="-100000" algn="bl" rotWithShape="0"/>
          </a:effectLst>
        </p:spPr>
      </p:pic>
      <p:grpSp>
        <p:nvGrpSpPr>
          <p:cNvPr id="4" name="组合 3"/>
          <p:cNvGrpSpPr/>
          <p:nvPr/>
        </p:nvGrpSpPr>
        <p:grpSpPr>
          <a:xfrm>
            <a:off x="4976460" y="976873"/>
            <a:ext cx="2208112" cy="435950"/>
            <a:chOff x="5079370" y="6311120"/>
            <a:chExt cx="1944235" cy="383852"/>
          </a:xfrm>
          <a:solidFill>
            <a:srgbClr val="14B28B"/>
          </a:solidFill>
        </p:grpSpPr>
        <p:sp>
          <p:nvSpPr>
            <p:cNvPr id="31" name="PA_任意多边形 11"/>
            <p:cNvSpPr>
              <a:spLocks noChangeAspect="1" noEditPoints="1"/>
            </p:cNvSpPr>
            <p:nvPr>
              <p:custDataLst>
                <p:tags r:id="rId7"/>
              </p:custDataLst>
            </p:nvPr>
          </p:nvSpPr>
          <p:spPr bwMode="auto">
            <a:xfrm>
              <a:off x="5079370" y="6311120"/>
              <a:ext cx="383852" cy="383852"/>
            </a:xfrm>
            <a:custGeom>
              <a:avLst/>
              <a:gdLst>
                <a:gd name="T0" fmla="*/ 1701 w 2449"/>
                <a:gd name="T1" fmla="*/ 97 h 2449"/>
                <a:gd name="T2" fmla="*/ 2130 w 2449"/>
                <a:gd name="T3" fmla="*/ 401 h 2449"/>
                <a:gd name="T4" fmla="*/ 2394 w 2449"/>
                <a:gd name="T5" fmla="*/ 860 h 2449"/>
                <a:gd name="T6" fmla="*/ 2435 w 2449"/>
                <a:gd name="T7" fmla="*/ 1411 h 2449"/>
                <a:gd name="T8" fmla="*/ 2239 w 2449"/>
                <a:gd name="T9" fmla="*/ 1909 h 2449"/>
                <a:gd name="T10" fmla="*/ 1859 w 2449"/>
                <a:gd name="T11" fmla="*/ 2271 h 2449"/>
                <a:gd name="T12" fmla="*/ 1350 w 2449"/>
                <a:gd name="T13" fmla="*/ 2443 h 2449"/>
                <a:gd name="T14" fmla="*/ 804 w 2449"/>
                <a:gd name="T15" fmla="*/ 2374 h 2449"/>
                <a:gd name="T16" fmla="*/ 359 w 2449"/>
                <a:gd name="T17" fmla="*/ 2090 h 2449"/>
                <a:gd name="T18" fmla="*/ 75 w 2449"/>
                <a:gd name="T19" fmla="*/ 1645 h 2449"/>
                <a:gd name="T20" fmla="*/ 6 w 2449"/>
                <a:gd name="T21" fmla="*/ 1099 h 2449"/>
                <a:gd name="T22" fmla="*/ 178 w 2449"/>
                <a:gd name="T23" fmla="*/ 590 h 2449"/>
                <a:gd name="T24" fmla="*/ 540 w 2449"/>
                <a:gd name="T25" fmla="*/ 210 h 2449"/>
                <a:gd name="T26" fmla="*/ 1038 w 2449"/>
                <a:gd name="T27" fmla="*/ 14 h 2449"/>
                <a:gd name="T28" fmla="*/ 1341 w 2449"/>
                <a:gd name="T29" fmla="*/ 798 h 2449"/>
                <a:gd name="T30" fmla="*/ 1532 w 2449"/>
                <a:gd name="T31" fmla="*/ 875 h 2449"/>
                <a:gd name="T32" fmla="*/ 1663 w 2449"/>
                <a:gd name="T33" fmla="*/ 1009 h 2449"/>
                <a:gd name="T34" fmla="*/ 1713 w 2449"/>
                <a:gd name="T35" fmla="*/ 1179 h 2449"/>
                <a:gd name="T36" fmla="*/ 1656 w 2449"/>
                <a:gd name="T37" fmla="*/ 1362 h 2449"/>
                <a:gd name="T38" fmla="*/ 1391 w 2449"/>
                <a:gd name="T39" fmla="*/ 1548 h 2449"/>
                <a:gd name="T40" fmla="*/ 1192 w 2449"/>
                <a:gd name="T41" fmla="*/ 1573 h 2449"/>
                <a:gd name="T42" fmla="*/ 982 w 2449"/>
                <a:gd name="T43" fmla="*/ 1526 h 2449"/>
                <a:gd name="T44" fmla="*/ 821 w 2449"/>
                <a:gd name="T45" fmla="*/ 1415 h 2449"/>
                <a:gd name="T46" fmla="*/ 732 w 2449"/>
                <a:gd name="T47" fmla="*/ 1259 h 2449"/>
                <a:gd name="T48" fmla="*/ 738 w 2449"/>
                <a:gd name="T49" fmla="*/ 1081 h 2449"/>
                <a:gd name="T50" fmla="*/ 835 w 2449"/>
                <a:gd name="T51" fmla="*/ 929 h 2449"/>
                <a:gd name="T52" fmla="*/ 1003 w 2449"/>
                <a:gd name="T53" fmla="*/ 824 h 2449"/>
                <a:gd name="T54" fmla="*/ 1218 w 2449"/>
                <a:gd name="T55" fmla="*/ 785 h 2449"/>
                <a:gd name="T56" fmla="*/ 1511 w 2449"/>
                <a:gd name="T57" fmla="*/ 1150 h 2449"/>
                <a:gd name="T58" fmla="*/ 1506 w 2449"/>
                <a:gd name="T59" fmla="*/ 1200 h 2449"/>
                <a:gd name="T60" fmla="*/ 1452 w 2449"/>
                <a:gd name="T61" fmla="*/ 1223 h 2449"/>
                <a:gd name="T62" fmla="*/ 1409 w 2449"/>
                <a:gd name="T63" fmla="*/ 1176 h 2449"/>
                <a:gd name="T64" fmla="*/ 1442 w 2449"/>
                <a:gd name="T65" fmla="*/ 1122 h 2449"/>
                <a:gd name="T66" fmla="*/ 1234 w 2449"/>
                <a:gd name="T67" fmla="*/ 1122 h 2449"/>
                <a:gd name="T68" fmla="*/ 1266 w 2449"/>
                <a:gd name="T69" fmla="*/ 1176 h 2449"/>
                <a:gd name="T70" fmla="*/ 1224 w 2449"/>
                <a:gd name="T71" fmla="*/ 1223 h 2449"/>
                <a:gd name="T72" fmla="*/ 1169 w 2449"/>
                <a:gd name="T73" fmla="*/ 1200 h 2449"/>
                <a:gd name="T74" fmla="*/ 1164 w 2449"/>
                <a:gd name="T75" fmla="*/ 1150 h 2449"/>
                <a:gd name="T76" fmla="*/ 964 w 2449"/>
                <a:gd name="T77" fmla="*/ 1117 h 2449"/>
                <a:gd name="T78" fmla="*/ 1016 w 2449"/>
                <a:gd name="T79" fmla="*/ 1155 h 2449"/>
                <a:gd name="T80" fmla="*/ 1003 w 2449"/>
                <a:gd name="T81" fmla="*/ 1208 h 2449"/>
                <a:gd name="T82" fmla="*/ 949 w 2449"/>
                <a:gd name="T83" fmla="*/ 1221 h 2449"/>
                <a:gd name="T84" fmla="*/ 911 w 2449"/>
                <a:gd name="T85" fmla="*/ 1171 h 2449"/>
                <a:gd name="T86" fmla="*/ 949 w 2449"/>
                <a:gd name="T87" fmla="*/ 1120 h 2449"/>
                <a:gd name="T88" fmla="*/ 1433 w 2449"/>
                <a:gd name="T89" fmla="*/ 413 h 2449"/>
                <a:gd name="T90" fmla="*/ 1757 w 2449"/>
                <a:gd name="T91" fmla="*/ 579 h 2449"/>
                <a:gd name="T92" fmla="*/ 1979 w 2449"/>
                <a:gd name="T93" fmla="*/ 861 h 2449"/>
                <a:gd name="T94" fmla="*/ 2062 w 2449"/>
                <a:gd name="T95" fmla="*/ 1224 h 2449"/>
                <a:gd name="T96" fmla="*/ 1979 w 2449"/>
                <a:gd name="T97" fmla="*/ 1588 h 2449"/>
                <a:gd name="T98" fmla="*/ 1757 w 2449"/>
                <a:gd name="T99" fmla="*/ 1871 h 2449"/>
                <a:gd name="T100" fmla="*/ 1433 w 2449"/>
                <a:gd name="T101" fmla="*/ 2035 h 2449"/>
                <a:gd name="T102" fmla="*/ 1056 w 2449"/>
                <a:gd name="T103" fmla="*/ 2046 h 2449"/>
                <a:gd name="T104" fmla="*/ 723 w 2449"/>
                <a:gd name="T105" fmla="*/ 1895 h 2449"/>
                <a:gd name="T106" fmla="*/ 488 w 2449"/>
                <a:gd name="T107" fmla="*/ 1624 h 2449"/>
                <a:gd name="T108" fmla="*/ 388 w 2449"/>
                <a:gd name="T109" fmla="*/ 1268 h 2449"/>
                <a:gd name="T110" fmla="*/ 453 w 2449"/>
                <a:gd name="T111" fmla="*/ 899 h 2449"/>
                <a:gd name="T112" fmla="*/ 662 w 2449"/>
                <a:gd name="T113" fmla="*/ 605 h 2449"/>
                <a:gd name="T114" fmla="*/ 975 w 2449"/>
                <a:gd name="T115"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9" h="2449">
                  <a:moveTo>
                    <a:pt x="1225" y="0"/>
                  </a:moveTo>
                  <a:lnTo>
                    <a:pt x="1287" y="2"/>
                  </a:lnTo>
                  <a:lnTo>
                    <a:pt x="1350" y="7"/>
                  </a:lnTo>
                  <a:lnTo>
                    <a:pt x="1411" y="14"/>
                  </a:lnTo>
                  <a:lnTo>
                    <a:pt x="1471" y="25"/>
                  </a:lnTo>
                  <a:lnTo>
                    <a:pt x="1530" y="39"/>
                  </a:lnTo>
                  <a:lnTo>
                    <a:pt x="1589" y="55"/>
                  </a:lnTo>
                  <a:lnTo>
                    <a:pt x="1645" y="74"/>
                  </a:lnTo>
                  <a:lnTo>
                    <a:pt x="1701" y="97"/>
                  </a:lnTo>
                  <a:lnTo>
                    <a:pt x="1755" y="121"/>
                  </a:lnTo>
                  <a:lnTo>
                    <a:pt x="1808" y="148"/>
                  </a:lnTo>
                  <a:lnTo>
                    <a:pt x="1859" y="177"/>
                  </a:lnTo>
                  <a:lnTo>
                    <a:pt x="1909" y="210"/>
                  </a:lnTo>
                  <a:lnTo>
                    <a:pt x="1957" y="244"/>
                  </a:lnTo>
                  <a:lnTo>
                    <a:pt x="2003" y="280"/>
                  </a:lnTo>
                  <a:lnTo>
                    <a:pt x="2048" y="319"/>
                  </a:lnTo>
                  <a:lnTo>
                    <a:pt x="2090" y="359"/>
                  </a:lnTo>
                  <a:lnTo>
                    <a:pt x="2130" y="401"/>
                  </a:lnTo>
                  <a:lnTo>
                    <a:pt x="2170" y="446"/>
                  </a:lnTo>
                  <a:lnTo>
                    <a:pt x="2206" y="492"/>
                  </a:lnTo>
                  <a:lnTo>
                    <a:pt x="2239" y="541"/>
                  </a:lnTo>
                  <a:lnTo>
                    <a:pt x="2272" y="590"/>
                  </a:lnTo>
                  <a:lnTo>
                    <a:pt x="2301" y="641"/>
                  </a:lnTo>
                  <a:lnTo>
                    <a:pt x="2328" y="694"/>
                  </a:lnTo>
                  <a:lnTo>
                    <a:pt x="2352" y="748"/>
                  </a:lnTo>
                  <a:lnTo>
                    <a:pt x="2375" y="804"/>
                  </a:lnTo>
                  <a:lnTo>
                    <a:pt x="2394" y="860"/>
                  </a:lnTo>
                  <a:lnTo>
                    <a:pt x="2411" y="919"/>
                  </a:lnTo>
                  <a:lnTo>
                    <a:pt x="2424" y="978"/>
                  </a:lnTo>
                  <a:lnTo>
                    <a:pt x="2435" y="1038"/>
                  </a:lnTo>
                  <a:lnTo>
                    <a:pt x="2442" y="1099"/>
                  </a:lnTo>
                  <a:lnTo>
                    <a:pt x="2447" y="1162"/>
                  </a:lnTo>
                  <a:lnTo>
                    <a:pt x="2449" y="1224"/>
                  </a:lnTo>
                  <a:lnTo>
                    <a:pt x="2447" y="1288"/>
                  </a:lnTo>
                  <a:lnTo>
                    <a:pt x="2442" y="1349"/>
                  </a:lnTo>
                  <a:lnTo>
                    <a:pt x="2435" y="1411"/>
                  </a:lnTo>
                  <a:lnTo>
                    <a:pt x="2424" y="1472"/>
                  </a:lnTo>
                  <a:lnTo>
                    <a:pt x="2411" y="1530"/>
                  </a:lnTo>
                  <a:lnTo>
                    <a:pt x="2394" y="1589"/>
                  </a:lnTo>
                  <a:lnTo>
                    <a:pt x="2375" y="1645"/>
                  </a:lnTo>
                  <a:lnTo>
                    <a:pt x="2352" y="1701"/>
                  </a:lnTo>
                  <a:lnTo>
                    <a:pt x="2328" y="1755"/>
                  </a:lnTo>
                  <a:lnTo>
                    <a:pt x="2301" y="1807"/>
                  </a:lnTo>
                  <a:lnTo>
                    <a:pt x="2272" y="1859"/>
                  </a:lnTo>
                  <a:lnTo>
                    <a:pt x="2239" y="1909"/>
                  </a:lnTo>
                  <a:lnTo>
                    <a:pt x="2206" y="1957"/>
                  </a:lnTo>
                  <a:lnTo>
                    <a:pt x="2170" y="2003"/>
                  </a:lnTo>
                  <a:lnTo>
                    <a:pt x="2130" y="2048"/>
                  </a:lnTo>
                  <a:lnTo>
                    <a:pt x="2090" y="2090"/>
                  </a:lnTo>
                  <a:lnTo>
                    <a:pt x="2048" y="2130"/>
                  </a:lnTo>
                  <a:lnTo>
                    <a:pt x="2003" y="2170"/>
                  </a:lnTo>
                  <a:lnTo>
                    <a:pt x="1957" y="2206"/>
                  </a:lnTo>
                  <a:lnTo>
                    <a:pt x="1909" y="2240"/>
                  </a:lnTo>
                  <a:lnTo>
                    <a:pt x="1859" y="2271"/>
                  </a:lnTo>
                  <a:lnTo>
                    <a:pt x="1808" y="2301"/>
                  </a:lnTo>
                  <a:lnTo>
                    <a:pt x="1755" y="2328"/>
                  </a:lnTo>
                  <a:lnTo>
                    <a:pt x="1701" y="2353"/>
                  </a:lnTo>
                  <a:lnTo>
                    <a:pt x="1645" y="2374"/>
                  </a:lnTo>
                  <a:lnTo>
                    <a:pt x="1589" y="2394"/>
                  </a:lnTo>
                  <a:lnTo>
                    <a:pt x="1530" y="2411"/>
                  </a:lnTo>
                  <a:lnTo>
                    <a:pt x="1471" y="2424"/>
                  </a:lnTo>
                  <a:lnTo>
                    <a:pt x="1411" y="2435"/>
                  </a:lnTo>
                  <a:lnTo>
                    <a:pt x="1350" y="2443"/>
                  </a:lnTo>
                  <a:lnTo>
                    <a:pt x="1287" y="2447"/>
                  </a:lnTo>
                  <a:lnTo>
                    <a:pt x="1225" y="2449"/>
                  </a:lnTo>
                  <a:lnTo>
                    <a:pt x="1161" y="2447"/>
                  </a:lnTo>
                  <a:lnTo>
                    <a:pt x="1100" y="2443"/>
                  </a:lnTo>
                  <a:lnTo>
                    <a:pt x="1038" y="2435"/>
                  </a:lnTo>
                  <a:lnTo>
                    <a:pt x="977" y="2424"/>
                  </a:lnTo>
                  <a:lnTo>
                    <a:pt x="918" y="2411"/>
                  </a:lnTo>
                  <a:lnTo>
                    <a:pt x="860" y="2394"/>
                  </a:lnTo>
                  <a:lnTo>
                    <a:pt x="804" y="2374"/>
                  </a:lnTo>
                  <a:lnTo>
                    <a:pt x="747" y="2353"/>
                  </a:lnTo>
                  <a:lnTo>
                    <a:pt x="694" y="2328"/>
                  </a:lnTo>
                  <a:lnTo>
                    <a:pt x="641" y="2301"/>
                  </a:lnTo>
                  <a:lnTo>
                    <a:pt x="589" y="2271"/>
                  </a:lnTo>
                  <a:lnTo>
                    <a:pt x="540" y="2240"/>
                  </a:lnTo>
                  <a:lnTo>
                    <a:pt x="492" y="2206"/>
                  </a:lnTo>
                  <a:lnTo>
                    <a:pt x="446" y="2170"/>
                  </a:lnTo>
                  <a:lnTo>
                    <a:pt x="401" y="2130"/>
                  </a:lnTo>
                  <a:lnTo>
                    <a:pt x="359" y="2090"/>
                  </a:lnTo>
                  <a:lnTo>
                    <a:pt x="318" y="2048"/>
                  </a:lnTo>
                  <a:lnTo>
                    <a:pt x="279" y="2003"/>
                  </a:lnTo>
                  <a:lnTo>
                    <a:pt x="243" y="1957"/>
                  </a:lnTo>
                  <a:lnTo>
                    <a:pt x="209" y="1909"/>
                  </a:lnTo>
                  <a:lnTo>
                    <a:pt x="178" y="1859"/>
                  </a:lnTo>
                  <a:lnTo>
                    <a:pt x="148" y="1807"/>
                  </a:lnTo>
                  <a:lnTo>
                    <a:pt x="121" y="1755"/>
                  </a:lnTo>
                  <a:lnTo>
                    <a:pt x="96" y="1701"/>
                  </a:lnTo>
                  <a:lnTo>
                    <a:pt x="75" y="1645"/>
                  </a:lnTo>
                  <a:lnTo>
                    <a:pt x="55" y="1589"/>
                  </a:lnTo>
                  <a:lnTo>
                    <a:pt x="38" y="1530"/>
                  </a:lnTo>
                  <a:lnTo>
                    <a:pt x="25" y="1472"/>
                  </a:lnTo>
                  <a:lnTo>
                    <a:pt x="14" y="1411"/>
                  </a:lnTo>
                  <a:lnTo>
                    <a:pt x="6" y="1349"/>
                  </a:lnTo>
                  <a:lnTo>
                    <a:pt x="2" y="1288"/>
                  </a:lnTo>
                  <a:lnTo>
                    <a:pt x="0" y="1224"/>
                  </a:lnTo>
                  <a:lnTo>
                    <a:pt x="2" y="1162"/>
                  </a:lnTo>
                  <a:lnTo>
                    <a:pt x="6" y="1099"/>
                  </a:lnTo>
                  <a:lnTo>
                    <a:pt x="14" y="1038"/>
                  </a:lnTo>
                  <a:lnTo>
                    <a:pt x="25" y="978"/>
                  </a:lnTo>
                  <a:lnTo>
                    <a:pt x="38" y="919"/>
                  </a:lnTo>
                  <a:lnTo>
                    <a:pt x="55" y="860"/>
                  </a:lnTo>
                  <a:lnTo>
                    <a:pt x="75" y="804"/>
                  </a:lnTo>
                  <a:lnTo>
                    <a:pt x="96" y="748"/>
                  </a:lnTo>
                  <a:lnTo>
                    <a:pt x="121" y="694"/>
                  </a:lnTo>
                  <a:lnTo>
                    <a:pt x="148" y="641"/>
                  </a:lnTo>
                  <a:lnTo>
                    <a:pt x="178" y="590"/>
                  </a:lnTo>
                  <a:lnTo>
                    <a:pt x="209" y="541"/>
                  </a:lnTo>
                  <a:lnTo>
                    <a:pt x="243" y="492"/>
                  </a:lnTo>
                  <a:lnTo>
                    <a:pt x="279" y="446"/>
                  </a:lnTo>
                  <a:lnTo>
                    <a:pt x="318" y="401"/>
                  </a:lnTo>
                  <a:lnTo>
                    <a:pt x="359" y="359"/>
                  </a:lnTo>
                  <a:lnTo>
                    <a:pt x="401" y="319"/>
                  </a:lnTo>
                  <a:lnTo>
                    <a:pt x="446" y="280"/>
                  </a:lnTo>
                  <a:lnTo>
                    <a:pt x="492" y="244"/>
                  </a:lnTo>
                  <a:lnTo>
                    <a:pt x="540" y="210"/>
                  </a:lnTo>
                  <a:lnTo>
                    <a:pt x="589" y="177"/>
                  </a:lnTo>
                  <a:lnTo>
                    <a:pt x="641" y="148"/>
                  </a:lnTo>
                  <a:lnTo>
                    <a:pt x="694" y="121"/>
                  </a:lnTo>
                  <a:lnTo>
                    <a:pt x="747" y="97"/>
                  </a:lnTo>
                  <a:lnTo>
                    <a:pt x="804" y="74"/>
                  </a:lnTo>
                  <a:lnTo>
                    <a:pt x="860" y="55"/>
                  </a:lnTo>
                  <a:lnTo>
                    <a:pt x="918" y="39"/>
                  </a:lnTo>
                  <a:lnTo>
                    <a:pt x="977" y="25"/>
                  </a:lnTo>
                  <a:lnTo>
                    <a:pt x="1038" y="14"/>
                  </a:lnTo>
                  <a:lnTo>
                    <a:pt x="1100" y="7"/>
                  </a:lnTo>
                  <a:lnTo>
                    <a:pt x="1161" y="2"/>
                  </a:lnTo>
                  <a:lnTo>
                    <a:pt x="1225" y="0"/>
                  </a:lnTo>
                  <a:close/>
                  <a:moveTo>
                    <a:pt x="1218" y="785"/>
                  </a:moveTo>
                  <a:lnTo>
                    <a:pt x="1243" y="786"/>
                  </a:lnTo>
                  <a:lnTo>
                    <a:pt x="1268" y="787"/>
                  </a:lnTo>
                  <a:lnTo>
                    <a:pt x="1293" y="790"/>
                  </a:lnTo>
                  <a:lnTo>
                    <a:pt x="1317" y="793"/>
                  </a:lnTo>
                  <a:lnTo>
                    <a:pt x="1341" y="798"/>
                  </a:lnTo>
                  <a:lnTo>
                    <a:pt x="1365" y="803"/>
                  </a:lnTo>
                  <a:lnTo>
                    <a:pt x="1388" y="809"/>
                  </a:lnTo>
                  <a:lnTo>
                    <a:pt x="1410" y="816"/>
                  </a:lnTo>
                  <a:lnTo>
                    <a:pt x="1432" y="824"/>
                  </a:lnTo>
                  <a:lnTo>
                    <a:pt x="1454" y="833"/>
                  </a:lnTo>
                  <a:lnTo>
                    <a:pt x="1474" y="842"/>
                  </a:lnTo>
                  <a:lnTo>
                    <a:pt x="1494" y="852"/>
                  </a:lnTo>
                  <a:lnTo>
                    <a:pt x="1513" y="863"/>
                  </a:lnTo>
                  <a:lnTo>
                    <a:pt x="1532" y="875"/>
                  </a:lnTo>
                  <a:lnTo>
                    <a:pt x="1550" y="888"/>
                  </a:lnTo>
                  <a:lnTo>
                    <a:pt x="1568" y="901"/>
                  </a:lnTo>
                  <a:lnTo>
                    <a:pt x="1584" y="914"/>
                  </a:lnTo>
                  <a:lnTo>
                    <a:pt x="1600" y="929"/>
                  </a:lnTo>
                  <a:lnTo>
                    <a:pt x="1614" y="943"/>
                  </a:lnTo>
                  <a:lnTo>
                    <a:pt x="1628" y="959"/>
                  </a:lnTo>
                  <a:lnTo>
                    <a:pt x="1641" y="975"/>
                  </a:lnTo>
                  <a:lnTo>
                    <a:pt x="1652" y="991"/>
                  </a:lnTo>
                  <a:lnTo>
                    <a:pt x="1663" y="1009"/>
                  </a:lnTo>
                  <a:lnTo>
                    <a:pt x="1674" y="1026"/>
                  </a:lnTo>
                  <a:lnTo>
                    <a:pt x="1683" y="1044"/>
                  </a:lnTo>
                  <a:lnTo>
                    <a:pt x="1691" y="1062"/>
                  </a:lnTo>
                  <a:lnTo>
                    <a:pt x="1697" y="1081"/>
                  </a:lnTo>
                  <a:lnTo>
                    <a:pt x="1703" y="1099"/>
                  </a:lnTo>
                  <a:lnTo>
                    <a:pt x="1707" y="1120"/>
                  </a:lnTo>
                  <a:lnTo>
                    <a:pt x="1710" y="1139"/>
                  </a:lnTo>
                  <a:lnTo>
                    <a:pt x="1712" y="1159"/>
                  </a:lnTo>
                  <a:lnTo>
                    <a:pt x="1713" y="1179"/>
                  </a:lnTo>
                  <a:lnTo>
                    <a:pt x="1712" y="1201"/>
                  </a:lnTo>
                  <a:lnTo>
                    <a:pt x="1710" y="1222"/>
                  </a:lnTo>
                  <a:lnTo>
                    <a:pt x="1706" y="1244"/>
                  </a:lnTo>
                  <a:lnTo>
                    <a:pt x="1701" y="1265"/>
                  </a:lnTo>
                  <a:lnTo>
                    <a:pt x="1695" y="1285"/>
                  </a:lnTo>
                  <a:lnTo>
                    <a:pt x="1687" y="1305"/>
                  </a:lnTo>
                  <a:lnTo>
                    <a:pt x="1678" y="1324"/>
                  </a:lnTo>
                  <a:lnTo>
                    <a:pt x="1667" y="1343"/>
                  </a:lnTo>
                  <a:lnTo>
                    <a:pt x="1656" y="1362"/>
                  </a:lnTo>
                  <a:lnTo>
                    <a:pt x="1643" y="1380"/>
                  </a:lnTo>
                  <a:lnTo>
                    <a:pt x="1630" y="1397"/>
                  </a:lnTo>
                  <a:lnTo>
                    <a:pt x="1615" y="1414"/>
                  </a:lnTo>
                  <a:lnTo>
                    <a:pt x="1600" y="1430"/>
                  </a:lnTo>
                  <a:lnTo>
                    <a:pt x="1583" y="1445"/>
                  </a:lnTo>
                  <a:lnTo>
                    <a:pt x="1566" y="1459"/>
                  </a:lnTo>
                  <a:lnTo>
                    <a:pt x="1546" y="1474"/>
                  </a:lnTo>
                  <a:lnTo>
                    <a:pt x="1577" y="1718"/>
                  </a:lnTo>
                  <a:lnTo>
                    <a:pt x="1391" y="1548"/>
                  </a:lnTo>
                  <a:lnTo>
                    <a:pt x="1371" y="1554"/>
                  </a:lnTo>
                  <a:lnTo>
                    <a:pt x="1350" y="1559"/>
                  </a:lnTo>
                  <a:lnTo>
                    <a:pt x="1329" y="1563"/>
                  </a:lnTo>
                  <a:lnTo>
                    <a:pt x="1307" y="1567"/>
                  </a:lnTo>
                  <a:lnTo>
                    <a:pt x="1285" y="1569"/>
                  </a:lnTo>
                  <a:lnTo>
                    <a:pt x="1263" y="1571"/>
                  </a:lnTo>
                  <a:lnTo>
                    <a:pt x="1240" y="1573"/>
                  </a:lnTo>
                  <a:lnTo>
                    <a:pt x="1218" y="1573"/>
                  </a:lnTo>
                  <a:lnTo>
                    <a:pt x="1192" y="1573"/>
                  </a:lnTo>
                  <a:lnTo>
                    <a:pt x="1167" y="1571"/>
                  </a:lnTo>
                  <a:lnTo>
                    <a:pt x="1142" y="1569"/>
                  </a:lnTo>
                  <a:lnTo>
                    <a:pt x="1118" y="1565"/>
                  </a:lnTo>
                  <a:lnTo>
                    <a:pt x="1093" y="1561"/>
                  </a:lnTo>
                  <a:lnTo>
                    <a:pt x="1070" y="1556"/>
                  </a:lnTo>
                  <a:lnTo>
                    <a:pt x="1047" y="1549"/>
                  </a:lnTo>
                  <a:lnTo>
                    <a:pt x="1025" y="1542"/>
                  </a:lnTo>
                  <a:lnTo>
                    <a:pt x="1003" y="1535"/>
                  </a:lnTo>
                  <a:lnTo>
                    <a:pt x="982" y="1526"/>
                  </a:lnTo>
                  <a:lnTo>
                    <a:pt x="960" y="1517"/>
                  </a:lnTo>
                  <a:lnTo>
                    <a:pt x="940" y="1506"/>
                  </a:lnTo>
                  <a:lnTo>
                    <a:pt x="921" y="1495"/>
                  </a:lnTo>
                  <a:lnTo>
                    <a:pt x="903" y="1484"/>
                  </a:lnTo>
                  <a:lnTo>
                    <a:pt x="885" y="1472"/>
                  </a:lnTo>
                  <a:lnTo>
                    <a:pt x="868" y="1458"/>
                  </a:lnTo>
                  <a:lnTo>
                    <a:pt x="851" y="1444"/>
                  </a:lnTo>
                  <a:lnTo>
                    <a:pt x="835" y="1430"/>
                  </a:lnTo>
                  <a:lnTo>
                    <a:pt x="821" y="1415"/>
                  </a:lnTo>
                  <a:lnTo>
                    <a:pt x="807" y="1400"/>
                  </a:lnTo>
                  <a:lnTo>
                    <a:pt x="794" y="1384"/>
                  </a:lnTo>
                  <a:lnTo>
                    <a:pt x="782" y="1368"/>
                  </a:lnTo>
                  <a:lnTo>
                    <a:pt x="771" y="1351"/>
                  </a:lnTo>
                  <a:lnTo>
                    <a:pt x="762" y="1332"/>
                  </a:lnTo>
                  <a:lnTo>
                    <a:pt x="753" y="1315"/>
                  </a:lnTo>
                  <a:lnTo>
                    <a:pt x="744" y="1296"/>
                  </a:lnTo>
                  <a:lnTo>
                    <a:pt x="738" y="1278"/>
                  </a:lnTo>
                  <a:lnTo>
                    <a:pt x="732" y="1259"/>
                  </a:lnTo>
                  <a:lnTo>
                    <a:pt x="728" y="1240"/>
                  </a:lnTo>
                  <a:lnTo>
                    <a:pt x="725" y="1219"/>
                  </a:lnTo>
                  <a:lnTo>
                    <a:pt x="723" y="1199"/>
                  </a:lnTo>
                  <a:lnTo>
                    <a:pt x="722" y="1179"/>
                  </a:lnTo>
                  <a:lnTo>
                    <a:pt x="723" y="1159"/>
                  </a:lnTo>
                  <a:lnTo>
                    <a:pt x="725" y="1139"/>
                  </a:lnTo>
                  <a:lnTo>
                    <a:pt x="728" y="1120"/>
                  </a:lnTo>
                  <a:lnTo>
                    <a:pt x="732" y="1099"/>
                  </a:lnTo>
                  <a:lnTo>
                    <a:pt x="738" y="1081"/>
                  </a:lnTo>
                  <a:lnTo>
                    <a:pt x="744" y="1062"/>
                  </a:lnTo>
                  <a:lnTo>
                    <a:pt x="753" y="1044"/>
                  </a:lnTo>
                  <a:lnTo>
                    <a:pt x="762" y="1026"/>
                  </a:lnTo>
                  <a:lnTo>
                    <a:pt x="771" y="1009"/>
                  </a:lnTo>
                  <a:lnTo>
                    <a:pt x="782" y="991"/>
                  </a:lnTo>
                  <a:lnTo>
                    <a:pt x="794" y="975"/>
                  </a:lnTo>
                  <a:lnTo>
                    <a:pt x="807" y="959"/>
                  </a:lnTo>
                  <a:lnTo>
                    <a:pt x="821" y="943"/>
                  </a:lnTo>
                  <a:lnTo>
                    <a:pt x="835" y="929"/>
                  </a:lnTo>
                  <a:lnTo>
                    <a:pt x="851" y="914"/>
                  </a:lnTo>
                  <a:lnTo>
                    <a:pt x="868" y="901"/>
                  </a:lnTo>
                  <a:lnTo>
                    <a:pt x="885" y="888"/>
                  </a:lnTo>
                  <a:lnTo>
                    <a:pt x="903" y="875"/>
                  </a:lnTo>
                  <a:lnTo>
                    <a:pt x="921" y="863"/>
                  </a:lnTo>
                  <a:lnTo>
                    <a:pt x="940" y="852"/>
                  </a:lnTo>
                  <a:lnTo>
                    <a:pt x="960" y="842"/>
                  </a:lnTo>
                  <a:lnTo>
                    <a:pt x="982" y="833"/>
                  </a:lnTo>
                  <a:lnTo>
                    <a:pt x="1003" y="824"/>
                  </a:lnTo>
                  <a:lnTo>
                    <a:pt x="1025" y="816"/>
                  </a:lnTo>
                  <a:lnTo>
                    <a:pt x="1047" y="809"/>
                  </a:lnTo>
                  <a:lnTo>
                    <a:pt x="1070" y="803"/>
                  </a:lnTo>
                  <a:lnTo>
                    <a:pt x="1093" y="798"/>
                  </a:lnTo>
                  <a:lnTo>
                    <a:pt x="1118" y="793"/>
                  </a:lnTo>
                  <a:lnTo>
                    <a:pt x="1142" y="790"/>
                  </a:lnTo>
                  <a:lnTo>
                    <a:pt x="1167" y="787"/>
                  </a:lnTo>
                  <a:lnTo>
                    <a:pt x="1192" y="786"/>
                  </a:lnTo>
                  <a:lnTo>
                    <a:pt x="1218" y="785"/>
                  </a:lnTo>
                  <a:close/>
                  <a:moveTo>
                    <a:pt x="1462" y="1117"/>
                  </a:moveTo>
                  <a:lnTo>
                    <a:pt x="1468" y="1117"/>
                  </a:lnTo>
                  <a:lnTo>
                    <a:pt x="1473" y="1119"/>
                  </a:lnTo>
                  <a:lnTo>
                    <a:pt x="1478" y="1120"/>
                  </a:lnTo>
                  <a:lnTo>
                    <a:pt x="1483" y="1122"/>
                  </a:lnTo>
                  <a:lnTo>
                    <a:pt x="1492" y="1127"/>
                  </a:lnTo>
                  <a:lnTo>
                    <a:pt x="1500" y="1133"/>
                  </a:lnTo>
                  <a:lnTo>
                    <a:pt x="1506" y="1141"/>
                  </a:lnTo>
                  <a:lnTo>
                    <a:pt x="1511" y="1150"/>
                  </a:lnTo>
                  <a:lnTo>
                    <a:pt x="1513" y="1155"/>
                  </a:lnTo>
                  <a:lnTo>
                    <a:pt x="1514" y="1160"/>
                  </a:lnTo>
                  <a:lnTo>
                    <a:pt x="1515" y="1165"/>
                  </a:lnTo>
                  <a:lnTo>
                    <a:pt x="1515" y="1171"/>
                  </a:lnTo>
                  <a:lnTo>
                    <a:pt x="1515" y="1176"/>
                  </a:lnTo>
                  <a:lnTo>
                    <a:pt x="1514" y="1182"/>
                  </a:lnTo>
                  <a:lnTo>
                    <a:pt x="1513" y="1187"/>
                  </a:lnTo>
                  <a:lnTo>
                    <a:pt x="1511" y="1191"/>
                  </a:lnTo>
                  <a:lnTo>
                    <a:pt x="1506" y="1200"/>
                  </a:lnTo>
                  <a:lnTo>
                    <a:pt x="1500" y="1208"/>
                  </a:lnTo>
                  <a:lnTo>
                    <a:pt x="1492" y="1215"/>
                  </a:lnTo>
                  <a:lnTo>
                    <a:pt x="1483" y="1220"/>
                  </a:lnTo>
                  <a:lnTo>
                    <a:pt x="1478" y="1221"/>
                  </a:lnTo>
                  <a:lnTo>
                    <a:pt x="1473" y="1223"/>
                  </a:lnTo>
                  <a:lnTo>
                    <a:pt x="1468" y="1224"/>
                  </a:lnTo>
                  <a:lnTo>
                    <a:pt x="1462" y="1224"/>
                  </a:lnTo>
                  <a:lnTo>
                    <a:pt x="1457" y="1224"/>
                  </a:lnTo>
                  <a:lnTo>
                    <a:pt x="1452" y="1223"/>
                  </a:lnTo>
                  <a:lnTo>
                    <a:pt x="1446" y="1221"/>
                  </a:lnTo>
                  <a:lnTo>
                    <a:pt x="1442" y="1220"/>
                  </a:lnTo>
                  <a:lnTo>
                    <a:pt x="1432" y="1215"/>
                  </a:lnTo>
                  <a:lnTo>
                    <a:pt x="1424" y="1208"/>
                  </a:lnTo>
                  <a:lnTo>
                    <a:pt x="1417" y="1200"/>
                  </a:lnTo>
                  <a:lnTo>
                    <a:pt x="1412" y="1191"/>
                  </a:lnTo>
                  <a:lnTo>
                    <a:pt x="1411" y="1187"/>
                  </a:lnTo>
                  <a:lnTo>
                    <a:pt x="1409" y="1182"/>
                  </a:lnTo>
                  <a:lnTo>
                    <a:pt x="1409" y="1176"/>
                  </a:lnTo>
                  <a:lnTo>
                    <a:pt x="1408" y="1171"/>
                  </a:lnTo>
                  <a:lnTo>
                    <a:pt x="1409" y="1165"/>
                  </a:lnTo>
                  <a:lnTo>
                    <a:pt x="1409" y="1160"/>
                  </a:lnTo>
                  <a:lnTo>
                    <a:pt x="1411" y="1155"/>
                  </a:lnTo>
                  <a:lnTo>
                    <a:pt x="1412" y="1150"/>
                  </a:lnTo>
                  <a:lnTo>
                    <a:pt x="1417" y="1141"/>
                  </a:lnTo>
                  <a:lnTo>
                    <a:pt x="1424" y="1133"/>
                  </a:lnTo>
                  <a:lnTo>
                    <a:pt x="1432" y="1127"/>
                  </a:lnTo>
                  <a:lnTo>
                    <a:pt x="1442" y="1122"/>
                  </a:lnTo>
                  <a:lnTo>
                    <a:pt x="1446" y="1120"/>
                  </a:lnTo>
                  <a:lnTo>
                    <a:pt x="1452" y="1119"/>
                  </a:lnTo>
                  <a:lnTo>
                    <a:pt x="1457" y="1117"/>
                  </a:lnTo>
                  <a:lnTo>
                    <a:pt x="1462" y="1117"/>
                  </a:lnTo>
                  <a:close/>
                  <a:moveTo>
                    <a:pt x="1214" y="1117"/>
                  </a:moveTo>
                  <a:lnTo>
                    <a:pt x="1219" y="1117"/>
                  </a:lnTo>
                  <a:lnTo>
                    <a:pt x="1224" y="1119"/>
                  </a:lnTo>
                  <a:lnTo>
                    <a:pt x="1230" y="1120"/>
                  </a:lnTo>
                  <a:lnTo>
                    <a:pt x="1234" y="1122"/>
                  </a:lnTo>
                  <a:lnTo>
                    <a:pt x="1243" y="1127"/>
                  </a:lnTo>
                  <a:lnTo>
                    <a:pt x="1251" y="1133"/>
                  </a:lnTo>
                  <a:lnTo>
                    <a:pt x="1258" y="1141"/>
                  </a:lnTo>
                  <a:lnTo>
                    <a:pt x="1263" y="1150"/>
                  </a:lnTo>
                  <a:lnTo>
                    <a:pt x="1264" y="1155"/>
                  </a:lnTo>
                  <a:lnTo>
                    <a:pt x="1266" y="1160"/>
                  </a:lnTo>
                  <a:lnTo>
                    <a:pt x="1266" y="1165"/>
                  </a:lnTo>
                  <a:lnTo>
                    <a:pt x="1267" y="1171"/>
                  </a:lnTo>
                  <a:lnTo>
                    <a:pt x="1266" y="1176"/>
                  </a:lnTo>
                  <a:lnTo>
                    <a:pt x="1266" y="1182"/>
                  </a:lnTo>
                  <a:lnTo>
                    <a:pt x="1264" y="1187"/>
                  </a:lnTo>
                  <a:lnTo>
                    <a:pt x="1263" y="1191"/>
                  </a:lnTo>
                  <a:lnTo>
                    <a:pt x="1258" y="1200"/>
                  </a:lnTo>
                  <a:lnTo>
                    <a:pt x="1251" y="1208"/>
                  </a:lnTo>
                  <a:lnTo>
                    <a:pt x="1243" y="1215"/>
                  </a:lnTo>
                  <a:lnTo>
                    <a:pt x="1234" y="1220"/>
                  </a:lnTo>
                  <a:lnTo>
                    <a:pt x="1230" y="1221"/>
                  </a:lnTo>
                  <a:lnTo>
                    <a:pt x="1224" y="1223"/>
                  </a:lnTo>
                  <a:lnTo>
                    <a:pt x="1219" y="1224"/>
                  </a:lnTo>
                  <a:lnTo>
                    <a:pt x="1214" y="1224"/>
                  </a:lnTo>
                  <a:lnTo>
                    <a:pt x="1207" y="1224"/>
                  </a:lnTo>
                  <a:lnTo>
                    <a:pt x="1202" y="1223"/>
                  </a:lnTo>
                  <a:lnTo>
                    <a:pt x="1197" y="1221"/>
                  </a:lnTo>
                  <a:lnTo>
                    <a:pt x="1192" y="1220"/>
                  </a:lnTo>
                  <a:lnTo>
                    <a:pt x="1183" y="1215"/>
                  </a:lnTo>
                  <a:lnTo>
                    <a:pt x="1175" y="1208"/>
                  </a:lnTo>
                  <a:lnTo>
                    <a:pt x="1169" y="1200"/>
                  </a:lnTo>
                  <a:lnTo>
                    <a:pt x="1164" y="1191"/>
                  </a:lnTo>
                  <a:lnTo>
                    <a:pt x="1162" y="1187"/>
                  </a:lnTo>
                  <a:lnTo>
                    <a:pt x="1161" y="1182"/>
                  </a:lnTo>
                  <a:lnTo>
                    <a:pt x="1160" y="1176"/>
                  </a:lnTo>
                  <a:lnTo>
                    <a:pt x="1160" y="1171"/>
                  </a:lnTo>
                  <a:lnTo>
                    <a:pt x="1160" y="1165"/>
                  </a:lnTo>
                  <a:lnTo>
                    <a:pt x="1161" y="1160"/>
                  </a:lnTo>
                  <a:lnTo>
                    <a:pt x="1162" y="1155"/>
                  </a:lnTo>
                  <a:lnTo>
                    <a:pt x="1164" y="1150"/>
                  </a:lnTo>
                  <a:lnTo>
                    <a:pt x="1169" y="1141"/>
                  </a:lnTo>
                  <a:lnTo>
                    <a:pt x="1175" y="1133"/>
                  </a:lnTo>
                  <a:lnTo>
                    <a:pt x="1183" y="1127"/>
                  </a:lnTo>
                  <a:lnTo>
                    <a:pt x="1192" y="1122"/>
                  </a:lnTo>
                  <a:lnTo>
                    <a:pt x="1197" y="1120"/>
                  </a:lnTo>
                  <a:lnTo>
                    <a:pt x="1202" y="1119"/>
                  </a:lnTo>
                  <a:lnTo>
                    <a:pt x="1207" y="1117"/>
                  </a:lnTo>
                  <a:lnTo>
                    <a:pt x="1214" y="1117"/>
                  </a:lnTo>
                  <a:close/>
                  <a:moveTo>
                    <a:pt x="964" y="1117"/>
                  </a:moveTo>
                  <a:lnTo>
                    <a:pt x="970" y="1117"/>
                  </a:lnTo>
                  <a:lnTo>
                    <a:pt x="975" y="1119"/>
                  </a:lnTo>
                  <a:lnTo>
                    <a:pt x="981" y="1120"/>
                  </a:lnTo>
                  <a:lnTo>
                    <a:pt x="986" y="1122"/>
                  </a:lnTo>
                  <a:lnTo>
                    <a:pt x="995" y="1127"/>
                  </a:lnTo>
                  <a:lnTo>
                    <a:pt x="1003" y="1133"/>
                  </a:lnTo>
                  <a:lnTo>
                    <a:pt x="1009" y="1141"/>
                  </a:lnTo>
                  <a:lnTo>
                    <a:pt x="1014" y="1150"/>
                  </a:lnTo>
                  <a:lnTo>
                    <a:pt x="1016" y="1155"/>
                  </a:lnTo>
                  <a:lnTo>
                    <a:pt x="1017" y="1160"/>
                  </a:lnTo>
                  <a:lnTo>
                    <a:pt x="1018" y="1165"/>
                  </a:lnTo>
                  <a:lnTo>
                    <a:pt x="1018" y="1171"/>
                  </a:lnTo>
                  <a:lnTo>
                    <a:pt x="1018" y="1176"/>
                  </a:lnTo>
                  <a:lnTo>
                    <a:pt x="1017" y="1182"/>
                  </a:lnTo>
                  <a:lnTo>
                    <a:pt x="1016" y="1187"/>
                  </a:lnTo>
                  <a:lnTo>
                    <a:pt x="1014" y="1191"/>
                  </a:lnTo>
                  <a:lnTo>
                    <a:pt x="1009" y="1200"/>
                  </a:lnTo>
                  <a:lnTo>
                    <a:pt x="1003" y="1208"/>
                  </a:lnTo>
                  <a:lnTo>
                    <a:pt x="995" y="1215"/>
                  </a:lnTo>
                  <a:lnTo>
                    <a:pt x="986" y="1220"/>
                  </a:lnTo>
                  <a:lnTo>
                    <a:pt x="981" y="1221"/>
                  </a:lnTo>
                  <a:lnTo>
                    <a:pt x="975" y="1223"/>
                  </a:lnTo>
                  <a:lnTo>
                    <a:pt x="970" y="1224"/>
                  </a:lnTo>
                  <a:lnTo>
                    <a:pt x="964" y="1224"/>
                  </a:lnTo>
                  <a:lnTo>
                    <a:pt x="959" y="1224"/>
                  </a:lnTo>
                  <a:lnTo>
                    <a:pt x="954" y="1223"/>
                  </a:lnTo>
                  <a:lnTo>
                    <a:pt x="949" y="1221"/>
                  </a:lnTo>
                  <a:lnTo>
                    <a:pt x="944" y="1220"/>
                  </a:lnTo>
                  <a:lnTo>
                    <a:pt x="935" y="1215"/>
                  </a:lnTo>
                  <a:lnTo>
                    <a:pt x="927" y="1208"/>
                  </a:lnTo>
                  <a:lnTo>
                    <a:pt x="920" y="1200"/>
                  </a:lnTo>
                  <a:lnTo>
                    <a:pt x="916" y="1191"/>
                  </a:lnTo>
                  <a:lnTo>
                    <a:pt x="914" y="1187"/>
                  </a:lnTo>
                  <a:lnTo>
                    <a:pt x="912" y="1182"/>
                  </a:lnTo>
                  <a:lnTo>
                    <a:pt x="912" y="1176"/>
                  </a:lnTo>
                  <a:lnTo>
                    <a:pt x="911" y="1171"/>
                  </a:lnTo>
                  <a:lnTo>
                    <a:pt x="912" y="1165"/>
                  </a:lnTo>
                  <a:lnTo>
                    <a:pt x="912" y="1160"/>
                  </a:lnTo>
                  <a:lnTo>
                    <a:pt x="914" y="1155"/>
                  </a:lnTo>
                  <a:lnTo>
                    <a:pt x="916" y="1150"/>
                  </a:lnTo>
                  <a:lnTo>
                    <a:pt x="920" y="1141"/>
                  </a:lnTo>
                  <a:lnTo>
                    <a:pt x="927" y="1133"/>
                  </a:lnTo>
                  <a:lnTo>
                    <a:pt x="935" y="1127"/>
                  </a:lnTo>
                  <a:lnTo>
                    <a:pt x="944" y="1122"/>
                  </a:lnTo>
                  <a:lnTo>
                    <a:pt x="949" y="1120"/>
                  </a:lnTo>
                  <a:lnTo>
                    <a:pt x="954" y="1119"/>
                  </a:lnTo>
                  <a:lnTo>
                    <a:pt x="959" y="1117"/>
                  </a:lnTo>
                  <a:lnTo>
                    <a:pt x="964" y="1117"/>
                  </a:lnTo>
                  <a:close/>
                  <a:moveTo>
                    <a:pt x="1225" y="387"/>
                  </a:moveTo>
                  <a:lnTo>
                    <a:pt x="1268" y="388"/>
                  </a:lnTo>
                  <a:lnTo>
                    <a:pt x="1310" y="391"/>
                  </a:lnTo>
                  <a:lnTo>
                    <a:pt x="1352" y="396"/>
                  </a:lnTo>
                  <a:lnTo>
                    <a:pt x="1393" y="404"/>
                  </a:lnTo>
                  <a:lnTo>
                    <a:pt x="1433" y="413"/>
                  </a:lnTo>
                  <a:lnTo>
                    <a:pt x="1474" y="425"/>
                  </a:lnTo>
                  <a:lnTo>
                    <a:pt x="1512" y="438"/>
                  </a:lnTo>
                  <a:lnTo>
                    <a:pt x="1550" y="453"/>
                  </a:lnTo>
                  <a:lnTo>
                    <a:pt x="1588" y="470"/>
                  </a:lnTo>
                  <a:lnTo>
                    <a:pt x="1624" y="488"/>
                  </a:lnTo>
                  <a:lnTo>
                    <a:pt x="1658" y="508"/>
                  </a:lnTo>
                  <a:lnTo>
                    <a:pt x="1693" y="530"/>
                  </a:lnTo>
                  <a:lnTo>
                    <a:pt x="1726" y="554"/>
                  </a:lnTo>
                  <a:lnTo>
                    <a:pt x="1757" y="579"/>
                  </a:lnTo>
                  <a:lnTo>
                    <a:pt x="1788" y="605"/>
                  </a:lnTo>
                  <a:lnTo>
                    <a:pt x="1817" y="632"/>
                  </a:lnTo>
                  <a:lnTo>
                    <a:pt x="1844" y="662"/>
                  </a:lnTo>
                  <a:lnTo>
                    <a:pt x="1871" y="692"/>
                  </a:lnTo>
                  <a:lnTo>
                    <a:pt x="1895" y="723"/>
                  </a:lnTo>
                  <a:lnTo>
                    <a:pt x="1919" y="756"/>
                  </a:lnTo>
                  <a:lnTo>
                    <a:pt x="1941" y="791"/>
                  </a:lnTo>
                  <a:lnTo>
                    <a:pt x="1961" y="825"/>
                  </a:lnTo>
                  <a:lnTo>
                    <a:pt x="1979" y="861"/>
                  </a:lnTo>
                  <a:lnTo>
                    <a:pt x="1996" y="899"/>
                  </a:lnTo>
                  <a:lnTo>
                    <a:pt x="2011" y="937"/>
                  </a:lnTo>
                  <a:lnTo>
                    <a:pt x="2025" y="975"/>
                  </a:lnTo>
                  <a:lnTo>
                    <a:pt x="2036" y="1016"/>
                  </a:lnTo>
                  <a:lnTo>
                    <a:pt x="2045" y="1056"/>
                  </a:lnTo>
                  <a:lnTo>
                    <a:pt x="2053" y="1097"/>
                  </a:lnTo>
                  <a:lnTo>
                    <a:pt x="2058" y="1139"/>
                  </a:lnTo>
                  <a:lnTo>
                    <a:pt x="2061" y="1181"/>
                  </a:lnTo>
                  <a:lnTo>
                    <a:pt x="2062" y="1224"/>
                  </a:lnTo>
                  <a:lnTo>
                    <a:pt x="2061" y="1268"/>
                  </a:lnTo>
                  <a:lnTo>
                    <a:pt x="2058" y="1310"/>
                  </a:lnTo>
                  <a:lnTo>
                    <a:pt x="2053" y="1353"/>
                  </a:lnTo>
                  <a:lnTo>
                    <a:pt x="2045" y="1393"/>
                  </a:lnTo>
                  <a:lnTo>
                    <a:pt x="2036" y="1434"/>
                  </a:lnTo>
                  <a:lnTo>
                    <a:pt x="2025" y="1474"/>
                  </a:lnTo>
                  <a:lnTo>
                    <a:pt x="2011" y="1513"/>
                  </a:lnTo>
                  <a:lnTo>
                    <a:pt x="1996" y="1550"/>
                  </a:lnTo>
                  <a:lnTo>
                    <a:pt x="1979" y="1588"/>
                  </a:lnTo>
                  <a:lnTo>
                    <a:pt x="1961" y="1624"/>
                  </a:lnTo>
                  <a:lnTo>
                    <a:pt x="1941" y="1659"/>
                  </a:lnTo>
                  <a:lnTo>
                    <a:pt x="1919" y="1692"/>
                  </a:lnTo>
                  <a:lnTo>
                    <a:pt x="1895" y="1726"/>
                  </a:lnTo>
                  <a:lnTo>
                    <a:pt x="1871" y="1757"/>
                  </a:lnTo>
                  <a:lnTo>
                    <a:pt x="1844" y="1787"/>
                  </a:lnTo>
                  <a:lnTo>
                    <a:pt x="1817" y="1817"/>
                  </a:lnTo>
                  <a:lnTo>
                    <a:pt x="1788" y="1845"/>
                  </a:lnTo>
                  <a:lnTo>
                    <a:pt x="1757" y="1871"/>
                  </a:lnTo>
                  <a:lnTo>
                    <a:pt x="1726" y="1895"/>
                  </a:lnTo>
                  <a:lnTo>
                    <a:pt x="1693" y="1919"/>
                  </a:lnTo>
                  <a:lnTo>
                    <a:pt x="1658" y="1941"/>
                  </a:lnTo>
                  <a:lnTo>
                    <a:pt x="1624" y="1961"/>
                  </a:lnTo>
                  <a:lnTo>
                    <a:pt x="1588" y="1980"/>
                  </a:lnTo>
                  <a:lnTo>
                    <a:pt x="1550" y="1996"/>
                  </a:lnTo>
                  <a:lnTo>
                    <a:pt x="1512" y="2011"/>
                  </a:lnTo>
                  <a:lnTo>
                    <a:pt x="1474" y="2024"/>
                  </a:lnTo>
                  <a:lnTo>
                    <a:pt x="1433" y="2035"/>
                  </a:lnTo>
                  <a:lnTo>
                    <a:pt x="1393" y="2046"/>
                  </a:lnTo>
                  <a:lnTo>
                    <a:pt x="1352" y="2053"/>
                  </a:lnTo>
                  <a:lnTo>
                    <a:pt x="1310" y="2058"/>
                  </a:lnTo>
                  <a:lnTo>
                    <a:pt x="1268" y="2061"/>
                  </a:lnTo>
                  <a:lnTo>
                    <a:pt x="1225" y="2062"/>
                  </a:lnTo>
                  <a:lnTo>
                    <a:pt x="1181" y="2061"/>
                  </a:lnTo>
                  <a:lnTo>
                    <a:pt x="1139" y="2058"/>
                  </a:lnTo>
                  <a:lnTo>
                    <a:pt x="1097" y="2053"/>
                  </a:lnTo>
                  <a:lnTo>
                    <a:pt x="1056" y="2046"/>
                  </a:lnTo>
                  <a:lnTo>
                    <a:pt x="1015" y="2035"/>
                  </a:lnTo>
                  <a:lnTo>
                    <a:pt x="975" y="2024"/>
                  </a:lnTo>
                  <a:lnTo>
                    <a:pt x="936" y="2011"/>
                  </a:lnTo>
                  <a:lnTo>
                    <a:pt x="899" y="1996"/>
                  </a:lnTo>
                  <a:lnTo>
                    <a:pt x="861" y="1980"/>
                  </a:lnTo>
                  <a:lnTo>
                    <a:pt x="825" y="1961"/>
                  </a:lnTo>
                  <a:lnTo>
                    <a:pt x="790" y="1941"/>
                  </a:lnTo>
                  <a:lnTo>
                    <a:pt x="757" y="1919"/>
                  </a:lnTo>
                  <a:lnTo>
                    <a:pt x="723" y="1895"/>
                  </a:lnTo>
                  <a:lnTo>
                    <a:pt x="692" y="1871"/>
                  </a:lnTo>
                  <a:lnTo>
                    <a:pt x="662" y="1845"/>
                  </a:lnTo>
                  <a:lnTo>
                    <a:pt x="632" y="1817"/>
                  </a:lnTo>
                  <a:lnTo>
                    <a:pt x="604" y="1787"/>
                  </a:lnTo>
                  <a:lnTo>
                    <a:pt x="578" y="1757"/>
                  </a:lnTo>
                  <a:lnTo>
                    <a:pt x="554" y="1726"/>
                  </a:lnTo>
                  <a:lnTo>
                    <a:pt x="530" y="1692"/>
                  </a:lnTo>
                  <a:lnTo>
                    <a:pt x="508" y="1659"/>
                  </a:lnTo>
                  <a:lnTo>
                    <a:pt x="488" y="1624"/>
                  </a:lnTo>
                  <a:lnTo>
                    <a:pt x="469" y="1588"/>
                  </a:lnTo>
                  <a:lnTo>
                    <a:pt x="453" y="1550"/>
                  </a:lnTo>
                  <a:lnTo>
                    <a:pt x="438" y="1513"/>
                  </a:lnTo>
                  <a:lnTo>
                    <a:pt x="425" y="1474"/>
                  </a:lnTo>
                  <a:lnTo>
                    <a:pt x="414" y="1434"/>
                  </a:lnTo>
                  <a:lnTo>
                    <a:pt x="404" y="1393"/>
                  </a:lnTo>
                  <a:lnTo>
                    <a:pt x="396" y="1353"/>
                  </a:lnTo>
                  <a:lnTo>
                    <a:pt x="391" y="1310"/>
                  </a:lnTo>
                  <a:lnTo>
                    <a:pt x="388" y="1268"/>
                  </a:lnTo>
                  <a:lnTo>
                    <a:pt x="387" y="1224"/>
                  </a:lnTo>
                  <a:lnTo>
                    <a:pt x="388" y="1181"/>
                  </a:lnTo>
                  <a:lnTo>
                    <a:pt x="391" y="1139"/>
                  </a:lnTo>
                  <a:lnTo>
                    <a:pt x="396" y="1097"/>
                  </a:lnTo>
                  <a:lnTo>
                    <a:pt x="404" y="1056"/>
                  </a:lnTo>
                  <a:lnTo>
                    <a:pt x="414" y="1016"/>
                  </a:lnTo>
                  <a:lnTo>
                    <a:pt x="425" y="975"/>
                  </a:lnTo>
                  <a:lnTo>
                    <a:pt x="438" y="937"/>
                  </a:lnTo>
                  <a:lnTo>
                    <a:pt x="453" y="899"/>
                  </a:lnTo>
                  <a:lnTo>
                    <a:pt x="469" y="861"/>
                  </a:lnTo>
                  <a:lnTo>
                    <a:pt x="488" y="825"/>
                  </a:lnTo>
                  <a:lnTo>
                    <a:pt x="508" y="791"/>
                  </a:lnTo>
                  <a:lnTo>
                    <a:pt x="530" y="756"/>
                  </a:lnTo>
                  <a:lnTo>
                    <a:pt x="554" y="723"/>
                  </a:lnTo>
                  <a:lnTo>
                    <a:pt x="578" y="692"/>
                  </a:lnTo>
                  <a:lnTo>
                    <a:pt x="604" y="662"/>
                  </a:lnTo>
                  <a:lnTo>
                    <a:pt x="632" y="632"/>
                  </a:lnTo>
                  <a:lnTo>
                    <a:pt x="662" y="605"/>
                  </a:lnTo>
                  <a:lnTo>
                    <a:pt x="692" y="579"/>
                  </a:lnTo>
                  <a:lnTo>
                    <a:pt x="723" y="554"/>
                  </a:lnTo>
                  <a:lnTo>
                    <a:pt x="757" y="530"/>
                  </a:lnTo>
                  <a:lnTo>
                    <a:pt x="790" y="508"/>
                  </a:lnTo>
                  <a:lnTo>
                    <a:pt x="825" y="488"/>
                  </a:lnTo>
                  <a:lnTo>
                    <a:pt x="861" y="470"/>
                  </a:lnTo>
                  <a:lnTo>
                    <a:pt x="899" y="453"/>
                  </a:lnTo>
                  <a:lnTo>
                    <a:pt x="936" y="438"/>
                  </a:lnTo>
                  <a:lnTo>
                    <a:pt x="975" y="425"/>
                  </a:lnTo>
                  <a:lnTo>
                    <a:pt x="1015" y="413"/>
                  </a:lnTo>
                  <a:lnTo>
                    <a:pt x="1056" y="404"/>
                  </a:lnTo>
                  <a:lnTo>
                    <a:pt x="1097" y="396"/>
                  </a:lnTo>
                  <a:lnTo>
                    <a:pt x="1139" y="391"/>
                  </a:lnTo>
                  <a:lnTo>
                    <a:pt x="1181" y="388"/>
                  </a:lnTo>
                  <a:lnTo>
                    <a:pt x="1225" y="387"/>
                  </a:lnTo>
                  <a:close/>
                </a:path>
              </a:pathLst>
            </a:custGeom>
            <a:grpFill/>
            <a:ln>
              <a:noFill/>
            </a:ln>
          </p:spPr>
          <p:txBody>
            <a:bodyPr vert="horz" wrap="square" lIns="91440" tIns="45720" rIns="91440" bIns="45720" numCol="1" anchor="t" anchorCtr="0" compatLnSpc="1"/>
            <a:lstStyle/>
            <a:p>
              <a:endParaRPr lang="zh-CN" altLang="en-US"/>
            </a:p>
          </p:txBody>
        </p:sp>
        <p:sp>
          <p:nvSpPr>
            <p:cNvPr id="32" name="PA_任意多边形 7"/>
            <p:cNvSpPr>
              <a:spLocks noChangeAspect="1" noEditPoints="1"/>
            </p:cNvSpPr>
            <p:nvPr>
              <p:custDataLst>
                <p:tags r:id="rId8"/>
              </p:custDataLst>
            </p:nvPr>
          </p:nvSpPr>
          <p:spPr bwMode="auto">
            <a:xfrm>
              <a:off x="5599497" y="6311120"/>
              <a:ext cx="383852" cy="383852"/>
            </a:xfrm>
            <a:custGeom>
              <a:avLst/>
              <a:gdLst>
                <a:gd name="T0" fmla="*/ 1472 w 2449"/>
                <a:gd name="T1" fmla="*/ 25 h 2449"/>
                <a:gd name="T2" fmla="*/ 1755 w 2449"/>
                <a:gd name="T3" fmla="*/ 121 h 2449"/>
                <a:gd name="T4" fmla="*/ 2003 w 2449"/>
                <a:gd name="T5" fmla="*/ 279 h 2449"/>
                <a:gd name="T6" fmla="*/ 2206 w 2449"/>
                <a:gd name="T7" fmla="*/ 492 h 2449"/>
                <a:gd name="T8" fmla="*/ 2353 w 2449"/>
                <a:gd name="T9" fmla="*/ 747 h 2449"/>
                <a:gd name="T10" fmla="*/ 2435 w 2449"/>
                <a:gd name="T11" fmla="*/ 1038 h 2449"/>
                <a:gd name="T12" fmla="*/ 2443 w 2449"/>
                <a:gd name="T13" fmla="*/ 1350 h 2449"/>
                <a:gd name="T14" fmla="*/ 2374 w 2449"/>
                <a:gd name="T15" fmla="*/ 1645 h 2449"/>
                <a:gd name="T16" fmla="*/ 2240 w 2449"/>
                <a:gd name="T17" fmla="*/ 1908 h 2449"/>
                <a:gd name="T18" fmla="*/ 2048 w 2449"/>
                <a:gd name="T19" fmla="*/ 2130 h 2449"/>
                <a:gd name="T20" fmla="*/ 1808 w 2449"/>
                <a:gd name="T21" fmla="*/ 2301 h 2449"/>
                <a:gd name="T22" fmla="*/ 1530 w 2449"/>
                <a:gd name="T23" fmla="*/ 2410 h 2449"/>
                <a:gd name="T24" fmla="*/ 1224 w 2449"/>
                <a:gd name="T25" fmla="*/ 2449 h 2449"/>
                <a:gd name="T26" fmla="*/ 919 w 2449"/>
                <a:gd name="T27" fmla="*/ 2410 h 2449"/>
                <a:gd name="T28" fmla="*/ 641 w 2449"/>
                <a:gd name="T29" fmla="*/ 2301 h 2449"/>
                <a:gd name="T30" fmla="*/ 401 w 2449"/>
                <a:gd name="T31" fmla="*/ 2130 h 2449"/>
                <a:gd name="T32" fmla="*/ 210 w 2449"/>
                <a:gd name="T33" fmla="*/ 1908 h 2449"/>
                <a:gd name="T34" fmla="*/ 74 w 2449"/>
                <a:gd name="T35" fmla="*/ 1645 h 2449"/>
                <a:gd name="T36" fmla="*/ 7 w 2449"/>
                <a:gd name="T37" fmla="*/ 1350 h 2449"/>
                <a:gd name="T38" fmla="*/ 14 w 2449"/>
                <a:gd name="T39" fmla="*/ 1038 h 2449"/>
                <a:gd name="T40" fmla="*/ 97 w 2449"/>
                <a:gd name="T41" fmla="*/ 747 h 2449"/>
                <a:gd name="T42" fmla="*/ 243 w 2449"/>
                <a:gd name="T43" fmla="*/ 492 h 2449"/>
                <a:gd name="T44" fmla="*/ 446 w 2449"/>
                <a:gd name="T45" fmla="*/ 279 h 2449"/>
                <a:gd name="T46" fmla="*/ 694 w 2449"/>
                <a:gd name="T47" fmla="*/ 121 h 2449"/>
                <a:gd name="T48" fmla="*/ 977 w 2449"/>
                <a:gd name="T49" fmla="*/ 25 h 2449"/>
                <a:gd name="T50" fmla="*/ 1637 w 2449"/>
                <a:gd name="T51" fmla="*/ 1603 h 2449"/>
                <a:gd name="T52" fmla="*/ 1412 w 2449"/>
                <a:gd name="T53" fmla="*/ 1603 h 2449"/>
                <a:gd name="T54" fmla="*/ 1187 w 2449"/>
                <a:gd name="T55" fmla="*/ 1603 h 2449"/>
                <a:gd name="T56" fmla="*/ 944 w 2449"/>
                <a:gd name="T57" fmla="*/ 1603 h 2449"/>
                <a:gd name="T58" fmla="*/ 694 w 2449"/>
                <a:gd name="T59" fmla="*/ 1603 h 2449"/>
                <a:gd name="T60" fmla="*/ 1224 w 2449"/>
                <a:gd name="T61" fmla="*/ 387 h 2449"/>
                <a:gd name="T62" fmla="*/ 1434 w 2449"/>
                <a:gd name="T63" fmla="*/ 414 h 2449"/>
                <a:gd name="T64" fmla="*/ 1624 w 2449"/>
                <a:gd name="T65" fmla="*/ 488 h 2449"/>
                <a:gd name="T66" fmla="*/ 1787 w 2449"/>
                <a:gd name="T67" fmla="*/ 604 h 2449"/>
                <a:gd name="T68" fmla="*/ 1919 w 2449"/>
                <a:gd name="T69" fmla="*/ 757 h 2449"/>
                <a:gd name="T70" fmla="*/ 2011 w 2449"/>
                <a:gd name="T71" fmla="*/ 936 h 2449"/>
                <a:gd name="T72" fmla="*/ 2058 w 2449"/>
                <a:gd name="T73" fmla="*/ 1139 h 2449"/>
                <a:gd name="T74" fmla="*/ 2053 w 2449"/>
                <a:gd name="T75" fmla="*/ 1352 h 2449"/>
                <a:gd name="T76" fmla="*/ 1996 w 2449"/>
                <a:gd name="T77" fmla="*/ 1550 h 2449"/>
                <a:gd name="T78" fmla="*/ 1895 w 2449"/>
                <a:gd name="T79" fmla="*/ 1725 h 2449"/>
                <a:gd name="T80" fmla="*/ 1757 w 2449"/>
                <a:gd name="T81" fmla="*/ 1870 h 2449"/>
                <a:gd name="T82" fmla="*/ 1588 w 2449"/>
                <a:gd name="T83" fmla="*/ 1979 h 2449"/>
                <a:gd name="T84" fmla="*/ 1393 w 2449"/>
                <a:gd name="T85" fmla="*/ 2045 h 2449"/>
                <a:gd name="T86" fmla="*/ 1181 w 2449"/>
                <a:gd name="T87" fmla="*/ 2061 h 2449"/>
                <a:gd name="T88" fmla="*/ 975 w 2449"/>
                <a:gd name="T89" fmla="*/ 2024 h 2449"/>
                <a:gd name="T90" fmla="*/ 791 w 2449"/>
                <a:gd name="T91" fmla="*/ 1941 h 2449"/>
                <a:gd name="T92" fmla="*/ 632 w 2449"/>
                <a:gd name="T93" fmla="*/ 1817 h 2449"/>
                <a:gd name="T94" fmla="*/ 508 w 2449"/>
                <a:gd name="T95" fmla="*/ 1658 h 2449"/>
                <a:gd name="T96" fmla="*/ 424 w 2449"/>
                <a:gd name="T97" fmla="*/ 1474 h 2449"/>
                <a:gd name="T98" fmla="*/ 388 w 2449"/>
                <a:gd name="T99" fmla="*/ 1268 h 2449"/>
                <a:gd name="T100" fmla="*/ 404 w 2449"/>
                <a:gd name="T101" fmla="*/ 1056 h 2449"/>
                <a:gd name="T102" fmla="*/ 470 w 2449"/>
                <a:gd name="T103" fmla="*/ 861 h 2449"/>
                <a:gd name="T104" fmla="*/ 578 w 2449"/>
                <a:gd name="T105" fmla="*/ 692 h 2449"/>
                <a:gd name="T106" fmla="*/ 723 w 2449"/>
                <a:gd name="T107" fmla="*/ 554 h 2449"/>
                <a:gd name="T108" fmla="*/ 899 w 2449"/>
                <a:gd name="T109" fmla="*/ 453 h 2449"/>
                <a:gd name="T110" fmla="*/ 1097 w 2449"/>
                <a:gd name="T111" fmla="*/ 396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9" h="2449">
                  <a:moveTo>
                    <a:pt x="1224" y="0"/>
                  </a:moveTo>
                  <a:lnTo>
                    <a:pt x="1288" y="2"/>
                  </a:lnTo>
                  <a:lnTo>
                    <a:pt x="1349" y="6"/>
                  </a:lnTo>
                  <a:lnTo>
                    <a:pt x="1411" y="14"/>
                  </a:lnTo>
                  <a:lnTo>
                    <a:pt x="1472" y="25"/>
                  </a:lnTo>
                  <a:lnTo>
                    <a:pt x="1530" y="38"/>
                  </a:lnTo>
                  <a:lnTo>
                    <a:pt x="1589" y="55"/>
                  </a:lnTo>
                  <a:lnTo>
                    <a:pt x="1645" y="75"/>
                  </a:lnTo>
                  <a:lnTo>
                    <a:pt x="1702" y="96"/>
                  </a:lnTo>
                  <a:lnTo>
                    <a:pt x="1755" y="121"/>
                  </a:lnTo>
                  <a:lnTo>
                    <a:pt x="1808" y="148"/>
                  </a:lnTo>
                  <a:lnTo>
                    <a:pt x="1859" y="178"/>
                  </a:lnTo>
                  <a:lnTo>
                    <a:pt x="1909" y="209"/>
                  </a:lnTo>
                  <a:lnTo>
                    <a:pt x="1957" y="243"/>
                  </a:lnTo>
                  <a:lnTo>
                    <a:pt x="2003" y="279"/>
                  </a:lnTo>
                  <a:lnTo>
                    <a:pt x="2048" y="318"/>
                  </a:lnTo>
                  <a:lnTo>
                    <a:pt x="2090" y="359"/>
                  </a:lnTo>
                  <a:lnTo>
                    <a:pt x="2131" y="401"/>
                  </a:lnTo>
                  <a:lnTo>
                    <a:pt x="2170" y="446"/>
                  </a:lnTo>
                  <a:lnTo>
                    <a:pt x="2206" y="492"/>
                  </a:lnTo>
                  <a:lnTo>
                    <a:pt x="2240" y="540"/>
                  </a:lnTo>
                  <a:lnTo>
                    <a:pt x="2271" y="590"/>
                  </a:lnTo>
                  <a:lnTo>
                    <a:pt x="2301" y="641"/>
                  </a:lnTo>
                  <a:lnTo>
                    <a:pt x="2328" y="694"/>
                  </a:lnTo>
                  <a:lnTo>
                    <a:pt x="2353" y="747"/>
                  </a:lnTo>
                  <a:lnTo>
                    <a:pt x="2374" y="804"/>
                  </a:lnTo>
                  <a:lnTo>
                    <a:pt x="2394" y="860"/>
                  </a:lnTo>
                  <a:lnTo>
                    <a:pt x="2411" y="919"/>
                  </a:lnTo>
                  <a:lnTo>
                    <a:pt x="2424" y="977"/>
                  </a:lnTo>
                  <a:lnTo>
                    <a:pt x="2435" y="1038"/>
                  </a:lnTo>
                  <a:lnTo>
                    <a:pt x="2443" y="1100"/>
                  </a:lnTo>
                  <a:lnTo>
                    <a:pt x="2447" y="1161"/>
                  </a:lnTo>
                  <a:lnTo>
                    <a:pt x="2449" y="1225"/>
                  </a:lnTo>
                  <a:lnTo>
                    <a:pt x="2447" y="1287"/>
                  </a:lnTo>
                  <a:lnTo>
                    <a:pt x="2443" y="1350"/>
                  </a:lnTo>
                  <a:lnTo>
                    <a:pt x="2435" y="1411"/>
                  </a:lnTo>
                  <a:lnTo>
                    <a:pt x="2424" y="1471"/>
                  </a:lnTo>
                  <a:lnTo>
                    <a:pt x="2411" y="1530"/>
                  </a:lnTo>
                  <a:lnTo>
                    <a:pt x="2394" y="1589"/>
                  </a:lnTo>
                  <a:lnTo>
                    <a:pt x="2374" y="1645"/>
                  </a:lnTo>
                  <a:lnTo>
                    <a:pt x="2353" y="1701"/>
                  </a:lnTo>
                  <a:lnTo>
                    <a:pt x="2328" y="1755"/>
                  </a:lnTo>
                  <a:lnTo>
                    <a:pt x="2301" y="1808"/>
                  </a:lnTo>
                  <a:lnTo>
                    <a:pt x="2271" y="1859"/>
                  </a:lnTo>
                  <a:lnTo>
                    <a:pt x="2240" y="1908"/>
                  </a:lnTo>
                  <a:lnTo>
                    <a:pt x="2206" y="1957"/>
                  </a:lnTo>
                  <a:lnTo>
                    <a:pt x="2170" y="2003"/>
                  </a:lnTo>
                  <a:lnTo>
                    <a:pt x="2131" y="2048"/>
                  </a:lnTo>
                  <a:lnTo>
                    <a:pt x="2090" y="2090"/>
                  </a:lnTo>
                  <a:lnTo>
                    <a:pt x="2048" y="2130"/>
                  </a:lnTo>
                  <a:lnTo>
                    <a:pt x="2003" y="2169"/>
                  </a:lnTo>
                  <a:lnTo>
                    <a:pt x="1957" y="2205"/>
                  </a:lnTo>
                  <a:lnTo>
                    <a:pt x="1909" y="2239"/>
                  </a:lnTo>
                  <a:lnTo>
                    <a:pt x="1859" y="2272"/>
                  </a:lnTo>
                  <a:lnTo>
                    <a:pt x="1808" y="2301"/>
                  </a:lnTo>
                  <a:lnTo>
                    <a:pt x="1755" y="2328"/>
                  </a:lnTo>
                  <a:lnTo>
                    <a:pt x="1702" y="2352"/>
                  </a:lnTo>
                  <a:lnTo>
                    <a:pt x="1645" y="2375"/>
                  </a:lnTo>
                  <a:lnTo>
                    <a:pt x="1589" y="2394"/>
                  </a:lnTo>
                  <a:lnTo>
                    <a:pt x="1530" y="2410"/>
                  </a:lnTo>
                  <a:lnTo>
                    <a:pt x="1472" y="2424"/>
                  </a:lnTo>
                  <a:lnTo>
                    <a:pt x="1411" y="2435"/>
                  </a:lnTo>
                  <a:lnTo>
                    <a:pt x="1349" y="2442"/>
                  </a:lnTo>
                  <a:lnTo>
                    <a:pt x="1288" y="2447"/>
                  </a:lnTo>
                  <a:lnTo>
                    <a:pt x="1224" y="2449"/>
                  </a:lnTo>
                  <a:lnTo>
                    <a:pt x="1162" y="2447"/>
                  </a:lnTo>
                  <a:lnTo>
                    <a:pt x="1099" y="2442"/>
                  </a:lnTo>
                  <a:lnTo>
                    <a:pt x="1038" y="2435"/>
                  </a:lnTo>
                  <a:lnTo>
                    <a:pt x="977" y="2424"/>
                  </a:lnTo>
                  <a:lnTo>
                    <a:pt x="919" y="2410"/>
                  </a:lnTo>
                  <a:lnTo>
                    <a:pt x="860" y="2394"/>
                  </a:lnTo>
                  <a:lnTo>
                    <a:pt x="804" y="2375"/>
                  </a:lnTo>
                  <a:lnTo>
                    <a:pt x="748" y="2352"/>
                  </a:lnTo>
                  <a:lnTo>
                    <a:pt x="694" y="2328"/>
                  </a:lnTo>
                  <a:lnTo>
                    <a:pt x="641" y="2301"/>
                  </a:lnTo>
                  <a:lnTo>
                    <a:pt x="590" y="2272"/>
                  </a:lnTo>
                  <a:lnTo>
                    <a:pt x="539" y="2239"/>
                  </a:lnTo>
                  <a:lnTo>
                    <a:pt x="492" y="2205"/>
                  </a:lnTo>
                  <a:lnTo>
                    <a:pt x="446" y="2169"/>
                  </a:lnTo>
                  <a:lnTo>
                    <a:pt x="401" y="2130"/>
                  </a:lnTo>
                  <a:lnTo>
                    <a:pt x="359" y="2090"/>
                  </a:lnTo>
                  <a:lnTo>
                    <a:pt x="319" y="2048"/>
                  </a:lnTo>
                  <a:lnTo>
                    <a:pt x="279" y="2003"/>
                  </a:lnTo>
                  <a:lnTo>
                    <a:pt x="243" y="1957"/>
                  </a:lnTo>
                  <a:lnTo>
                    <a:pt x="210" y="1908"/>
                  </a:lnTo>
                  <a:lnTo>
                    <a:pt x="177" y="1859"/>
                  </a:lnTo>
                  <a:lnTo>
                    <a:pt x="148" y="1808"/>
                  </a:lnTo>
                  <a:lnTo>
                    <a:pt x="121" y="1755"/>
                  </a:lnTo>
                  <a:lnTo>
                    <a:pt x="97" y="1701"/>
                  </a:lnTo>
                  <a:lnTo>
                    <a:pt x="74" y="1645"/>
                  </a:lnTo>
                  <a:lnTo>
                    <a:pt x="55" y="1589"/>
                  </a:lnTo>
                  <a:lnTo>
                    <a:pt x="38" y="1530"/>
                  </a:lnTo>
                  <a:lnTo>
                    <a:pt x="25" y="1471"/>
                  </a:lnTo>
                  <a:lnTo>
                    <a:pt x="14" y="1411"/>
                  </a:lnTo>
                  <a:lnTo>
                    <a:pt x="7" y="1350"/>
                  </a:lnTo>
                  <a:lnTo>
                    <a:pt x="2" y="1287"/>
                  </a:lnTo>
                  <a:lnTo>
                    <a:pt x="0" y="1225"/>
                  </a:lnTo>
                  <a:lnTo>
                    <a:pt x="2" y="1161"/>
                  </a:lnTo>
                  <a:lnTo>
                    <a:pt x="7" y="1100"/>
                  </a:lnTo>
                  <a:lnTo>
                    <a:pt x="14" y="1038"/>
                  </a:lnTo>
                  <a:lnTo>
                    <a:pt x="25" y="977"/>
                  </a:lnTo>
                  <a:lnTo>
                    <a:pt x="38" y="919"/>
                  </a:lnTo>
                  <a:lnTo>
                    <a:pt x="55" y="860"/>
                  </a:lnTo>
                  <a:lnTo>
                    <a:pt x="74" y="804"/>
                  </a:lnTo>
                  <a:lnTo>
                    <a:pt x="97" y="747"/>
                  </a:lnTo>
                  <a:lnTo>
                    <a:pt x="121" y="694"/>
                  </a:lnTo>
                  <a:lnTo>
                    <a:pt x="148" y="641"/>
                  </a:lnTo>
                  <a:lnTo>
                    <a:pt x="177" y="590"/>
                  </a:lnTo>
                  <a:lnTo>
                    <a:pt x="210" y="540"/>
                  </a:lnTo>
                  <a:lnTo>
                    <a:pt x="243" y="492"/>
                  </a:lnTo>
                  <a:lnTo>
                    <a:pt x="279" y="446"/>
                  </a:lnTo>
                  <a:lnTo>
                    <a:pt x="319" y="401"/>
                  </a:lnTo>
                  <a:lnTo>
                    <a:pt x="359" y="359"/>
                  </a:lnTo>
                  <a:lnTo>
                    <a:pt x="401" y="318"/>
                  </a:lnTo>
                  <a:lnTo>
                    <a:pt x="446" y="279"/>
                  </a:lnTo>
                  <a:lnTo>
                    <a:pt x="492" y="243"/>
                  </a:lnTo>
                  <a:lnTo>
                    <a:pt x="539" y="209"/>
                  </a:lnTo>
                  <a:lnTo>
                    <a:pt x="590" y="178"/>
                  </a:lnTo>
                  <a:lnTo>
                    <a:pt x="641" y="148"/>
                  </a:lnTo>
                  <a:lnTo>
                    <a:pt x="694" y="121"/>
                  </a:lnTo>
                  <a:lnTo>
                    <a:pt x="748" y="96"/>
                  </a:lnTo>
                  <a:lnTo>
                    <a:pt x="804" y="75"/>
                  </a:lnTo>
                  <a:lnTo>
                    <a:pt x="860" y="55"/>
                  </a:lnTo>
                  <a:lnTo>
                    <a:pt x="919" y="38"/>
                  </a:lnTo>
                  <a:lnTo>
                    <a:pt x="977" y="25"/>
                  </a:lnTo>
                  <a:lnTo>
                    <a:pt x="1038" y="14"/>
                  </a:lnTo>
                  <a:lnTo>
                    <a:pt x="1099" y="6"/>
                  </a:lnTo>
                  <a:lnTo>
                    <a:pt x="1162" y="2"/>
                  </a:lnTo>
                  <a:lnTo>
                    <a:pt x="1224" y="0"/>
                  </a:lnTo>
                  <a:close/>
                  <a:moveTo>
                    <a:pt x="1637" y="1603"/>
                  </a:moveTo>
                  <a:lnTo>
                    <a:pt x="1756" y="1603"/>
                  </a:lnTo>
                  <a:lnTo>
                    <a:pt x="1756" y="929"/>
                  </a:lnTo>
                  <a:lnTo>
                    <a:pt x="1637" y="929"/>
                  </a:lnTo>
                  <a:lnTo>
                    <a:pt x="1637" y="1603"/>
                  </a:lnTo>
                  <a:close/>
                  <a:moveTo>
                    <a:pt x="1412" y="1603"/>
                  </a:moveTo>
                  <a:lnTo>
                    <a:pt x="1531" y="1603"/>
                  </a:lnTo>
                  <a:lnTo>
                    <a:pt x="1531" y="1167"/>
                  </a:lnTo>
                  <a:lnTo>
                    <a:pt x="1412" y="1167"/>
                  </a:lnTo>
                  <a:lnTo>
                    <a:pt x="1412" y="1603"/>
                  </a:lnTo>
                  <a:close/>
                  <a:moveTo>
                    <a:pt x="1187" y="1603"/>
                  </a:moveTo>
                  <a:lnTo>
                    <a:pt x="1306" y="1603"/>
                  </a:lnTo>
                  <a:lnTo>
                    <a:pt x="1306" y="1026"/>
                  </a:lnTo>
                  <a:lnTo>
                    <a:pt x="1187" y="1026"/>
                  </a:lnTo>
                  <a:lnTo>
                    <a:pt x="1187" y="1603"/>
                  </a:lnTo>
                  <a:close/>
                  <a:moveTo>
                    <a:pt x="944" y="1603"/>
                  </a:moveTo>
                  <a:lnTo>
                    <a:pt x="1063" y="1603"/>
                  </a:lnTo>
                  <a:lnTo>
                    <a:pt x="1063" y="846"/>
                  </a:lnTo>
                  <a:lnTo>
                    <a:pt x="944" y="846"/>
                  </a:lnTo>
                  <a:lnTo>
                    <a:pt x="944" y="1603"/>
                  </a:lnTo>
                  <a:close/>
                  <a:moveTo>
                    <a:pt x="694" y="1603"/>
                  </a:moveTo>
                  <a:lnTo>
                    <a:pt x="840" y="1603"/>
                  </a:lnTo>
                  <a:lnTo>
                    <a:pt x="840" y="1268"/>
                  </a:lnTo>
                  <a:lnTo>
                    <a:pt x="694" y="1268"/>
                  </a:lnTo>
                  <a:lnTo>
                    <a:pt x="694" y="1603"/>
                  </a:lnTo>
                  <a:close/>
                  <a:moveTo>
                    <a:pt x="1224" y="387"/>
                  </a:moveTo>
                  <a:lnTo>
                    <a:pt x="1268" y="388"/>
                  </a:lnTo>
                  <a:lnTo>
                    <a:pt x="1310" y="391"/>
                  </a:lnTo>
                  <a:lnTo>
                    <a:pt x="1352" y="396"/>
                  </a:lnTo>
                  <a:lnTo>
                    <a:pt x="1393" y="403"/>
                  </a:lnTo>
                  <a:lnTo>
                    <a:pt x="1434" y="414"/>
                  </a:lnTo>
                  <a:lnTo>
                    <a:pt x="1474" y="425"/>
                  </a:lnTo>
                  <a:lnTo>
                    <a:pt x="1513" y="438"/>
                  </a:lnTo>
                  <a:lnTo>
                    <a:pt x="1550" y="453"/>
                  </a:lnTo>
                  <a:lnTo>
                    <a:pt x="1588" y="469"/>
                  </a:lnTo>
                  <a:lnTo>
                    <a:pt x="1624" y="488"/>
                  </a:lnTo>
                  <a:lnTo>
                    <a:pt x="1659" y="508"/>
                  </a:lnTo>
                  <a:lnTo>
                    <a:pt x="1692" y="530"/>
                  </a:lnTo>
                  <a:lnTo>
                    <a:pt x="1726" y="554"/>
                  </a:lnTo>
                  <a:lnTo>
                    <a:pt x="1757" y="578"/>
                  </a:lnTo>
                  <a:lnTo>
                    <a:pt x="1787" y="604"/>
                  </a:lnTo>
                  <a:lnTo>
                    <a:pt x="1817" y="632"/>
                  </a:lnTo>
                  <a:lnTo>
                    <a:pt x="1845" y="662"/>
                  </a:lnTo>
                  <a:lnTo>
                    <a:pt x="1871" y="692"/>
                  </a:lnTo>
                  <a:lnTo>
                    <a:pt x="1895" y="723"/>
                  </a:lnTo>
                  <a:lnTo>
                    <a:pt x="1919" y="757"/>
                  </a:lnTo>
                  <a:lnTo>
                    <a:pt x="1941" y="790"/>
                  </a:lnTo>
                  <a:lnTo>
                    <a:pt x="1961" y="825"/>
                  </a:lnTo>
                  <a:lnTo>
                    <a:pt x="1980" y="861"/>
                  </a:lnTo>
                  <a:lnTo>
                    <a:pt x="1996" y="899"/>
                  </a:lnTo>
                  <a:lnTo>
                    <a:pt x="2011" y="936"/>
                  </a:lnTo>
                  <a:lnTo>
                    <a:pt x="2024" y="975"/>
                  </a:lnTo>
                  <a:lnTo>
                    <a:pt x="2035" y="1015"/>
                  </a:lnTo>
                  <a:lnTo>
                    <a:pt x="2046" y="1056"/>
                  </a:lnTo>
                  <a:lnTo>
                    <a:pt x="2053" y="1096"/>
                  </a:lnTo>
                  <a:lnTo>
                    <a:pt x="2058" y="1139"/>
                  </a:lnTo>
                  <a:lnTo>
                    <a:pt x="2061" y="1181"/>
                  </a:lnTo>
                  <a:lnTo>
                    <a:pt x="2062" y="1225"/>
                  </a:lnTo>
                  <a:lnTo>
                    <a:pt x="2061" y="1268"/>
                  </a:lnTo>
                  <a:lnTo>
                    <a:pt x="2058" y="1310"/>
                  </a:lnTo>
                  <a:lnTo>
                    <a:pt x="2053" y="1352"/>
                  </a:lnTo>
                  <a:lnTo>
                    <a:pt x="2046" y="1393"/>
                  </a:lnTo>
                  <a:lnTo>
                    <a:pt x="2035" y="1433"/>
                  </a:lnTo>
                  <a:lnTo>
                    <a:pt x="2024" y="1474"/>
                  </a:lnTo>
                  <a:lnTo>
                    <a:pt x="2011" y="1512"/>
                  </a:lnTo>
                  <a:lnTo>
                    <a:pt x="1996" y="1550"/>
                  </a:lnTo>
                  <a:lnTo>
                    <a:pt x="1980" y="1588"/>
                  </a:lnTo>
                  <a:lnTo>
                    <a:pt x="1961" y="1623"/>
                  </a:lnTo>
                  <a:lnTo>
                    <a:pt x="1941" y="1658"/>
                  </a:lnTo>
                  <a:lnTo>
                    <a:pt x="1919" y="1693"/>
                  </a:lnTo>
                  <a:lnTo>
                    <a:pt x="1895" y="1725"/>
                  </a:lnTo>
                  <a:lnTo>
                    <a:pt x="1871" y="1757"/>
                  </a:lnTo>
                  <a:lnTo>
                    <a:pt x="1845" y="1787"/>
                  </a:lnTo>
                  <a:lnTo>
                    <a:pt x="1817" y="1817"/>
                  </a:lnTo>
                  <a:lnTo>
                    <a:pt x="1787" y="1844"/>
                  </a:lnTo>
                  <a:lnTo>
                    <a:pt x="1757" y="1870"/>
                  </a:lnTo>
                  <a:lnTo>
                    <a:pt x="1726" y="1895"/>
                  </a:lnTo>
                  <a:lnTo>
                    <a:pt x="1692" y="1919"/>
                  </a:lnTo>
                  <a:lnTo>
                    <a:pt x="1659" y="1941"/>
                  </a:lnTo>
                  <a:lnTo>
                    <a:pt x="1624" y="1961"/>
                  </a:lnTo>
                  <a:lnTo>
                    <a:pt x="1588" y="1979"/>
                  </a:lnTo>
                  <a:lnTo>
                    <a:pt x="1550" y="1996"/>
                  </a:lnTo>
                  <a:lnTo>
                    <a:pt x="1513" y="2011"/>
                  </a:lnTo>
                  <a:lnTo>
                    <a:pt x="1474" y="2024"/>
                  </a:lnTo>
                  <a:lnTo>
                    <a:pt x="1434" y="2036"/>
                  </a:lnTo>
                  <a:lnTo>
                    <a:pt x="1393" y="2045"/>
                  </a:lnTo>
                  <a:lnTo>
                    <a:pt x="1352" y="2053"/>
                  </a:lnTo>
                  <a:lnTo>
                    <a:pt x="1310" y="2058"/>
                  </a:lnTo>
                  <a:lnTo>
                    <a:pt x="1268" y="2061"/>
                  </a:lnTo>
                  <a:lnTo>
                    <a:pt x="1224" y="2062"/>
                  </a:lnTo>
                  <a:lnTo>
                    <a:pt x="1181" y="2061"/>
                  </a:lnTo>
                  <a:lnTo>
                    <a:pt x="1139" y="2058"/>
                  </a:lnTo>
                  <a:lnTo>
                    <a:pt x="1097" y="2053"/>
                  </a:lnTo>
                  <a:lnTo>
                    <a:pt x="1056" y="2045"/>
                  </a:lnTo>
                  <a:lnTo>
                    <a:pt x="1016" y="2036"/>
                  </a:lnTo>
                  <a:lnTo>
                    <a:pt x="975" y="2024"/>
                  </a:lnTo>
                  <a:lnTo>
                    <a:pt x="937" y="2011"/>
                  </a:lnTo>
                  <a:lnTo>
                    <a:pt x="899" y="1996"/>
                  </a:lnTo>
                  <a:lnTo>
                    <a:pt x="861" y="1979"/>
                  </a:lnTo>
                  <a:lnTo>
                    <a:pt x="825" y="1961"/>
                  </a:lnTo>
                  <a:lnTo>
                    <a:pt x="791" y="1941"/>
                  </a:lnTo>
                  <a:lnTo>
                    <a:pt x="756" y="1919"/>
                  </a:lnTo>
                  <a:lnTo>
                    <a:pt x="723" y="1895"/>
                  </a:lnTo>
                  <a:lnTo>
                    <a:pt x="692" y="1870"/>
                  </a:lnTo>
                  <a:lnTo>
                    <a:pt x="661" y="1844"/>
                  </a:lnTo>
                  <a:lnTo>
                    <a:pt x="632" y="1817"/>
                  </a:lnTo>
                  <a:lnTo>
                    <a:pt x="605" y="1787"/>
                  </a:lnTo>
                  <a:lnTo>
                    <a:pt x="578" y="1757"/>
                  </a:lnTo>
                  <a:lnTo>
                    <a:pt x="554" y="1725"/>
                  </a:lnTo>
                  <a:lnTo>
                    <a:pt x="530" y="1693"/>
                  </a:lnTo>
                  <a:lnTo>
                    <a:pt x="508" y="1658"/>
                  </a:lnTo>
                  <a:lnTo>
                    <a:pt x="488" y="1623"/>
                  </a:lnTo>
                  <a:lnTo>
                    <a:pt x="470" y="1588"/>
                  </a:lnTo>
                  <a:lnTo>
                    <a:pt x="453" y="1550"/>
                  </a:lnTo>
                  <a:lnTo>
                    <a:pt x="438" y="1512"/>
                  </a:lnTo>
                  <a:lnTo>
                    <a:pt x="424" y="1474"/>
                  </a:lnTo>
                  <a:lnTo>
                    <a:pt x="413" y="1433"/>
                  </a:lnTo>
                  <a:lnTo>
                    <a:pt x="404" y="1393"/>
                  </a:lnTo>
                  <a:lnTo>
                    <a:pt x="396" y="1352"/>
                  </a:lnTo>
                  <a:lnTo>
                    <a:pt x="391" y="1310"/>
                  </a:lnTo>
                  <a:lnTo>
                    <a:pt x="388" y="1268"/>
                  </a:lnTo>
                  <a:lnTo>
                    <a:pt x="387" y="1225"/>
                  </a:lnTo>
                  <a:lnTo>
                    <a:pt x="388" y="1181"/>
                  </a:lnTo>
                  <a:lnTo>
                    <a:pt x="391" y="1139"/>
                  </a:lnTo>
                  <a:lnTo>
                    <a:pt x="396" y="1096"/>
                  </a:lnTo>
                  <a:lnTo>
                    <a:pt x="404" y="1056"/>
                  </a:lnTo>
                  <a:lnTo>
                    <a:pt x="413" y="1015"/>
                  </a:lnTo>
                  <a:lnTo>
                    <a:pt x="424" y="975"/>
                  </a:lnTo>
                  <a:lnTo>
                    <a:pt x="438" y="936"/>
                  </a:lnTo>
                  <a:lnTo>
                    <a:pt x="453" y="899"/>
                  </a:lnTo>
                  <a:lnTo>
                    <a:pt x="470" y="861"/>
                  </a:lnTo>
                  <a:lnTo>
                    <a:pt x="488" y="825"/>
                  </a:lnTo>
                  <a:lnTo>
                    <a:pt x="508" y="790"/>
                  </a:lnTo>
                  <a:lnTo>
                    <a:pt x="530" y="757"/>
                  </a:lnTo>
                  <a:lnTo>
                    <a:pt x="554" y="723"/>
                  </a:lnTo>
                  <a:lnTo>
                    <a:pt x="578" y="692"/>
                  </a:lnTo>
                  <a:lnTo>
                    <a:pt x="605" y="662"/>
                  </a:lnTo>
                  <a:lnTo>
                    <a:pt x="632" y="632"/>
                  </a:lnTo>
                  <a:lnTo>
                    <a:pt x="661" y="604"/>
                  </a:lnTo>
                  <a:lnTo>
                    <a:pt x="692" y="578"/>
                  </a:lnTo>
                  <a:lnTo>
                    <a:pt x="723" y="554"/>
                  </a:lnTo>
                  <a:lnTo>
                    <a:pt x="756" y="530"/>
                  </a:lnTo>
                  <a:lnTo>
                    <a:pt x="791" y="508"/>
                  </a:lnTo>
                  <a:lnTo>
                    <a:pt x="825" y="488"/>
                  </a:lnTo>
                  <a:lnTo>
                    <a:pt x="861" y="469"/>
                  </a:lnTo>
                  <a:lnTo>
                    <a:pt x="899" y="453"/>
                  </a:lnTo>
                  <a:lnTo>
                    <a:pt x="937" y="438"/>
                  </a:lnTo>
                  <a:lnTo>
                    <a:pt x="975" y="425"/>
                  </a:lnTo>
                  <a:lnTo>
                    <a:pt x="1016" y="414"/>
                  </a:lnTo>
                  <a:lnTo>
                    <a:pt x="1056" y="403"/>
                  </a:lnTo>
                  <a:lnTo>
                    <a:pt x="1097" y="396"/>
                  </a:lnTo>
                  <a:lnTo>
                    <a:pt x="1139" y="391"/>
                  </a:lnTo>
                  <a:lnTo>
                    <a:pt x="1181" y="388"/>
                  </a:lnTo>
                  <a:lnTo>
                    <a:pt x="1224" y="387"/>
                  </a:lnTo>
                  <a:close/>
                </a:path>
              </a:pathLst>
            </a:custGeom>
            <a:grpFill/>
            <a:ln>
              <a:noFill/>
            </a:ln>
          </p:spPr>
          <p:txBody>
            <a:bodyPr vert="horz" wrap="square" lIns="91440" tIns="45720" rIns="91440" bIns="45720" numCol="1" anchor="t" anchorCtr="0" compatLnSpc="1"/>
            <a:lstStyle/>
            <a:p>
              <a:endParaRPr lang="zh-CN" altLang="en-US"/>
            </a:p>
          </p:txBody>
        </p:sp>
        <p:sp>
          <p:nvSpPr>
            <p:cNvPr id="33" name="PA_任意多边形 5"/>
            <p:cNvSpPr>
              <a:spLocks noChangeAspect="1" noEditPoints="1"/>
            </p:cNvSpPr>
            <p:nvPr>
              <p:custDataLst>
                <p:tags r:id="rId9"/>
              </p:custDataLst>
            </p:nvPr>
          </p:nvSpPr>
          <p:spPr bwMode="auto">
            <a:xfrm>
              <a:off x="6119624" y="6311120"/>
              <a:ext cx="383852" cy="383852"/>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3 w 2449"/>
                <a:gd name="T23" fmla="*/ 2375 h 2449"/>
                <a:gd name="T24" fmla="*/ 492 w 2449"/>
                <a:gd name="T25" fmla="*/ 2205 h 2449"/>
                <a:gd name="T26" fmla="*/ 243 w 2449"/>
                <a:gd name="T27" fmla="*/ 1957 h 2449"/>
                <a:gd name="T28" fmla="*/ 74 w 2449"/>
                <a:gd name="T29" fmla="*/ 1645 h 2449"/>
                <a:gd name="T30" fmla="*/ 2 w 2449"/>
                <a:gd name="T31" fmla="*/ 1287 h 2449"/>
                <a:gd name="T32" fmla="*/ 38 w 2449"/>
                <a:gd name="T33" fmla="*/ 919 h 2449"/>
                <a:gd name="T34" fmla="*/ 177 w 2449"/>
                <a:gd name="T35" fmla="*/ 590 h 2449"/>
                <a:gd name="T36" fmla="*/ 401 w 2449"/>
                <a:gd name="T37" fmla="*/ 318 h 2449"/>
                <a:gd name="T38" fmla="*/ 694 w 2449"/>
                <a:gd name="T39" fmla="*/ 121 h 2449"/>
                <a:gd name="T40" fmla="*/ 1038 w 2449"/>
                <a:gd name="T41" fmla="*/ 14 h 2449"/>
                <a:gd name="T42" fmla="*/ 1673 w 2449"/>
                <a:gd name="T43" fmla="*/ 815 h 2449"/>
                <a:gd name="T44" fmla="*/ 1709 w 2449"/>
                <a:gd name="T45" fmla="*/ 850 h 2449"/>
                <a:gd name="T46" fmla="*/ 1696 w 2449"/>
                <a:gd name="T47" fmla="*/ 1482 h 2449"/>
                <a:gd name="T48" fmla="*/ 1347 w 2449"/>
                <a:gd name="T49" fmla="*/ 1584 h 2449"/>
                <a:gd name="T50" fmla="*/ 1450 w 2449"/>
                <a:gd name="T51" fmla="*/ 1596 h 2449"/>
                <a:gd name="T52" fmla="*/ 991 w 2449"/>
                <a:gd name="T53" fmla="*/ 1610 h 2449"/>
                <a:gd name="T54" fmla="*/ 1013 w 2449"/>
                <a:gd name="T55" fmla="*/ 1586 h 2449"/>
                <a:gd name="T56" fmla="*/ 774 w 2449"/>
                <a:gd name="T57" fmla="*/ 1495 h 2449"/>
                <a:gd name="T58" fmla="*/ 739 w 2449"/>
                <a:gd name="T59" fmla="*/ 1460 h 2449"/>
                <a:gd name="T60" fmla="*/ 752 w 2449"/>
                <a:gd name="T61" fmla="*/ 827 h 2449"/>
                <a:gd name="T62" fmla="*/ 1660 w 2449"/>
                <a:gd name="T63" fmla="*/ 872 h 2449"/>
                <a:gd name="T64" fmla="*/ 1310 w 2449"/>
                <a:gd name="T65" fmla="*/ 391 h 2449"/>
                <a:gd name="T66" fmla="*/ 1550 w 2449"/>
                <a:gd name="T67" fmla="*/ 453 h 2449"/>
                <a:gd name="T68" fmla="*/ 1757 w 2449"/>
                <a:gd name="T69" fmla="*/ 578 h 2449"/>
                <a:gd name="T70" fmla="*/ 1918 w 2449"/>
                <a:gd name="T71" fmla="*/ 757 h 2449"/>
                <a:gd name="T72" fmla="*/ 2024 w 2449"/>
                <a:gd name="T73" fmla="*/ 975 h 2449"/>
                <a:gd name="T74" fmla="*/ 2062 w 2449"/>
                <a:gd name="T75" fmla="*/ 1225 h 2449"/>
                <a:gd name="T76" fmla="*/ 2024 w 2449"/>
                <a:gd name="T77" fmla="*/ 1474 h 2449"/>
                <a:gd name="T78" fmla="*/ 1918 w 2449"/>
                <a:gd name="T79" fmla="*/ 1693 h 2449"/>
                <a:gd name="T80" fmla="*/ 1757 w 2449"/>
                <a:gd name="T81" fmla="*/ 1870 h 2449"/>
                <a:gd name="T82" fmla="*/ 1550 w 2449"/>
                <a:gd name="T83" fmla="*/ 1996 h 2449"/>
                <a:gd name="T84" fmla="*/ 1310 w 2449"/>
                <a:gd name="T85" fmla="*/ 2058 h 2449"/>
                <a:gd name="T86" fmla="*/ 1055 w 2449"/>
                <a:gd name="T87" fmla="*/ 2045 h 2449"/>
                <a:gd name="T88" fmla="*/ 825 w 2449"/>
                <a:gd name="T89" fmla="*/ 1961 h 2449"/>
                <a:gd name="T90" fmla="*/ 632 w 2449"/>
                <a:gd name="T91" fmla="*/ 1817 h 2449"/>
                <a:gd name="T92" fmla="*/ 488 w 2449"/>
                <a:gd name="T93" fmla="*/ 1623 h 2449"/>
                <a:gd name="T94" fmla="*/ 403 w 2449"/>
                <a:gd name="T95" fmla="*/ 1393 h 2449"/>
                <a:gd name="T96" fmla="*/ 391 w 2449"/>
                <a:gd name="T97" fmla="*/ 1139 h 2449"/>
                <a:gd name="T98" fmla="*/ 453 w 2449"/>
                <a:gd name="T99" fmla="*/ 899 h 2449"/>
                <a:gd name="T100" fmla="*/ 578 w 2449"/>
                <a:gd name="T101" fmla="*/ 692 h 2449"/>
                <a:gd name="T102" fmla="*/ 756 w 2449"/>
                <a:gd name="T103" fmla="*/ 530 h 2449"/>
                <a:gd name="T104" fmla="*/ 975 w 2449"/>
                <a:gd name="T105" fmla="*/ 425 h 2449"/>
                <a:gd name="T106" fmla="*/ 1224 w 2449"/>
                <a:gd name="T107"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grpFill/>
            <a:ln>
              <a:noFill/>
            </a:ln>
          </p:spPr>
          <p:txBody>
            <a:bodyPr vert="horz" wrap="square" lIns="91440" tIns="45720" rIns="91440" bIns="45720" numCol="1" anchor="t" anchorCtr="0" compatLnSpc="1"/>
            <a:lstStyle/>
            <a:p>
              <a:endParaRPr lang="zh-CN" altLang="en-US"/>
            </a:p>
          </p:txBody>
        </p:sp>
        <p:sp>
          <p:nvSpPr>
            <p:cNvPr id="38" name="PA_任意多边形 10"/>
            <p:cNvSpPr>
              <a:spLocks noChangeAspect="1" noEditPoints="1"/>
            </p:cNvSpPr>
            <p:nvPr>
              <p:custDataLst>
                <p:tags r:id="rId10"/>
              </p:custDataLst>
            </p:nvPr>
          </p:nvSpPr>
          <p:spPr bwMode="auto">
            <a:xfrm>
              <a:off x="6639753" y="6311120"/>
              <a:ext cx="383852" cy="383852"/>
            </a:xfrm>
            <a:custGeom>
              <a:avLst/>
              <a:gdLst>
                <a:gd name="T0" fmla="*/ 1588 w 2449"/>
                <a:gd name="T1" fmla="*/ 55 h 2449"/>
                <a:gd name="T2" fmla="*/ 1957 w 2449"/>
                <a:gd name="T3" fmla="*/ 244 h 2449"/>
                <a:gd name="T4" fmla="*/ 2240 w 2449"/>
                <a:gd name="T5" fmla="*/ 541 h 2449"/>
                <a:gd name="T6" fmla="*/ 2410 w 2449"/>
                <a:gd name="T7" fmla="*/ 919 h 2449"/>
                <a:gd name="T8" fmla="*/ 2443 w 2449"/>
                <a:gd name="T9" fmla="*/ 1349 h 2449"/>
                <a:gd name="T10" fmla="*/ 2328 w 2449"/>
                <a:gd name="T11" fmla="*/ 1755 h 2449"/>
                <a:gd name="T12" fmla="*/ 2090 w 2449"/>
                <a:gd name="T13" fmla="*/ 2090 h 2449"/>
                <a:gd name="T14" fmla="*/ 1755 w 2449"/>
                <a:gd name="T15" fmla="*/ 2328 h 2449"/>
                <a:gd name="T16" fmla="*/ 1349 w 2449"/>
                <a:gd name="T17" fmla="*/ 2443 h 2449"/>
                <a:gd name="T18" fmla="*/ 919 w 2449"/>
                <a:gd name="T19" fmla="*/ 2411 h 2449"/>
                <a:gd name="T20" fmla="*/ 540 w 2449"/>
                <a:gd name="T21" fmla="*/ 2240 h 2449"/>
                <a:gd name="T22" fmla="*/ 243 w 2449"/>
                <a:gd name="T23" fmla="*/ 1957 h 2449"/>
                <a:gd name="T24" fmla="*/ 55 w 2449"/>
                <a:gd name="T25" fmla="*/ 1589 h 2449"/>
                <a:gd name="T26" fmla="*/ 2 w 2449"/>
                <a:gd name="T27" fmla="*/ 1162 h 2449"/>
                <a:gd name="T28" fmla="*/ 96 w 2449"/>
                <a:gd name="T29" fmla="*/ 748 h 2449"/>
                <a:gd name="T30" fmla="*/ 318 w 2449"/>
                <a:gd name="T31" fmla="*/ 401 h 2449"/>
                <a:gd name="T32" fmla="*/ 641 w 2449"/>
                <a:gd name="T33" fmla="*/ 148 h 2449"/>
                <a:gd name="T34" fmla="*/ 1038 w 2449"/>
                <a:gd name="T35" fmla="*/ 14 h 2449"/>
                <a:gd name="T36" fmla="*/ 1501 w 2449"/>
                <a:gd name="T37" fmla="*/ 759 h 2449"/>
                <a:gd name="T38" fmla="*/ 1521 w 2449"/>
                <a:gd name="T39" fmla="*/ 797 h 2449"/>
                <a:gd name="T40" fmla="*/ 1487 w 2449"/>
                <a:gd name="T41" fmla="*/ 824 h 2449"/>
                <a:gd name="T42" fmla="*/ 930 w 2449"/>
                <a:gd name="T43" fmla="*/ 804 h 2449"/>
                <a:gd name="T44" fmla="*/ 942 w 2449"/>
                <a:gd name="T45" fmla="*/ 762 h 2449"/>
                <a:gd name="T46" fmla="*/ 1501 w 2449"/>
                <a:gd name="T47" fmla="*/ 1628 h 2449"/>
                <a:gd name="T48" fmla="*/ 1521 w 2449"/>
                <a:gd name="T49" fmla="*/ 1665 h 2449"/>
                <a:gd name="T50" fmla="*/ 1487 w 2449"/>
                <a:gd name="T51" fmla="*/ 1692 h 2449"/>
                <a:gd name="T52" fmla="*/ 930 w 2449"/>
                <a:gd name="T53" fmla="*/ 1672 h 2449"/>
                <a:gd name="T54" fmla="*/ 942 w 2449"/>
                <a:gd name="T55" fmla="*/ 1631 h 2449"/>
                <a:gd name="T56" fmla="*/ 1443 w 2449"/>
                <a:gd name="T57" fmla="*/ 915 h 2449"/>
                <a:gd name="T58" fmla="*/ 1402 w 2449"/>
                <a:gd name="T59" fmla="*/ 1054 h 2449"/>
                <a:gd name="T60" fmla="*/ 1338 w 2449"/>
                <a:gd name="T61" fmla="*/ 1151 h 2449"/>
                <a:gd name="T62" fmla="*/ 1303 w 2449"/>
                <a:gd name="T63" fmla="*/ 1224 h 2449"/>
                <a:gd name="T64" fmla="*/ 1343 w 2449"/>
                <a:gd name="T65" fmla="*/ 1303 h 2449"/>
                <a:gd name="T66" fmla="*/ 1405 w 2449"/>
                <a:gd name="T67" fmla="*/ 1402 h 2449"/>
                <a:gd name="T68" fmla="*/ 1444 w 2449"/>
                <a:gd name="T69" fmla="*/ 1536 h 2449"/>
                <a:gd name="T70" fmla="*/ 998 w 2449"/>
                <a:gd name="T71" fmla="*/ 1534 h 2449"/>
                <a:gd name="T72" fmla="*/ 1040 w 2449"/>
                <a:gd name="T73" fmla="*/ 1397 h 2449"/>
                <a:gd name="T74" fmla="*/ 1102 w 2449"/>
                <a:gd name="T75" fmla="*/ 1300 h 2449"/>
                <a:gd name="T76" fmla="*/ 1135 w 2449"/>
                <a:gd name="T77" fmla="*/ 1253 h 2449"/>
                <a:gd name="T78" fmla="*/ 1136 w 2449"/>
                <a:gd name="T79" fmla="*/ 1203 h 2449"/>
                <a:gd name="T80" fmla="*/ 1099 w 2449"/>
                <a:gd name="T81" fmla="*/ 1145 h 2449"/>
                <a:gd name="T82" fmla="*/ 1033 w 2449"/>
                <a:gd name="T83" fmla="*/ 1038 h 2449"/>
                <a:gd name="T84" fmla="*/ 995 w 2449"/>
                <a:gd name="T85" fmla="*/ 893 h 2449"/>
                <a:gd name="T86" fmla="*/ 1352 w 2449"/>
                <a:gd name="T87" fmla="*/ 396 h 2449"/>
                <a:gd name="T88" fmla="*/ 1624 w 2449"/>
                <a:gd name="T89" fmla="*/ 488 h 2449"/>
                <a:gd name="T90" fmla="*/ 1845 w 2449"/>
                <a:gd name="T91" fmla="*/ 662 h 2449"/>
                <a:gd name="T92" fmla="*/ 1996 w 2449"/>
                <a:gd name="T93" fmla="*/ 899 h 2449"/>
                <a:gd name="T94" fmla="*/ 2060 w 2449"/>
                <a:gd name="T95" fmla="*/ 1181 h 2449"/>
                <a:gd name="T96" fmla="*/ 2024 w 2449"/>
                <a:gd name="T97" fmla="*/ 1474 h 2449"/>
                <a:gd name="T98" fmla="*/ 1896 w 2449"/>
                <a:gd name="T99" fmla="*/ 1726 h 2449"/>
                <a:gd name="T100" fmla="*/ 1692 w 2449"/>
                <a:gd name="T101" fmla="*/ 1919 h 2449"/>
                <a:gd name="T102" fmla="*/ 1434 w 2449"/>
                <a:gd name="T103" fmla="*/ 2035 h 2449"/>
                <a:gd name="T104" fmla="*/ 1138 w 2449"/>
                <a:gd name="T105" fmla="*/ 2058 h 2449"/>
                <a:gd name="T106" fmla="*/ 861 w 2449"/>
                <a:gd name="T107" fmla="*/ 1980 h 2449"/>
                <a:gd name="T108" fmla="*/ 632 w 2449"/>
                <a:gd name="T109" fmla="*/ 1817 h 2449"/>
                <a:gd name="T110" fmla="*/ 470 w 2449"/>
                <a:gd name="T111" fmla="*/ 1588 h 2449"/>
                <a:gd name="T112" fmla="*/ 391 w 2449"/>
                <a:gd name="T113" fmla="*/ 1310 h 2449"/>
                <a:gd name="T114" fmla="*/ 413 w 2449"/>
                <a:gd name="T115" fmla="*/ 1016 h 2449"/>
                <a:gd name="T116" fmla="*/ 530 w 2449"/>
                <a:gd name="T117" fmla="*/ 756 h 2449"/>
                <a:gd name="T118" fmla="*/ 723 w 2449"/>
                <a:gd name="T119" fmla="*/ 554 h 2449"/>
                <a:gd name="T120" fmla="*/ 975 w 2449"/>
                <a:gd name="T121"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9" h="2449">
                  <a:moveTo>
                    <a:pt x="1224" y="0"/>
                  </a:moveTo>
                  <a:lnTo>
                    <a:pt x="1288" y="2"/>
                  </a:lnTo>
                  <a:lnTo>
                    <a:pt x="1349" y="7"/>
                  </a:lnTo>
                  <a:lnTo>
                    <a:pt x="1411" y="14"/>
                  </a:lnTo>
                  <a:lnTo>
                    <a:pt x="1471" y="25"/>
                  </a:lnTo>
                  <a:lnTo>
                    <a:pt x="1530" y="39"/>
                  </a:lnTo>
                  <a:lnTo>
                    <a:pt x="1588" y="55"/>
                  </a:lnTo>
                  <a:lnTo>
                    <a:pt x="1645" y="74"/>
                  </a:lnTo>
                  <a:lnTo>
                    <a:pt x="1701" y="97"/>
                  </a:lnTo>
                  <a:lnTo>
                    <a:pt x="1755" y="121"/>
                  </a:lnTo>
                  <a:lnTo>
                    <a:pt x="1808" y="148"/>
                  </a:lnTo>
                  <a:lnTo>
                    <a:pt x="1860" y="177"/>
                  </a:lnTo>
                  <a:lnTo>
                    <a:pt x="1909" y="210"/>
                  </a:lnTo>
                  <a:lnTo>
                    <a:pt x="1957" y="244"/>
                  </a:lnTo>
                  <a:lnTo>
                    <a:pt x="2003" y="280"/>
                  </a:lnTo>
                  <a:lnTo>
                    <a:pt x="2047" y="319"/>
                  </a:lnTo>
                  <a:lnTo>
                    <a:pt x="2090" y="359"/>
                  </a:lnTo>
                  <a:lnTo>
                    <a:pt x="2131" y="401"/>
                  </a:lnTo>
                  <a:lnTo>
                    <a:pt x="2169" y="446"/>
                  </a:lnTo>
                  <a:lnTo>
                    <a:pt x="2206" y="492"/>
                  </a:lnTo>
                  <a:lnTo>
                    <a:pt x="2240" y="541"/>
                  </a:lnTo>
                  <a:lnTo>
                    <a:pt x="2271" y="590"/>
                  </a:lnTo>
                  <a:lnTo>
                    <a:pt x="2300" y="641"/>
                  </a:lnTo>
                  <a:lnTo>
                    <a:pt x="2328" y="694"/>
                  </a:lnTo>
                  <a:lnTo>
                    <a:pt x="2353" y="748"/>
                  </a:lnTo>
                  <a:lnTo>
                    <a:pt x="2374" y="804"/>
                  </a:lnTo>
                  <a:lnTo>
                    <a:pt x="2393" y="860"/>
                  </a:lnTo>
                  <a:lnTo>
                    <a:pt x="2410" y="919"/>
                  </a:lnTo>
                  <a:lnTo>
                    <a:pt x="2424" y="978"/>
                  </a:lnTo>
                  <a:lnTo>
                    <a:pt x="2435" y="1038"/>
                  </a:lnTo>
                  <a:lnTo>
                    <a:pt x="2443" y="1099"/>
                  </a:lnTo>
                  <a:lnTo>
                    <a:pt x="2447" y="1162"/>
                  </a:lnTo>
                  <a:lnTo>
                    <a:pt x="2449" y="1224"/>
                  </a:lnTo>
                  <a:lnTo>
                    <a:pt x="2447" y="1288"/>
                  </a:lnTo>
                  <a:lnTo>
                    <a:pt x="2443" y="1349"/>
                  </a:lnTo>
                  <a:lnTo>
                    <a:pt x="2435" y="1411"/>
                  </a:lnTo>
                  <a:lnTo>
                    <a:pt x="2424" y="1472"/>
                  </a:lnTo>
                  <a:lnTo>
                    <a:pt x="2410" y="1530"/>
                  </a:lnTo>
                  <a:lnTo>
                    <a:pt x="2393" y="1589"/>
                  </a:lnTo>
                  <a:lnTo>
                    <a:pt x="2374" y="1645"/>
                  </a:lnTo>
                  <a:lnTo>
                    <a:pt x="2353" y="1701"/>
                  </a:lnTo>
                  <a:lnTo>
                    <a:pt x="2328" y="1755"/>
                  </a:lnTo>
                  <a:lnTo>
                    <a:pt x="2300" y="1807"/>
                  </a:lnTo>
                  <a:lnTo>
                    <a:pt x="2271" y="1859"/>
                  </a:lnTo>
                  <a:lnTo>
                    <a:pt x="2240" y="1909"/>
                  </a:lnTo>
                  <a:lnTo>
                    <a:pt x="2206" y="1957"/>
                  </a:lnTo>
                  <a:lnTo>
                    <a:pt x="2169" y="2003"/>
                  </a:lnTo>
                  <a:lnTo>
                    <a:pt x="2131" y="2048"/>
                  </a:lnTo>
                  <a:lnTo>
                    <a:pt x="2090" y="2090"/>
                  </a:lnTo>
                  <a:lnTo>
                    <a:pt x="2047" y="2130"/>
                  </a:lnTo>
                  <a:lnTo>
                    <a:pt x="2003" y="2170"/>
                  </a:lnTo>
                  <a:lnTo>
                    <a:pt x="1957" y="2206"/>
                  </a:lnTo>
                  <a:lnTo>
                    <a:pt x="1909" y="2240"/>
                  </a:lnTo>
                  <a:lnTo>
                    <a:pt x="1860" y="2271"/>
                  </a:lnTo>
                  <a:lnTo>
                    <a:pt x="1808" y="2301"/>
                  </a:lnTo>
                  <a:lnTo>
                    <a:pt x="1755" y="2328"/>
                  </a:lnTo>
                  <a:lnTo>
                    <a:pt x="1701" y="2353"/>
                  </a:lnTo>
                  <a:lnTo>
                    <a:pt x="1645" y="2374"/>
                  </a:lnTo>
                  <a:lnTo>
                    <a:pt x="1588" y="2394"/>
                  </a:lnTo>
                  <a:lnTo>
                    <a:pt x="1530" y="2411"/>
                  </a:lnTo>
                  <a:lnTo>
                    <a:pt x="1471" y="2424"/>
                  </a:lnTo>
                  <a:lnTo>
                    <a:pt x="1411" y="2435"/>
                  </a:lnTo>
                  <a:lnTo>
                    <a:pt x="1349" y="2443"/>
                  </a:lnTo>
                  <a:lnTo>
                    <a:pt x="1288" y="2447"/>
                  </a:lnTo>
                  <a:lnTo>
                    <a:pt x="1224" y="2449"/>
                  </a:lnTo>
                  <a:lnTo>
                    <a:pt x="1162" y="2447"/>
                  </a:lnTo>
                  <a:lnTo>
                    <a:pt x="1099" y="2443"/>
                  </a:lnTo>
                  <a:lnTo>
                    <a:pt x="1038" y="2435"/>
                  </a:lnTo>
                  <a:lnTo>
                    <a:pt x="978" y="2424"/>
                  </a:lnTo>
                  <a:lnTo>
                    <a:pt x="919" y="2411"/>
                  </a:lnTo>
                  <a:lnTo>
                    <a:pt x="860" y="2394"/>
                  </a:lnTo>
                  <a:lnTo>
                    <a:pt x="804" y="2374"/>
                  </a:lnTo>
                  <a:lnTo>
                    <a:pt x="748" y="2353"/>
                  </a:lnTo>
                  <a:lnTo>
                    <a:pt x="694" y="2328"/>
                  </a:lnTo>
                  <a:lnTo>
                    <a:pt x="641" y="2301"/>
                  </a:lnTo>
                  <a:lnTo>
                    <a:pt x="590" y="2271"/>
                  </a:lnTo>
                  <a:lnTo>
                    <a:pt x="540" y="2240"/>
                  </a:lnTo>
                  <a:lnTo>
                    <a:pt x="492" y="2206"/>
                  </a:lnTo>
                  <a:lnTo>
                    <a:pt x="445" y="2170"/>
                  </a:lnTo>
                  <a:lnTo>
                    <a:pt x="401" y="2130"/>
                  </a:lnTo>
                  <a:lnTo>
                    <a:pt x="359" y="2090"/>
                  </a:lnTo>
                  <a:lnTo>
                    <a:pt x="318" y="2048"/>
                  </a:lnTo>
                  <a:lnTo>
                    <a:pt x="280" y="2003"/>
                  </a:lnTo>
                  <a:lnTo>
                    <a:pt x="243" y="1957"/>
                  </a:lnTo>
                  <a:lnTo>
                    <a:pt x="209" y="1909"/>
                  </a:lnTo>
                  <a:lnTo>
                    <a:pt x="177" y="1859"/>
                  </a:lnTo>
                  <a:lnTo>
                    <a:pt x="148" y="1807"/>
                  </a:lnTo>
                  <a:lnTo>
                    <a:pt x="121" y="1755"/>
                  </a:lnTo>
                  <a:lnTo>
                    <a:pt x="96" y="1701"/>
                  </a:lnTo>
                  <a:lnTo>
                    <a:pt x="74" y="1645"/>
                  </a:lnTo>
                  <a:lnTo>
                    <a:pt x="55" y="1589"/>
                  </a:lnTo>
                  <a:lnTo>
                    <a:pt x="39" y="1530"/>
                  </a:lnTo>
                  <a:lnTo>
                    <a:pt x="25" y="1472"/>
                  </a:lnTo>
                  <a:lnTo>
                    <a:pt x="14" y="1411"/>
                  </a:lnTo>
                  <a:lnTo>
                    <a:pt x="7" y="1349"/>
                  </a:lnTo>
                  <a:lnTo>
                    <a:pt x="2" y="1288"/>
                  </a:lnTo>
                  <a:lnTo>
                    <a:pt x="0" y="1224"/>
                  </a:lnTo>
                  <a:lnTo>
                    <a:pt x="2" y="1162"/>
                  </a:lnTo>
                  <a:lnTo>
                    <a:pt x="7" y="1099"/>
                  </a:lnTo>
                  <a:lnTo>
                    <a:pt x="14" y="1038"/>
                  </a:lnTo>
                  <a:lnTo>
                    <a:pt x="25" y="978"/>
                  </a:lnTo>
                  <a:lnTo>
                    <a:pt x="39" y="919"/>
                  </a:lnTo>
                  <a:lnTo>
                    <a:pt x="55" y="860"/>
                  </a:lnTo>
                  <a:lnTo>
                    <a:pt x="74" y="804"/>
                  </a:lnTo>
                  <a:lnTo>
                    <a:pt x="96" y="748"/>
                  </a:lnTo>
                  <a:lnTo>
                    <a:pt x="121" y="694"/>
                  </a:lnTo>
                  <a:lnTo>
                    <a:pt x="148" y="641"/>
                  </a:lnTo>
                  <a:lnTo>
                    <a:pt x="177" y="590"/>
                  </a:lnTo>
                  <a:lnTo>
                    <a:pt x="209" y="541"/>
                  </a:lnTo>
                  <a:lnTo>
                    <a:pt x="243" y="492"/>
                  </a:lnTo>
                  <a:lnTo>
                    <a:pt x="280" y="446"/>
                  </a:lnTo>
                  <a:lnTo>
                    <a:pt x="318" y="401"/>
                  </a:lnTo>
                  <a:lnTo>
                    <a:pt x="359" y="359"/>
                  </a:lnTo>
                  <a:lnTo>
                    <a:pt x="401" y="319"/>
                  </a:lnTo>
                  <a:lnTo>
                    <a:pt x="445" y="280"/>
                  </a:lnTo>
                  <a:lnTo>
                    <a:pt x="492" y="244"/>
                  </a:lnTo>
                  <a:lnTo>
                    <a:pt x="540" y="210"/>
                  </a:lnTo>
                  <a:lnTo>
                    <a:pt x="590" y="177"/>
                  </a:lnTo>
                  <a:lnTo>
                    <a:pt x="641" y="148"/>
                  </a:lnTo>
                  <a:lnTo>
                    <a:pt x="694" y="121"/>
                  </a:lnTo>
                  <a:lnTo>
                    <a:pt x="748" y="97"/>
                  </a:lnTo>
                  <a:lnTo>
                    <a:pt x="804" y="74"/>
                  </a:lnTo>
                  <a:lnTo>
                    <a:pt x="860" y="55"/>
                  </a:lnTo>
                  <a:lnTo>
                    <a:pt x="919" y="39"/>
                  </a:lnTo>
                  <a:lnTo>
                    <a:pt x="978" y="25"/>
                  </a:lnTo>
                  <a:lnTo>
                    <a:pt x="1038" y="14"/>
                  </a:lnTo>
                  <a:lnTo>
                    <a:pt x="1099" y="7"/>
                  </a:lnTo>
                  <a:lnTo>
                    <a:pt x="1162" y="2"/>
                  </a:lnTo>
                  <a:lnTo>
                    <a:pt x="1224" y="0"/>
                  </a:lnTo>
                  <a:close/>
                  <a:moveTo>
                    <a:pt x="961" y="756"/>
                  </a:moveTo>
                  <a:lnTo>
                    <a:pt x="1487" y="756"/>
                  </a:lnTo>
                  <a:lnTo>
                    <a:pt x="1494" y="757"/>
                  </a:lnTo>
                  <a:lnTo>
                    <a:pt x="1501" y="759"/>
                  </a:lnTo>
                  <a:lnTo>
                    <a:pt x="1507" y="762"/>
                  </a:lnTo>
                  <a:lnTo>
                    <a:pt x="1512" y="766"/>
                  </a:lnTo>
                  <a:lnTo>
                    <a:pt x="1516" y="772"/>
                  </a:lnTo>
                  <a:lnTo>
                    <a:pt x="1519" y="778"/>
                  </a:lnTo>
                  <a:lnTo>
                    <a:pt x="1521" y="784"/>
                  </a:lnTo>
                  <a:lnTo>
                    <a:pt x="1522" y="791"/>
                  </a:lnTo>
                  <a:lnTo>
                    <a:pt x="1521" y="797"/>
                  </a:lnTo>
                  <a:lnTo>
                    <a:pt x="1519" y="804"/>
                  </a:lnTo>
                  <a:lnTo>
                    <a:pt x="1516" y="809"/>
                  </a:lnTo>
                  <a:lnTo>
                    <a:pt x="1512" y="814"/>
                  </a:lnTo>
                  <a:lnTo>
                    <a:pt x="1507" y="818"/>
                  </a:lnTo>
                  <a:lnTo>
                    <a:pt x="1501" y="822"/>
                  </a:lnTo>
                  <a:lnTo>
                    <a:pt x="1494" y="823"/>
                  </a:lnTo>
                  <a:lnTo>
                    <a:pt x="1487" y="824"/>
                  </a:lnTo>
                  <a:lnTo>
                    <a:pt x="961" y="824"/>
                  </a:lnTo>
                  <a:lnTo>
                    <a:pt x="954" y="823"/>
                  </a:lnTo>
                  <a:lnTo>
                    <a:pt x="948" y="822"/>
                  </a:lnTo>
                  <a:lnTo>
                    <a:pt x="942" y="818"/>
                  </a:lnTo>
                  <a:lnTo>
                    <a:pt x="938" y="814"/>
                  </a:lnTo>
                  <a:lnTo>
                    <a:pt x="933" y="809"/>
                  </a:lnTo>
                  <a:lnTo>
                    <a:pt x="930" y="804"/>
                  </a:lnTo>
                  <a:lnTo>
                    <a:pt x="928" y="797"/>
                  </a:lnTo>
                  <a:lnTo>
                    <a:pt x="928" y="791"/>
                  </a:lnTo>
                  <a:lnTo>
                    <a:pt x="928" y="784"/>
                  </a:lnTo>
                  <a:lnTo>
                    <a:pt x="930" y="778"/>
                  </a:lnTo>
                  <a:lnTo>
                    <a:pt x="933" y="772"/>
                  </a:lnTo>
                  <a:lnTo>
                    <a:pt x="938" y="766"/>
                  </a:lnTo>
                  <a:lnTo>
                    <a:pt x="942" y="762"/>
                  </a:lnTo>
                  <a:lnTo>
                    <a:pt x="948" y="759"/>
                  </a:lnTo>
                  <a:lnTo>
                    <a:pt x="954" y="757"/>
                  </a:lnTo>
                  <a:lnTo>
                    <a:pt x="961" y="756"/>
                  </a:lnTo>
                  <a:close/>
                  <a:moveTo>
                    <a:pt x="961" y="1625"/>
                  </a:moveTo>
                  <a:lnTo>
                    <a:pt x="1487" y="1625"/>
                  </a:lnTo>
                  <a:lnTo>
                    <a:pt x="1494" y="1626"/>
                  </a:lnTo>
                  <a:lnTo>
                    <a:pt x="1501" y="1628"/>
                  </a:lnTo>
                  <a:lnTo>
                    <a:pt x="1507" y="1631"/>
                  </a:lnTo>
                  <a:lnTo>
                    <a:pt x="1512" y="1635"/>
                  </a:lnTo>
                  <a:lnTo>
                    <a:pt x="1516" y="1640"/>
                  </a:lnTo>
                  <a:lnTo>
                    <a:pt x="1519" y="1646"/>
                  </a:lnTo>
                  <a:lnTo>
                    <a:pt x="1521" y="1652"/>
                  </a:lnTo>
                  <a:lnTo>
                    <a:pt x="1522" y="1659"/>
                  </a:lnTo>
                  <a:lnTo>
                    <a:pt x="1521" y="1665"/>
                  </a:lnTo>
                  <a:lnTo>
                    <a:pt x="1519" y="1672"/>
                  </a:lnTo>
                  <a:lnTo>
                    <a:pt x="1516" y="1677"/>
                  </a:lnTo>
                  <a:lnTo>
                    <a:pt x="1512" y="1682"/>
                  </a:lnTo>
                  <a:lnTo>
                    <a:pt x="1507" y="1686"/>
                  </a:lnTo>
                  <a:lnTo>
                    <a:pt x="1501" y="1689"/>
                  </a:lnTo>
                  <a:lnTo>
                    <a:pt x="1494" y="1691"/>
                  </a:lnTo>
                  <a:lnTo>
                    <a:pt x="1487" y="1692"/>
                  </a:lnTo>
                  <a:lnTo>
                    <a:pt x="961" y="1692"/>
                  </a:lnTo>
                  <a:lnTo>
                    <a:pt x="954" y="1691"/>
                  </a:lnTo>
                  <a:lnTo>
                    <a:pt x="948" y="1689"/>
                  </a:lnTo>
                  <a:lnTo>
                    <a:pt x="942" y="1686"/>
                  </a:lnTo>
                  <a:lnTo>
                    <a:pt x="938" y="1682"/>
                  </a:lnTo>
                  <a:lnTo>
                    <a:pt x="933" y="1677"/>
                  </a:lnTo>
                  <a:lnTo>
                    <a:pt x="930" y="1672"/>
                  </a:lnTo>
                  <a:lnTo>
                    <a:pt x="928" y="1665"/>
                  </a:lnTo>
                  <a:lnTo>
                    <a:pt x="928" y="1659"/>
                  </a:lnTo>
                  <a:lnTo>
                    <a:pt x="928" y="1652"/>
                  </a:lnTo>
                  <a:lnTo>
                    <a:pt x="930" y="1646"/>
                  </a:lnTo>
                  <a:lnTo>
                    <a:pt x="933" y="1640"/>
                  </a:lnTo>
                  <a:lnTo>
                    <a:pt x="938" y="1635"/>
                  </a:lnTo>
                  <a:lnTo>
                    <a:pt x="942" y="1631"/>
                  </a:lnTo>
                  <a:lnTo>
                    <a:pt x="948" y="1628"/>
                  </a:lnTo>
                  <a:lnTo>
                    <a:pt x="954" y="1626"/>
                  </a:lnTo>
                  <a:lnTo>
                    <a:pt x="961" y="1625"/>
                  </a:lnTo>
                  <a:close/>
                  <a:moveTo>
                    <a:pt x="1452" y="846"/>
                  </a:moveTo>
                  <a:lnTo>
                    <a:pt x="1450" y="869"/>
                  </a:lnTo>
                  <a:lnTo>
                    <a:pt x="1447" y="893"/>
                  </a:lnTo>
                  <a:lnTo>
                    <a:pt x="1443" y="915"/>
                  </a:lnTo>
                  <a:lnTo>
                    <a:pt x="1439" y="936"/>
                  </a:lnTo>
                  <a:lnTo>
                    <a:pt x="1435" y="957"/>
                  </a:lnTo>
                  <a:lnTo>
                    <a:pt x="1429" y="978"/>
                  </a:lnTo>
                  <a:lnTo>
                    <a:pt x="1423" y="998"/>
                  </a:lnTo>
                  <a:lnTo>
                    <a:pt x="1417" y="1018"/>
                  </a:lnTo>
                  <a:lnTo>
                    <a:pt x="1410" y="1036"/>
                  </a:lnTo>
                  <a:lnTo>
                    <a:pt x="1402" y="1054"/>
                  </a:lnTo>
                  <a:lnTo>
                    <a:pt x="1394" y="1071"/>
                  </a:lnTo>
                  <a:lnTo>
                    <a:pt x="1385" y="1087"/>
                  </a:lnTo>
                  <a:lnTo>
                    <a:pt x="1375" y="1102"/>
                  </a:lnTo>
                  <a:lnTo>
                    <a:pt x="1365" y="1116"/>
                  </a:lnTo>
                  <a:lnTo>
                    <a:pt x="1355" y="1130"/>
                  </a:lnTo>
                  <a:lnTo>
                    <a:pt x="1345" y="1143"/>
                  </a:lnTo>
                  <a:lnTo>
                    <a:pt x="1338" y="1151"/>
                  </a:lnTo>
                  <a:lnTo>
                    <a:pt x="1331" y="1158"/>
                  </a:lnTo>
                  <a:lnTo>
                    <a:pt x="1324" y="1166"/>
                  </a:lnTo>
                  <a:lnTo>
                    <a:pt x="1318" y="1174"/>
                  </a:lnTo>
                  <a:lnTo>
                    <a:pt x="1312" y="1185"/>
                  </a:lnTo>
                  <a:lnTo>
                    <a:pt x="1307" y="1198"/>
                  </a:lnTo>
                  <a:lnTo>
                    <a:pt x="1304" y="1210"/>
                  </a:lnTo>
                  <a:lnTo>
                    <a:pt x="1303" y="1224"/>
                  </a:lnTo>
                  <a:lnTo>
                    <a:pt x="1304" y="1237"/>
                  </a:lnTo>
                  <a:lnTo>
                    <a:pt x="1307" y="1249"/>
                  </a:lnTo>
                  <a:lnTo>
                    <a:pt x="1311" y="1261"/>
                  </a:lnTo>
                  <a:lnTo>
                    <a:pt x="1316" y="1271"/>
                  </a:lnTo>
                  <a:lnTo>
                    <a:pt x="1324" y="1283"/>
                  </a:lnTo>
                  <a:lnTo>
                    <a:pt x="1333" y="1293"/>
                  </a:lnTo>
                  <a:lnTo>
                    <a:pt x="1343" y="1303"/>
                  </a:lnTo>
                  <a:lnTo>
                    <a:pt x="1352" y="1313"/>
                  </a:lnTo>
                  <a:lnTo>
                    <a:pt x="1362" y="1326"/>
                  </a:lnTo>
                  <a:lnTo>
                    <a:pt x="1371" y="1339"/>
                  </a:lnTo>
                  <a:lnTo>
                    <a:pt x="1381" y="1354"/>
                  </a:lnTo>
                  <a:lnTo>
                    <a:pt x="1389" y="1369"/>
                  </a:lnTo>
                  <a:lnTo>
                    <a:pt x="1398" y="1385"/>
                  </a:lnTo>
                  <a:lnTo>
                    <a:pt x="1405" y="1402"/>
                  </a:lnTo>
                  <a:lnTo>
                    <a:pt x="1412" y="1419"/>
                  </a:lnTo>
                  <a:lnTo>
                    <a:pt x="1419" y="1437"/>
                  </a:lnTo>
                  <a:lnTo>
                    <a:pt x="1425" y="1455"/>
                  </a:lnTo>
                  <a:lnTo>
                    <a:pt x="1431" y="1475"/>
                  </a:lnTo>
                  <a:lnTo>
                    <a:pt x="1436" y="1495"/>
                  </a:lnTo>
                  <a:lnTo>
                    <a:pt x="1440" y="1515"/>
                  </a:lnTo>
                  <a:lnTo>
                    <a:pt x="1444" y="1536"/>
                  </a:lnTo>
                  <a:lnTo>
                    <a:pt x="1447" y="1557"/>
                  </a:lnTo>
                  <a:lnTo>
                    <a:pt x="1450" y="1578"/>
                  </a:lnTo>
                  <a:lnTo>
                    <a:pt x="1452" y="1601"/>
                  </a:lnTo>
                  <a:lnTo>
                    <a:pt x="990" y="1601"/>
                  </a:lnTo>
                  <a:lnTo>
                    <a:pt x="992" y="1578"/>
                  </a:lnTo>
                  <a:lnTo>
                    <a:pt x="995" y="1556"/>
                  </a:lnTo>
                  <a:lnTo>
                    <a:pt x="998" y="1534"/>
                  </a:lnTo>
                  <a:lnTo>
                    <a:pt x="1002" y="1513"/>
                  </a:lnTo>
                  <a:lnTo>
                    <a:pt x="1007" y="1492"/>
                  </a:lnTo>
                  <a:lnTo>
                    <a:pt x="1012" y="1472"/>
                  </a:lnTo>
                  <a:lnTo>
                    <a:pt x="1018" y="1452"/>
                  </a:lnTo>
                  <a:lnTo>
                    <a:pt x="1024" y="1433"/>
                  </a:lnTo>
                  <a:lnTo>
                    <a:pt x="1031" y="1415"/>
                  </a:lnTo>
                  <a:lnTo>
                    <a:pt x="1040" y="1397"/>
                  </a:lnTo>
                  <a:lnTo>
                    <a:pt x="1048" y="1380"/>
                  </a:lnTo>
                  <a:lnTo>
                    <a:pt x="1056" y="1365"/>
                  </a:lnTo>
                  <a:lnTo>
                    <a:pt x="1065" y="1348"/>
                  </a:lnTo>
                  <a:lnTo>
                    <a:pt x="1074" y="1334"/>
                  </a:lnTo>
                  <a:lnTo>
                    <a:pt x="1084" y="1321"/>
                  </a:lnTo>
                  <a:lnTo>
                    <a:pt x="1094" y="1308"/>
                  </a:lnTo>
                  <a:lnTo>
                    <a:pt x="1102" y="1300"/>
                  </a:lnTo>
                  <a:lnTo>
                    <a:pt x="1109" y="1293"/>
                  </a:lnTo>
                  <a:lnTo>
                    <a:pt x="1116" y="1285"/>
                  </a:lnTo>
                  <a:lnTo>
                    <a:pt x="1122" y="1277"/>
                  </a:lnTo>
                  <a:lnTo>
                    <a:pt x="1126" y="1271"/>
                  </a:lnTo>
                  <a:lnTo>
                    <a:pt x="1129" y="1265"/>
                  </a:lnTo>
                  <a:lnTo>
                    <a:pt x="1132" y="1259"/>
                  </a:lnTo>
                  <a:lnTo>
                    <a:pt x="1135" y="1253"/>
                  </a:lnTo>
                  <a:lnTo>
                    <a:pt x="1136" y="1246"/>
                  </a:lnTo>
                  <a:lnTo>
                    <a:pt x="1138" y="1239"/>
                  </a:lnTo>
                  <a:lnTo>
                    <a:pt x="1139" y="1231"/>
                  </a:lnTo>
                  <a:lnTo>
                    <a:pt x="1139" y="1224"/>
                  </a:lnTo>
                  <a:lnTo>
                    <a:pt x="1139" y="1217"/>
                  </a:lnTo>
                  <a:lnTo>
                    <a:pt x="1138" y="1210"/>
                  </a:lnTo>
                  <a:lnTo>
                    <a:pt x="1136" y="1203"/>
                  </a:lnTo>
                  <a:lnTo>
                    <a:pt x="1134" y="1196"/>
                  </a:lnTo>
                  <a:lnTo>
                    <a:pt x="1132" y="1189"/>
                  </a:lnTo>
                  <a:lnTo>
                    <a:pt x="1129" y="1183"/>
                  </a:lnTo>
                  <a:lnTo>
                    <a:pt x="1126" y="1177"/>
                  </a:lnTo>
                  <a:lnTo>
                    <a:pt x="1122" y="1172"/>
                  </a:lnTo>
                  <a:lnTo>
                    <a:pt x="1111" y="1158"/>
                  </a:lnTo>
                  <a:lnTo>
                    <a:pt x="1099" y="1145"/>
                  </a:lnTo>
                  <a:lnTo>
                    <a:pt x="1089" y="1133"/>
                  </a:lnTo>
                  <a:lnTo>
                    <a:pt x="1078" y="1119"/>
                  </a:lnTo>
                  <a:lnTo>
                    <a:pt x="1069" y="1104"/>
                  </a:lnTo>
                  <a:lnTo>
                    <a:pt x="1059" y="1089"/>
                  </a:lnTo>
                  <a:lnTo>
                    <a:pt x="1050" y="1073"/>
                  </a:lnTo>
                  <a:lnTo>
                    <a:pt x="1042" y="1056"/>
                  </a:lnTo>
                  <a:lnTo>
                    <a:pt x="1033" y="1038"/>
                  </a:lnTo>
                  <a:lnTo>
                    <a:pt x="1026" y="1019"/>
                  </a:lnTo>
                  <a:lnTo>
                    <a:pt x="1019" y="999"/>
                  </a:lnTo>
                  <a:lnTo>
                    <a:pt x="1013" y="979"/>
                  </a:lnTo>
                  <a:lnTo>
                    <a:pt x="1008" y="959"/>
                  </a:lnTo>
                  <a:lnTo>
                    <a:pt x="1003" y="937"/>
                  </a:lnTo>
                  <a:lnTo>
                    <a:pt x="999" y="916"/>
                  </a:lnTo>
                  <a:lnTo>
                    <a:pt x="995" y="893"/>
                  </a:lnTo>
                  <a:lnTo>
                    <a:pt x="992" y="870"/>
                  </a:lnTo>
                  <a:lnTo>
                    <a:pt x="990" y="846"/>
                  </a:lnTo>
                  <a:lnTo>
                    <a:pt x="1452" y="846"/>
                  </a:lnTo>
                  <a:close/>
                  <a:moveTo>
                    <a:pt x="1224" y="387"/>
                  </a:moveTo>
                  <a:lnTo>
                    <a:pt x="1268" y="388"/>
                  </a:lnTo>
                  <a:lnTo>
                    <a:pt x="1310" y="391"/>
                  </a:lnTo>
                  <a:lnTo>
                    <a:pt x="1352" y="396"/>
                  </a:lnTo>
                  <a:lnTo>
                    <a:pt x="1393" y="404"/>
                  </a:lnTo>
                  <a:lnTo>
                    <a:pt x="1434" y="413"/>
                  </a:lnTo>
                  <a:lnTo>
                    <a:pt x="1473" y="425"/>
                  </a:lnTo>
                  <a:lnTo>
                    <a:pt x="1513" y="438"/>
                  </a:lnTo>
                  <a:lnTo>
                    <a:pt x="1550" y="453"/>
                  </a:lnTo>
                  <a:lnTo>
                    <a:pt x="1587" y="470"/>
                  </a:lnTo>
                  <a:lnTo>
                    <a:pt x="1624" y="488"/>
                  </a:lnTo>
                  <a:lnTo>
                    <a:pt x="1659" y="508"/>
                  </a:lnTo>
                  <a:lnTo>
                    <a:pt x="1692" y="530"/>
                  </a:lnTo>
                  <a:lnTo>
                    <a:pt x="1726" y="554"/>
                  </a:lnTo>
                  <a:lnTo>
                    <a:pt x="1757" y="579"/>
                  </a:lnTo>
                  <a:lnTo>
                    <a:pt x="1787" y="605"/>
                  </a:lnTo>
                  <a:lnTo>
                    <a:pt x="1816" y="632"/>
                  </a:lnTo>
                  <a:lnTo>
                    <a:pt x="1845" y="662"/>
                  </a:lnTo>
                  <a:lnTo>
                    <a:pt x="1871" y="692"/>
                  </a:lnTo>
                  <a:lnTo>
                    <a:pt x="1896" y="723"/>
                  </a:lnTo>
                  <a:lnTo>
                    <a:pt x="1919" y="756"/>
                  </a:lnTo>
                  <a:lnTo>
                    <a:pt x="1940" y="791"/>
                  </a:lnTo>
                  <a:lnTo>
                    <a:pt x="1961" y="825"/>
                  </a:lnTo>
                  <a:lnTo>
                    <a:pt x="1980" y="861"/>
                  </a:lnTo>
                  <a:lnTo>
                    <a:pt x="1996" y="899"/>
                  </a:lnTo>
                  <a:lnTo>
                    <a:pt x="2011" y="937"/>
                  </a:lnTo>
                  <a:lnTo>
                    <a:pt x="2024" y="975"/>
                  </a:lnTo>
                  <a:lnTo>
                    <a:pt x="2035" y="1016"/>
                  </a:lnTo>
                  <a:lnTo>
                    <a:pt x="2045" y="1056"/>
                  </a:lnTo>
                  <a:lnTo>
                    <a:pt x="2052" y="1097"/>
                  </a:lnTo>
                  <a:lnTo>
                    <a:pt x="2057" y="1139"/>
                  </a:lnTo>
                  <a:lnTo>
                    <a:pt x="2060" y="1181"/>
                  </a:lnTo>
                  <a:lnTo>
                    <a:pt x="2062" y="1224"/>
                  </a:lnTo>
                  <a:lnTo>
                    <a:pt x="2060" y="1268"/>
                  </a:lnTo>
                  <a:lnTo>
                    <a:pt x="2057" y="1310"/>
                  </a:lnTo>
                  <a:lnTo>
                    <a:pt x="2052" y="1353"/>
                  </a:lnTo>
                  <a:lnTo>
                    <a:pt x="2045" y="1393"/>
                  </a:lnTo>
                  <a:lnTo>
                    <a:pt x="2035" y="1434"/>
                  </a:lnTo>
                  <a:lnTo>
                    <a:pt x="2024" y="1474"/>
                  </a:lnTo>
                  <a:lnTo>
                    <a:pt x="2011" y="1513"/>
                  </a:lnTo>
                  <a:lnTo>
                    <a:pt x="1996" y="1550"/>
                  </a:lnTo>
                  <a:lnTo>
                    <a:pt x="1980" y="1588"/>
                  </a:lnTo>
                  <a:lnTo>
                    <a:pt x="1961" y="1624"/>
                  </a:lnTo>
                  <a:lnTo>
                    <a:pt x="1940" y="1659"/>
                  </a:lnTo>
                  <a:lnTo>
                    <a:pt x="1919" y="1692"/>
                  </a:lnTo>
                  <a:lnTo>
                    <a:pt x="1896" y="1726"/>
                  </a:lnTo>
                  <a:lnTo>
                    <a:pt x="1871" y="1757"/>
                  </a:lnTo>
                  <a:lnTo>
                    <a:pt x="1845" y="1787"/>
                  </a:lnTo>
                  <a:lnTo>
                    <a:pt x="1816" y="1817"/>
                  </a:lnTo>
                  <a:lnTo>
                    <a:pt x="1787" y="1845"/>
                  </a:lnTo>
                  <a:lnTo>
                    <a:pt x="1757" y="1871"/>
                  </a:lnTo>
                  <a:lnTo>
                    <a:pt x="1726" y="1895"/>
                  </a:lnTo>
                  <a:lnTo>
                    <a:pt x="1692" y="1919"/>
                  </a:lnTo>
                  <a:lnTo>
                    <a:pt x="1659" y="1941"/>
                  </a:lnTo>
                  <a:lnTo>
                    <a:pt x="1624" y="1961"/>
                  </a:lnTo>
                  <a:lnTo>
                    <a:pt x="1587" y="1980"/>
                  </a:lnTo>
                  <a:lnTo>
                    <a:pt x="1550" y="1996"/>
                  </a:lnTo>
                  <a:lnTo>
                    <a:pt x="1513" y="2011"/>
                  </a:lnTo>
                  <a:lnTo>
                    <a:pt x="1473" y="2024"/>
                  </a:lnTo>
                  <a:lnTo>
                    <a:pt x="1434" y="2035"/>
                  </a:lnTo>
                  <a:lnTo>
                    <a:pt x="1393" y="2046"/>
                  </a:lnTo>
                  <a:lnTo>
                    <a:pt x="1352" y="2053"/>
                  </a:lnTo>
                  <a:lnTo>
                    <a:pt x="1310" y="2058"/>
                  </a:lnTo>
                  <a:lnTo>
                    <a:pt x="1268" y="2061"/>
                  </a:lnTo>
                  <a:lnTo>
                    <a:pt x="1224" y="2062"/>
                  </a:lnTo>
                  <a:lnTo>
                    <a:pt x="1181" y="2061"/>
                  </a:lnTo>
                  <a:lnTo>
                    <a:pt x="1138" y="2058"/>
                  </a:lnTo>
                  <a:lnTo>
                    <a:pt x="1097" y="2053"/>
                  </a:lnTo>
                  <a:lnTo>
                    <a:pt x="1056" y="2046"/>
                  </a:lnTo>
                  <a:lnTo>
                    <a:pt x="1015" y="2035"/>
                  </a:lnTo>
                  <a:lnTo>
                    <a:pt x="975" y="2024"/>
                  </a:lnTo>
                  <a:lnTo>
                    <a:pt x="937" y="2011"/>
                  </a:lnTo>
                  <a:lnTo>
                    <a:pt x="898" y="1996"/>
                  </a:lnTo>
                  <a:lnTo>
                    <a:pt x="861" y="1980"/>
                  </a:lnTo>
                  <a:lnTo>
                    <a:pt x="825" y="1961"/>
                  </a:lnTo>
                  <a:lnTo>
                    <a:pt x="790" y="1941"/>
                  </a:lnTo>
                  <a:lnTo>
                    <a:pt x="756" y="1919"/>
                  </a:lnTo>
                  <a:lnTo>
                    <a:pt x="723" y="1895"/>
                  </a:lnTo>
                  <a:lnTo>
                    <a:pt x="692" y="1871"/>
                  </a:lnTo>
                  <a:lnTo>
                    <a:pt x="661" y="1845"/>
                  </a:lnTo>
                  <a:lnTo>
                    <a:pt x="632" y="1817"/>
                  </a:lnTo>
                  <a:lnTo>
                    <a:pt x="605" y="1787"/>
                  </a:lnTo>
                  <a:lnTo>
                    <a:pt x="578" y="1757"/>
                  </a:lnTo>
                  <a:lnTo>
                    <a:pt x="553" y="1726"/>
                  </a:lnTo>
                  <a:lnTo>
                    <a:pt x="530" y="1692"/>
                  </a:lnTo>
                  <a:lnTo>
                    <a:pt x="508" y="1659"/>
                  </a:lnTo>
                  <a:lnTo>
                    <a:pt x="488" y="1624"/>
                  </a:lnTo>
                  <a:lnTo>
                    <a:pt x="470" y="1588"/>
                  </a:lnTo>
                  <a:lnTo>
                    <a:pt x="452" y="1550"/>
                  </a:lnTo>
                  <a:lnTo>
                    <a:pt x="437" y="1513"/>
                  </a:lnTo>
                  <a:lnTo>
                    <a:pt x="424" y="1474"/>
                  </a:lnTo>
                  <a:lnTo>
                    <a:pt x="413" y="1434"/>
                  </a:lnTo>
                  <a:lnTo>
                    <a:pt x="404" y="1393"/>
                  </a:lnTo>
                  <a:lnTo>
                    <a:pt x="396" y="1353"/>
                  </a:lnTo>
                  <a:lnTo>
                    <a:pt x="391" y="1310"/>
                  </a:lnTo>
                  <a:lnTo>
                    <a:pt x="388" y="1268"/>
                  </a:lnTo>
                  <a:lnTo>
                    <a:pt x="387" y="1224"/>
                  </a:lnTo>
                  <a:lnTo>
                    <a:pt x="388" y="1181"/>
                  </a:lnTo>
                  <a:lnTo>
                    <a:pt x="391" y="1139"/>
                  </a:lnTo>
                  <a:lnTo>
                    <a:pt x="396" y="1097"/>
                  </a:lnTo>
                  <a:lnTo>
                    <a:pt x="404" y="1056"/>
                  </a:lnTo>
                  <a:lnTo>
                    <a:pt x="413" y="1016"/>
                  </a:lnTo>
                  <a:lnTo>
                    <a:pt x="424" y="975"/>
                  </a:lnTo>
                  <a:lnTo>
                    <a:pt x="437" y="937"/>
                  </a:lnTo>
                  <a:lnTo>
                    <a:pt x="452" y="899"/>
                  </a:lnTo>
                  <a:lnTo>
                    <a:pt x="470" y="861"/>
                  </a:lnTo>
                  <a:lnTo>
                    <a:pt x="488" y="825"/>
                  </a:lnTo>
                  <a:lnTo>
                    <a:pt x="508" y="791"/>
                  </a:lnTo>
                  <a:lnTo>
                    <a:pt x="530" y="756"/>
                  </a:lnTo>
                  <a:lnTo>
                    <a:pt x="553" y="723"/>
                  </a:lnTo>
                  <a:lnTo>
                    <a:pt x="578" y="692"/>
                  </a:lnTo>
                  <a:lnTo>
                    <a:pt x="605" y="662"/>
                  </a:lnTo>
                  <a:lnTo>
                    <a:pt x="632" y="632"/>
                  </a:lnTo>
                  <a:lnTo>
                    <a:pt x="661" y="605"/>
                  </a:lnTo>
                  <a:lnTo>
                    <a:pt x="692" y="579"/>
                  </a:lnTo>
                  <a:lnTo>
                    <a:pt x="723" y="554"/>
                  </a:lnTo>
                  <a:lnTo>
                    <a:pt x="756" y="530"/>
                  </a:lnTo>
                  <a:lnTo>
                    <a:pt x="790" y="508"/>
                  </a:lnTo>
                  <a:lnTo>
                    <a:pt x="825" y="488"/>
                  </a:lnTo>
                  <a:lnTo>
                    <a:pt x="861" y="470"/>
                  </a:lnTo>
                  <a:lnTo>
                    <a:pt x="898" y="453"/>
                  </a:lnTo>
                  <a:lnTo>
                    <a:pt x="937" y="438"/>
                  </a:lnTo>
                  <a:lnTo>
                    <a:pt x="975" y="425"/>
                  </a:lnTo>
                  <a:lnTo>
                    <a:pt x="1015" y="413"/>
                  </a:lnTo>
                  <a:lnTo>
                    <a:pt x="1056" y="404"/>
                  </a:lnTo>
                  <a:lnTo>
                    <a:pt x="1097" y="396"/>
                  </a:lnTo>
                  <a:lnTo>
                    <a:pt x="1138" y="391"/>
                  </a:lnTo>
                  <a:lnTo>
                    <a:pt x="1181" y="388"/>
                  </a:lnTo>
                  <a:lnTo>
                    <a:pt x="1224" y="387"/>
                  </a:lnTo>
                  <a:close/>
                </a:path>
              </a:pathLst>
            </a:custGeom>
            <a:grpFill/>
            <a:ln>
              <a:noFill/>
            </a:ln>
          </p:spPr>
          <p:txBody>
            <a:bodyPr vert="horz" wrap="square" lIns="91440" tIns="45720" rIns="91440" bIns="45720" numCol="1" anchor="t" anchorCtr="0" compatLnSpc="1"/>
            <a:lstStyle/>
            <a:p>
              <a:endParaRPr lang="zh-CN" altLang="en-US"/>
            </a:p>
          </p:txBody>
        </p:sp>
      </p:grpSp>
      <p:sp>
        <p:nvSpPr>
          <p:cNvPr id="35" name="TextBox 34"/>
          <p:cNvSpPr txBox="1"/>
          <p:nvPr/>
        </p:nvSpPr>
        <p:spPr>
          <a:xfrm>
            <a:off x="3580319" y="3957667"/>
            <a:ext cx="4997624" cy="430883"/>
          </a:xfrm>
          <a:prstGeom prst="rect">
            <a:avLst/>
          </a:prstGeom>
          <a:noFill/>
        </p:spPr>
        <p:txBody>
          <a:bodyPr wrap="square" lIns="91436" tIns="45718" rIns="91436" bIns="45718" rtlCol="0">
            <a:spAutoFit/>
          </a:bodyPr>
          <a:lstStyle/>
          <a:p>
            <a:pPr algn="ctr"/>
            <a:r>
              <a:rPr lang="en-US" altLang="zh-CN" sz="1100" dirty="0" smtClean="0">
                <a:solidFill>
                  <a:srgbClr val="14B28B"/>
                </a:solidFill>
              </a:rPr>
              <a:t>20XX </a:t>
            </a:r>
            <a:r>
              <a:rPr lang="en-US" altLang="zh-CN" sz="1100" dirty="0">
                <a:solidFill>
                  <a:srgbClr val="14B28B"/>
                </a:solidFill>
              </a:rPr>
              <a:t>year-end summary work summarizes the boutique PPT</a:t>
            </a:r>
            <a:endParaRPr lang="en-US" altLang="zh-CN" sz="1100" dirty="0">
              <a:solidFill>
                <a:srgbClr val="14B28B"/>
              </a:solidFill>
            </a:endParaRPr>
          </a:p>
          <a:p>
            <a:pPr algn="ctr"/>
            <a:r>
              <a:rPr lang="en-US" altLang="zh-CN" sz="1100" dirty="0">
                <a:solidFill>
                  <a:srgbClr val="14B28B"/>
                </a:solidFill>
              </a:rPr>
              <a:t>About the summary text input or copy here</a:t>
            </a:r>
            <a:endParaRPr lang="en-US" altLang="zh-CN" sz="1100" dirty="0">
              <a:solidFill>
                <a:srgbClr val="14B28B"/>
              </a:solidFill>
            </a:endParaRPr>
          </a:p>
        </p:txBody>
      </p:sp>
      <p:sp>
        <p:nvSpPr>
          <p:cNvPr id="36" name="圆角矩形 35"/>
          <p:cNvSpPr/>
          <p:nvPr/>
        </p:nvSpPr>
        <p:spPr>
          <a:xfrm>
            <a:off x="3217686" y="3071085"/>
            <a:ext cx="5746696" cy="668014"/>
          </a:xfrm>
          <a:prstGeom prst="roundRect">
            <a:avLst>
              <a:gd name="adj" fmla="val 42270"/>
            </a:avLst>
          </a:prstGeom>
          <a:solidFill>
            <a:srgbClr val="14B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37" name="TextBox 36"/>
          <p:cNvSpPr txBox="1"/>
          <p:nvPr/>
        </p:nvSpPr>
        <p:spPr>
          <a:xfrm>
            <a:off x="3344130" y="3142230"/>
            <a:ext cx="5505736" cy="492557"/>
          </a:xfrm>
          <a:prstGeom prst="rect">
            <a:avLst/>
          </a:prstGeom>
          <a:noFill/>
        </p:spPr>
        <p:txBody>
          <a:bodyPr wrap="square" lIns="91436" tIns="45718" rIns="91436" bIns="45718" rtlCol="0">
            <a:spAutoFit/>
          </a:bodyPr>
          <a:lstStyle/>
          <a:p>
            <a:pPr algn="ctr"/>
            <a:r>
              <a:rPr lang="zh-CN" altLang="en-US" sz="2600" b="1" dirty="0" smtClean="0">
                <a:solidFill>
                  <a:schemeClr val="bg1">
                    <a:lumMod val="95000"/>
                  </a:schemeClr>
                </a:solidFill>
                <a:latin typeface="微软雅黑" pitchFamily="34" charset="-122"/>
                <a:ea typeface="微软雅黑" pitchFamily="34" charset="-122"/>
              </a:rPr>
              <a:t>适用商业计划</a:t>
            </a:r>
            <a:r>
              <a:rPr lang="en-US" altLang="zh-CN" sz="2600" b="1" dirty="0" smtClean="0">
                <a:solidFill>
                  <a:schemeClr val="bg1">
                    <a:lumMod val="95000"/>
                  </a:schemeClr>
                </a:solidFill>
                <a:latin typeface="微软雅黑" pitchFamily="34" charset="-122"/>
                <a:ea typeface="微软雅黑" pitchFamily="34" charset="-122"/>
              </a:rPr>
              <a:t>/</a:t>
            </a:r>
            <a:r>
              <a:rPr lang="zh-CN" altLang="en-US" sz="2600" b="1" dirty="0" smtClean="0">
                <a:solidFill>
                  <a:schemeClr val="bg1">
                    <a:lumMod val="95000"/>
                  </a:schemeClr>
                </a:solidFill>
                <a:latin typeface="微软雅黑" pitchFamily="34" charset="-122"/>
                <a:ea typeface="微软雅黑" pitchFamily="34" charset="-122"/>
              </a:rPr>
              <a:t>融资项目</a:t>
            </a:r>
            <a:r>
              <a:rPr lang="en-US" altLang="zh-CN" sz="2600" b="1" dirty="0" smtClean="0">
                <a:solidFill>
                  <a:schemeClr val="bg1">
                    <a:lumMod val="95000"/>
                  </a:schemeClr>
                </a:solidFill>
                <a:latin typeface="微软雅黑" pitchFamily="34" charset="-122"/>
                <a:ea typeface="微软雅黑" pitchFamily="34" charset="-122"/>
              </a:rPr>
              <a:t>/</a:t>
            </a:r>
            <a:r>
              <a:rPr lang="zh-CN" altLang="en-US" sz="2600" b="1" dirty="0" smtClean="0">
                <a:solidFill>
                  <a:schemeClr val="bg1">
                    <a:lumMod val="95000"/>
                  </a:schemeClr>
                </a:solidFill>
                <a:latin typeface="微软雅黑" pitchFamily="34" charset="-122"/>
                <a:ea typeface="微软雅黑" pitchFamily="34" charset="-122"/>
              </a:rPr>
              <a:t>创业计划</a:t>
            </a:r>
            <a:endParaRPr lang="zh-CN" altLang="en-US" sz="2600" b="1" dirty="0">
              <a:solidFill>
                <a:schemeClr val="bg1">
                  <a:lumMod val="95000"/>
                </a:schemeClr>
              </a:solidFill>
              <a:latin typeface="微软雅黑" pitchFamily="34" charset="-122"/>
              <a:ea typeface="微软雅黑" pitchFamily="34" charset="-122"/>
            </a:endParaRPr>
          </a:p>
        </p:txBody>
      </p:sp>
      <p:sp>
        <p:nvSpPr>
          <p:cNvPr id="82" name="TextBox 81"/>
          <p:cNvSpPr txBox="1"/>
          <p:nvPr/>
        </p:nvSpPr>
        <p:spPr>
          <a:xfrm>
            <a:off x="1677092" y="1905832"/>
            <a:ext cx="9062096" cy="1015663"/>
          </a:xfrm>
          <a:prstGeom prst="rect">
            <a:avLst/>
          </a:prstGeom>
          <a:noFill/>
        </p:spPr>
        <p:txBody>
          <a:bodyPr wrap="none" rtlCol="0">
            <a:spAutoFit/>
          </a:bodyPr>
          <a:lstStyle/>
          <a:p>
            <a:pPr algn="ctr"/>
            <a:r>
              <a:rPr lang="zh-CN" altLang="en-US" sz="6000" b="1" kern="15000" spc="300" dirty="0" smtClean="0">
                <a:solidFill>
                  <a:srgbClr val="14B28B"/>
                </a:solidFill>
                <a:latin typeface="微软雅黑" pitchFamily="34" charset="-122"/>
                <a:ea typeface="微软雅黑" pitchFamily="34" charset="-122"/>
              </a:rPr>
              <a:t>商务项目</a:t>
            </a:r>
            <a:r>
              <a:rPr lang="zh-CN" altLang="en-US" sz="6000" b="1" kern="15000" spc="300" dirty="0">
                <a:solidFill>
                  <a:srgbClr val="14B28B"/>
                </a:solidFill>
                <a:latin typeface="微软雅黑" pitchFamily="34" charset="-122"/>
                <a:ea typeface="微软雅黑" pitchFamily="34" charset="-122"/>
              </a:rPr>
              <a:t>策划</a:t>
            </a:r>
            <a:r>
              <a:rPr lang="zh-CN" altLang="en-US" sz="6000" b="1" kern="15000" spc="300" dirty="0" smtClean="0">
                <a:solidFill>
                  <a:srgbClr val="14B28B"/>
                </a:solidFill>
                <a:latin typeface="微软雅黑" pitchFamily="34" charset="-122"/>
                <a:ea typeface="微软雅黑" pitchFamily="34" charset="-122"/>
              </a:rPr>
              <a:t>书</a:t>
            </a:r>
            <a:r>
              <a:rPr lang="en-US" altLang="zh-CN" sz="6000" b="1" kern="15000" spc="300" dirty="0" smtClean="0">
                <a:solidFill>
                  <a:srgbClr val="14B28B"/>
                </a:solidFill>
                <a:latin typeface="微软雅黑" pitchFamily="34" charset="-122"/>
                <a:ea typeface="微软雅黑" pitchFamily="34" charset="-122"/>
              </a:rPr>
              <a:t>PPT</a:t>
            </a:r>
            <a:r>
              <a:rPr lang="zh-CN" altLang="en-US" sz="6000" b="1" kern="15000" spc="300" dirty="0" smtClean="0">
                <a:solidFill>
                  <a:srgbClr val="14B28B"/>
                </a:solidFill>
                <a:latin typeface="微软雅黑" pitchFamily="34" charset="-122"/>
                <a:ea typeface="微软雅黑" pitchFamily="34" charset="-122"/>
              </a:rPr>
              <a:t>模板</a:t>
            </a:r>
            <a:endParaRPr lang="zh-CN" altLang="en-US" sz="6000" b="1" kern="15000" spc="300" dirty="0">
              <a:solidFill>
                <a:srgbClr val="14B28B"/>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fade">
                                      <p:cBhvr>
                                        <p:cTn id="14" dur="1000"/>
                                        <p:tgtEl>
                                          <p:spTgt spid="82"/>
                                        </p:tgtEl>
                                      </p:cBhvr>
                                    </p:animEffect>
                                    <p:anim calcmode="lin" valueType="num">
                                      <p:cBhvr>
                                        <p:cTn id="15" dur="1000" fill="hold"/>
                                        <p:tgtEl>
                                          <p:spTgt spid="82"/>
                                        </p:tgtEl>
                                        <p:attrNameLst>
                                          <p:attrName>ppt_x</p:attrName>
                                        </p:attrNameLst>
                                      </p:cBhvr>
                                      <p:tavLst>
                                        <p:tav tm="0">
                                          <p:val>
                                            <p:strVal val="#ppt_x"/>
                                          </p:val>
                                        </p:tav>
                                        <p:tav tm="100000">
                                          <p:val>
                                            <p:strVal val="#ppt_x"/>
                                          </p:val>
                                        </p:tav>
                                      </p:tavLst>
                                    </p:anim>
                                    <p:anim calcmode="lin" valueType="num">
                                      <p:cBhvr>
                                        <p:cTn id="16" dur="1000" fill="hold"/>
                                        <p:tgtEl>
                                          <p:spTgt spid="8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1600"/>
                                        <p:tgtEl>
                                          <p:spTgt spid="3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42" presetClass="entr" presetSubtype="0" fill="hold" nodeType="withEffect">
                                  <p:stCondLst>
                                    <p:cond delay="25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0"/>
                                        <p:tgtEl>
                                          <p:spTgt spid="41"/>
                                        </p:tgtEl>
                                      </p:cBhvr>
                                    </p:animEffect>
                                    <p:anim calcmode="lin" valueType="num">
                                      <p:cBhvr>
                                        <p:cTn id="36" dur="1000" fill="hold"/>
                                        <p:tgtEl>
                                          <p:spTgt spid="41"/>
                                        </p:tgtEl>
                                        <p:attrNameLst>
                                          <p:attrName>ppt_x</p:attrName>
                                        </p:attrNameLst>
                                      </p:cBhvr>
                                      <p:tavLst>
                                        <p:tav tm="0">
                                          <p:val>
                                            <p:strVal val="#ppt_x"/>
                                          </p:val>
                                        </p:tav>
                                        <p:tav tm="100000">
                                          <p:val>
                                            <p:strVal val="#ppt_x"/>
                                          </p:val>
                                        </p:tav>
                                      </p:tavLst>
                                    </p:anim>
                                    <p:anim calcmode="lin" valueType="num">
                                      <p:cBhvr>
                                        <p:cTn id="37"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p:bldP spid="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13552" y="2264229"/>
            <a:ext cx="12152562" cy="3826148"/>
            <a:chOff x="723900" y="1549400"/>
            <a:chExt cx="7326313" cy="2306638"/>
          </a:xfrm>
        </p:grpSpPr>
        <p:grpSp>
          <p:nvGrpSpPr>
            <p:cNvPr id="7" name="Group 16"/>
            <p:cNvGrpSpPr/>
            <p:nvPr/>
          </p:nvGrpSpPr>
          <p:grpSpPr bwMode="auto">
            <a:xfrm>
              <a:off x="3284538" y="1716088"/>
              <a:ext cx="2087562" cy="2087562"/>
              <a:chOff x="3284240" y="1716038"/>
              <a:chExt cx="2088232" cy="2088232"/>
            </a:xfrm>
          </p:grpSpPr>
          <p:sp>
            <p:nvSpPr>
              <p:cNvPr id="8" name="Pie 9"/>
              <p:cNvSpPr/>
              <p:nvPr/>
            </p:nvSpPr>
            <p:spPr>
              <a:xfrm>
                <a:off x="3284240" y="1716038"/>
                <a:ext cx="2088232" cy="2088232"/>
              </a:xfrm>
              <a:prstGeom prst="pie">
                <a:avLst>
                  <a:gd name="adj1" fmla="val 4111343"/>
                  <a:gd name="adj2" fmla="val 16297221"/>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endParaRPr>
              </a:p>
            </p:txBody>
          </p:sp>
          <p:sp>
            <p:nvSpPr>
              <p:cNvPr id="9" name="Pie 36"/>
              <p:cNvSpPr/>
              <p:nvPr/>
            </p:nvSpPr>
            <p:spPr>
              <a:xfrm>
                <a:off x="3284240" y="1716038"/>
                <a:ext cx="2088232" cy="2088232"/>
              </a:xfrm>
              <a:prstGeom prst="pie">
                <a:avLst>
                  <a:gd name="adj1" fmla="val 20518227"/>
                  <a:gd name="adj2" fmla="val 1176276"/>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endParaRPr>
              </a:p>
            </p:txBody>
          </p:sp>
          <p:sp>
            <p:nvSpPr>
              <p:cNvPr id="10" name="Pie 37"/>
              <p:cNvSpPr/>
              <p:nvPr/>
            </p:nvSpPr>
            <p:spPr>
              <a:xfrm>
                <a:off x="3284240" y="1716038"/>
                <a:ext cx="2088232" cy="2088232"/>
              </a:xfrm>
              <a:prstGeom prst="pie">
                <a:avLst>
                  <a:gd name="adj1" fmla="val 16262436"/>
                  <a:gd name="adj2" fmla="val 2054333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lumMod val="50000"/>
                    </a:schemeClr>
                  </a:solidFill>
                </a:endParaRPr>
              </a:p>
            </p:txBody>
          </p:sp>
          <p:sp>
            <p:nvSpPr>
              <p:cNvPr id="11" name="Pie 40"/>
              <p:cNvSpPr/>
              <p:nvPr/>
            </p:nvSpPr>
            <p:spPr>
              <a:xfrm>
                <a:off x="3284240" y="1716038"/>
                <a:ext cx="2088232" cy="2088232"/>
              </a:xfrm>
              <a:prstGeom prst="pie">
                <a:avLst>
                  <a:gd name="adj1" fmla="val 1145018"/>
                  <a:gd name="adj2" fmla="val 4152328"/>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800">
                  <a:solidFill>
                    <a:schemeClr val="bg1"/>
                  </a:solidFill>
                </a:endParaRPr>
              </a:p>
            </p:txBody>
          </p:sp>
        </p:grpSp>
        <p:sp>
          <p:nvSpPr>
            <p:cNvPr id="12" name="Oval 41"/>
            <p:cNvSpPr/>
            <p:nvPr/>
          </p:nvSpPr>
          <p:spPr>
            <a:xfrm>
              <a:off x="3232150" y="1665288"/>
              <a:ext cx="2192338" cy="2190750"/>
            </a:xfrm>
            <a:prstGeom prst="ellipse">
              <a:avLst/>
            </a:prstGeom>
            <a:noFill/>
            <a:ln w="19050">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800">
                <a:solidFill>
                  <a:schemeClr val="bg1">
                    <a:lumMod val="50000"/>
                  </a:schemeClr>
                </a:solidFill>
                <a:cs typeface="Arial" panose="020B0604020202090204" pitchFamily="34" charset="0"/>
              </a:endParaRPr>
            </a:p>
          </p:txBody>
        </p:sp>
        <p:sp>
          <p:nvSpPr>
            <p:cNvPr id="13" name="Rectangle 45"/>
            <p:cNvSpPr>
              <a:spLocks noChangeArrowheads="1"/>
            </p:cNvSpPr>
            <p:nvPr/>
          </p:nvSpPr>
          <p:spPr bwMode="auto">
            <a:xfrm>
              <a:off x="3579553" y="2590800"/>
              <a:ext cx="575195" cy="4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a:solidFill>
                    <a:schemeClr val="bg1"/>
                  </a:solidFill>
                  <a:latin typeface="GeosansLight" pitchFamily="2" charset="0"/>
                </a:rPr>
                <a:t>55%</a:t>
              </a:r>
              <a:endParaRPr lang="bg-BG" altLang="zh-CN" sz="4000">
                <a:solidFill>
                  <a:schemeClr val="bg1"/>
                </a:solidFill>
              </a:endParaRPr>
            </a:p>
          </p:txBody>
        </p:sp>
        <p:sp>
          <p:nvSpPr>
            <p:cNvPr id="14" name="Rectangle 46"/>
            <p:cNvSpPr>
              <a:spLocks noChangeArrowheads="1"/>
            </p:cNvSpPr>
            <p:nvPr/>
          </p:nvSpPr>
          <p:spPr bwMode="auto">
            <a:xfrm>
              <a:off x="4473047" y="2068513"/>
              <a:ext cx="436035" cy="3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solidFill>
                  <a:latin typeface="GeosansLight" pitchFamily="2" charset="0"/>
                </a:rPr>
                <a:t>18%</a:t>
              </a:r>
              <a:endParaRPr lang="bg-BG" altLang="zh-CN" sz="2800" dirty="0">
                <a:solidFill>
                  <a:schemeClr val="bg1"/>
                </a:solidFill>
              </a:endParaRPr>
            </a:p>
          </p:txBody>
        </p:sp>
        <p:sp>
          <p:nvSpPr>
            <p:cNvPr id="15" name="Rectangle 47"/>
            <p:cNvSpPr>
              <a:spLocks noChangeArrowheads="1"/>
            </p:cNvSpPr>
            <p:nvPr/>
          </p:nvSpPr>
          <p:spPr bwMode="auto">
            <a:xfrm>
              <a:off x="4864365" y="2574925"/>
              <a:ext cx="436035" cy="3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a:solidFill>
                    <a:schemeClr val="bg1"/>
                  </a:solidFill>
                  <a:latin typeface="GeosansLight" pitchFamily="2" charset="0"/>
                </a:rPr>
                <a:t>12%</a:t>
              </a:r>
              <a:endParaRPr lang="bg-BG" altLang="zh-CN" sz="2800">
                <a:solidFill>
                  <a:schemeClr val="bg1"/>
                </a:solidFill>
              </a:endParaRPr>
            </a:p>
          </p:txBody>
        </p:sp>
        <p:sp>
          <p:nvSpPr>
            <p:cNvPr id="16" name="Rectangle 48"/>
            <p:cNvSpPr>
              <a:spLocks noChangeArrowheads="1"/>
            </p:cNvSpPr>
            <p:nvPr/>
          </p:nvSpPr>
          <p:spPr bwMode="auto">
            <a:xfrm>
              <a:off x="4623064" y="3081338"/>
              <a:ext cx="436035" cy="3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a:solidFill>
                    <a:schemeClr val="bg1"/>
                  </a:solidFill>
                  <a:latin typeface="GeosansLight" pitchFamily="2" charset="0"/>
                </a:rPr>
                <a:t>15%</a:t>
              </a:r>
              <a:endParaRPr lang="bg-BG" altLang="zh-CN" sz="2800">
                <a:solidFill>
                  <a:schemeClr val="bg1"/>
                </a:solidFill>
              </a:endParaRPr>
            </a:p>
          </p:txBody>
        </p:sp>
        <p:sp>
          <p:nvSpPr>
            <p:cNvPr id="17" name="Rectangle 23"/>
            <p:cNvSpPr/>
            <p:nvPr/>
          </p:nvSpPr>
          <p:spPr>
            <a:xfrm>
              <a:off x="2555875" y="1549400"/>
              <a:ext cx="420573" cy="426757"/>
            </a:xfrm>
            <a:prstGeom prst="rect">
              <a:avLst/>
            </a:prstGeom>
          </p:spPr>
          <p:txBody>
            <a:bodyPr wrap="none">
              <a:spAutoFit/>
            </a:bodyPr>
            <a:lstStyle/>
            <a:p>
              <a:r>
                <a:rPr lang="en-US" sz="4000">
                  <a:solidFill>
                    <a:schemeClr val="bg1">
                      <a:lumMod val="50000"/>
                    </a:schemeClr>
                  </a:solidFill>
                  <a:latin typeface="FontAwesome" pitchFamily="2" charset="0"/>
                </a:rPr>
                <a:t></a:t>
              </a:r>
              <a:endParaRPr lang="bg-BG" altLang="zh-CN" sz="4000">
                <a:solidFill>
                  <a:schemeClr val="bg1">
                    <a:lumMod val="50000"/>
                  </a:schemeClr>
                </a:solidFill>
              </a:endParaRPr>
            </a:p>
          </p:txBody>
        </p:sp>
        <p:sp>
          <p:nvSpPr>
            <p:cNvPr id="18" name="Rectangle 24"/>
            <p:cNvSpPr>
              <a:spLocks noChangeArrowheads="1"/>
            </p:cNvSpPr>
            <p:nvPr/>
          </p:nvSpPr>
          <p:spPr bwMode="auto">
            <a:xfrm>
              <a:off x="5724525" y="1549400"/>
              <a:ext cx="420573" cy="4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chemeClr val="bg1">
                      <a:lumMod val="50000"/>
                    </a:schemeClr>
                  </a:solidFill>
                  <a:latin typeface="FontAwesome" pitchFamily="2" charset="0"/>
                </a:rPr>
                <a:t></a:t>
              </a:r>
              <a:endParaRPr lang="bg-BG" altLang="zh-CN" sz="4000">
                <a:solidFill>
                  <a:schemeClr val="bg1">
                    <a:lumMod val="50000"/>
                  </a:schemeClr>
                </a:solidFill>
              </a:endParaRPr>
            </a:p>
          </p:txBody>
        </p:sp>
        <p:sp>
          <p:nvSpPr>
            <p:cNvPr id="23" name="Rectangle 28"/>
            <p:cNvSpPr>
              <a:spLocks noChangeArrowheads="1"/>
            </p:cNvSpPr>
            <p:nvPr/>
          </p:nvSpPr>
          <p:spPr bwMode="auto">
            <a:xfrm>
              <a:off x="2568575" y="2682875"/>
              <a:ext cx="420573" cy="42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a:solidFill>
                    <a:schemeClr val="bg1">
                      <a:lumMod val="50000"/>
                    </a:schemeClr>
                  </a:solidFill>
                  <a:latin typeface="FontAwesome" pitchFamily="2" charset="0"/>
                </a:rPr>
                <a:t></a:t>
              </a:r>
              <a:endParaRPr lang="bg-BG" altLang="zh-CN" sz="4000">
                <a:solidFill>
                  <a:schemeClr val="bg1">
                    <a:lumMod val="50000"/>
                  </a:schemeClr>
                </a:solidFill>
              </a:endParaRPr>
            </a:p>
          </p:txBody>
        </p:sp>
        <p:sp>
          <p:nvSpPr>
            <p:cNvPr id="24" name="Rectangle 33"/>
            <p:cNvSpPr/>
            <p:nvPr/>
          </p:nvSpPr>
          <p:spPr>
            <a:xfrm>
              <a:off x="5724525" y="2682875"/>
              <a:ext cx="420573" cy="426757"/>
            </a:xfrm>
            <a:prstGeom prst="rect">
              <a:avLst/>
            </a:prstGeom>
          </p:spPr>
          <p:txBody>
            <a:bodyPr wrap="none">
              <a:spAutoFit/>
            </a:bodyPr>
            <a:lstStyle/>
            <a:p>
              <a:r>
                <a:rPr lang="en-US" sz="4000">
                  <a:solidFill>
                    <a:schemeClr val="bg1">
                      <a:lumMod val="50000"/>
                    </a:schemeClr>
                  </a:solidFill>
                  <a:latin typeface="FontAwesome" pitchFamily="2" charset="0"/>
                </a:rPr>
                <a:t></a:t>
              </a:r>
              <a:endParaRPr lang="bg-BG" altLang="zh-CN" sz="4000">
                <a:solidFill>
                  <a:schemeClr val="bg1">
                    <a:lumMod val="50000"/>
                  </a:schemeClr>
                </a:solidFill>
              </a:endParaRPr>
            </a:p>
          </p:txBody>
        </p:sp>
        <p:sp>
          <p:nvSpPr>
            <p:cNvPr id="25" name="Rectangle 54"/>
            <p:cNvSpPr/>
            <p:nvPr/>
          </p:nvSpPr>
          <p:spPr>
            <a:xfrm>
              <a:off x="1759922" y="1625600"/>
              <a:ext cx="868977" cy="315429"/>
            </a:xfrm>
            <a:prstGeom prst="rect">
              <a:avLst/>
            </a:prstGeom>
          </p:spPr>
          <p:txBody>
            <a:bodyPr wrap="none">
              <a:spAutoFit/>
            </a:bodyPr>
            <a:lstStyle/>
            <a:p>
              <a:pPr algn="r"/>
              <a:r>
                <a:rPr lang="en-US" sz="2800">
                  <a:solidFill>
                    <a:schemeClr val="bg1">
                      <a:lumMod val="50000"/>
                    </a:schemeClr>
                  </a:solidFill>
                  <a:latin typeface="New Cicle" pitchFamily="2" charset="0"/>
                </a:rPr>
                <a:t>Twitter</a:t>
              </a:r>
              <a:endParaRPr lang="bg-BG" altLang="zh-CN" sz="2800">
                <a:solidFill>
                  <a:schemeClr val="bg1">
                    <a:lumMod val="50000"/>
                  </a:schemeClr>
                </a:solidFill>
              </a:endParaRPr>
            </a:p>
          </p:txBody>
        </p:sp>
        <p:sp>
          <p:nvSpPr>
            <p:cNvPr id="27" name="Rectangle 55"/>
            <p:cNvSpPr>
              <a:spLocks noChangeArrowheads="1"/>
            </p:cNvSpPr>
            <p:nvPr/>
          </p:nvSpPr>
          <p:spPr bwMode="auto">
            <a:xfrm>
              <a:off x="1312695" y="2763838"/>
              <a:ext cx="1301919" cy="3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800">
                  <a:solidFill>
                    <a:schemeClr val="bg1">
                      <a:lumMod val="50000"/>
                    </a:schemeClr>
                  </a:solidFill>
                  <a:latin typeface="New Cicle" pitchFamily="2" charset="0"/>
                </a:rPr>
                <a:t>Google Plus</a:t>
              </a:r>
              <a:endParaRPr lang="bg-BG" altLang="zh-CN" sz="2800">
                <a:solidFill>
                  <a:schemeClr val="bg1">
                    <a:lumMod val="50000"/>
                  </a:schemeClr>
                </a:solidFill>
              </a:endParaRPr>
            </a:p>
          </p:txBody>
        </p:sp>
        <p:sp>
          <p:nvSpPr>
            <p:cNvPr id="28" name="Rectangle 56"/>
            <p:cNvSpPr/>
            <p:nvPr/>
          </p:nvSpPr>
          <p:spPr>
            <a:xfrm>
              <a:off x="6156325" y="2767013"/>
              <a:ext cx="1085448" cy="315429"/>
            </a:xfrm>
            <a:prstGeom prst="rect">
              <a:avLst/>
            </a:prstGeom>
          </p:spPr>
          <p:txBody>
            <a:bodyPr wrap="none">
              <a:spAutoFit/>
            </a:bodyPr>
            <a:lstStyle/>
            <a:p>
              <a:r>
                <a:rPr lang="en-US" sz="2800">
                  <a:solidFill>
                    <a:schemeClr val="bg1">
                      <a:lumMod val="50000"/>
                    </a:schemeClr>
                  </a:solidFill>
                  <a:latin typeface="New Cicle" pitchFamily="2" charset="0"/>
                </a:rPr>
                <a:t>Pinterest</a:t>
              </a:r>
              <a:endParaRPr lang="bg-BG" altLang="zh-CN" sz="2800">
                <a:solidFill>
                  <a:schemeClr val="bg1">
                    <a:lumMod val="50000"/>
                  </a:schemeClr>
                </a:solidFill>
              </a:endParaRPr>
            </a:p>
          </p:txBody>
        </p:sp>
        <p:sp>
          <p:nvSpPr>
            <p:cNvPr id="29" name="Rectangle 58"/>
            <p:cNvSpPr>
              <a:spLocks noChangeArrowheads="1"/>
            </p:cNvSpPr>
            <p:nvPr/>
          </p:nvSpPr>
          <p:spPr bwMode="auto">
            <a:xfrm>
              <a:off x="6156325" y="1595438"/>
              <a:ext cx="977213" cy="31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chemeClr val="bg1">
                      <a:lumMod val="50000"/>
                    </a:schemeClr>
                  </a:solidFill>
                  <a:latin typeface="New Cicle" pitchFamily="2" charset="0"/>
                </a:rPr>
                <a:t>Facebook</a:t>
              </a:r>
              <a:endParaRPr lang="bg-BG" altLang="zh-CN" sz="2800" dirty="0">
                <a:solidFill>
                  <a:schemeClr val="bg1">
                    <a:lumMod val="50000"/>
                  </a:schemeClr>
                </a:solidFill>
              </a:endParaRPr>
            </a:p>
          </p:txBody>
        </p:sp>
        <p:sp>
          <p:nvSpPr>
            <p:cNvPr id="30" name="Rectangle 59"/>
            <p:cNvSpPr>
              <a:spLocks noChangeArrowheads="1"/>
            </p:cNvSpPr>
            <p:nvPr/>
          </p:nvSpPr>
          <p:spPr bwMode="auto">
            <a:xfrm>
              <a:off x="5705475" y="1965325"/>
              <a:ext cx="2322513" cy="5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bg1">
                      <a:lumMod val="50000"/>
                    </a:schemeClr>
                  </a:solidFill>
                  <a:latin typeface="GeosansLight" pitchFamily="2" charset="0"/>
                </a:rPr>
                <a:t>Snatus error sit voluptatem alamanier accusantium doloremque laudantium, totam rem aperiam, eaque ipsa </a:t>
              </a:r>
              <a:r>
                <a:rPr lang="en-US" sz="1200" b="1">
                  <a:solidFill>
                    <a:schemeClr val="bg1">
                      <a:lumMod val="50000"/>
                    </a:schemeClr>
                  </a:solidFill>
                  <a:latin typeface="GeosansLight" pitchFamily="2" charset="0"/>
                </a:rPr>
                <a:t>quae ab illo </a:t>
              </a:r>
              <a:r>
                <a:rPr lang="en-US" sz="1200">
                  <a:solidFill>
                    <a:schemeClr val="bg1">
                      <a:lumMod val="50000"/>
                    </a:schemeClr>
                  </a:solidFill>
                  <a:latin typeface="GeosansLight" pitchFamily="2" charset="0"/>
                </a:rPr>
                <a:t>inventore veritatis et quasi architecto.</a:t>
              </a:r>
              <a:endParaRPr lang="en-US" sz="1200">
                <a:solidFill>
                  <a:schemeClr val="bg1">
                    <a:lumMod val="50000"/>
                  </a:schemeClr>
                </a:solidFill>
                <a:latin typeface="GeosansLight" pitchFamily="2" charset="0"/>
              </a:endParaRPr>
            </a:p>
          </p:txBody>
        </p:sp>
        <p:sp>
          <p:nvSpPr>
            <p:cNvPr id="31" name="Rectangle 60"/>
            <p:cNvSpPr>
              <a:spLocks noChangeArrowheads="1"/>
            </p:cNvSpPr>
            <p:nvPr/>
          </p:nvSpPr>
          <p:spPr bwMode="auto">
            <a:xfrm>
              <a:off x="5727700" y="3095625"/>
              <a:ext cx="2322513" cy="5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chemeClr val="bg1">
                      <a:lumMod val="50000"/>
                    </a:schemeClr>
                  </a:solidFill>
                  <a:latin typeface="GeosansLight" pitchFamily="2" charset="0"/>
                </a:rPr>
                <a:t>Snatus error sit voluptatem </a:t>
              </a:r>
              <a:r>
                <a:rPr lang="en-US" sz="1200" b="1">
                  <a:solidFill>
                    <a:schemeClr val="bg1">
                      <a:lumMod val="50000"/>
                    </a:schemeClr>
                  </a:solidFill>
                  <a:latin typeface="GeosansLight" pitchFamily="2" charset="0"/>
                </a:rPr>
                <a:t>alamanier </a:t>
              </a:r>
              <a:r>
                <a:rPr lang="en-US" sz="1200">
                  <a:solidFill>
                    <a:schemeClr val="bg1">
                      <a:lumMod val="50000"/>
                    </a:schemeClr>
                  </a:solidFill>
                  <a:latin typeface="GeosansLight" pitchFamily="2" charset="0"/>
                </a:rPr>
                <a:t>accusantium doloremque laudantium, totam rem aperiam, eaque ipsa quae ab illo inventore veritatis et quasi architecto.</a:t>
              </a:r>
              <a:endParaRPr lang="en-US" sz="1200">
                <a:solidFill>
                  <a:schemeClr val="bg1">
                    <a:lumMod val="50000"/>
                  </a:schemeClr>
                </a:solidFill>
                <a:latin typeface="GeosansLight" pitchFamily="2" charset="0"/>
              </a:endParaRPr>
            </a:p>
          </p:txBody>
        </p:sp>
        <p:sp>
          <p:nvSpPr>
            <p:cNvPr id="32" name="Rectangle 62"/>
            <p:cNvSpPr>
              <a:spLocks noChangeArrowheads="1"/>
            </p:cNvSpPr>
            <p:nvPr/>
          </p:nvSpPr>
          <p:spPr bwMode="auto">
            <a:xfrm>
              <a:off x="723900" y="3114675"/>
              <a:ext cx="2324100" cy="5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chemeClr val="bg1">
                      <a:lumMod val="50000"/>
                    </a:schemeClr>
                  </a:solidFill>
                  <a:latin typeface="GeosansLight" pitchFamily="2" charset="0"/>
                </a:rPr>
                <a:t>Snatus error sit voluptatem alamanier accusantium doloremque laudantium, totam rem aperiam, </a:t>
              </a:r>
              <a:r>
                <a:rPr lang="en-US" sz="1200" b="1">
                  <a:solidFill>
                    <a:schemeClr val="bg1">
                      <a:lumMod val="50000"/>
                    </a:schemeClr>
                  </a:solidFill>
                  <a:latin typeface="GeosansLight" pitchFamily="2" charset="0"/>
                </a:rPr>
                <a:t>eaque ipsa </a:t>
              </a:r>
              <a:r>
                <a:rPr lang="en-US" sz="1200">
                  <a:solidFill>
                    <a:schemeClr val="bg1">
                      <a:lumMod val="50000"/>
                    </a:schemeClr>
                  </a:solidFill>
                  <a:latin typeface="GeosansLight" pitchFamily="2" charset="0"/>
                </a:rPr>
                <a:t>quae ab illo inventore veritatis et quasi architecto.</a:t>
              </a:r>
              <a:endParaRPr lang="en-US" sz="1200">
                <a:solidFill>
                  <a:schemeClr val="bg1">
                    <a:lumMod val="50000"/>
                  </a:schemeClr>
                </a:solidFill>
                <a:latin typeface="GeosansLight" pitchFamily="2" charset="0"/>
              </a:endParaRPr>
            </a:p>
          </p:txBody>
        </p:sp>
        <p:sp>
          <p:nvSpPr>
            <p:cNvPr id="33" name="Rectangle 63"/>
            <p:cNvSpPr>
              <a:spLocks noChangeArrowheads="1"/>
            </p:cNvSpPr>
            <p:nvPr/>
          </p:nvSpPr>
          <p:spPr bwMode="auto">
            <a:xfrm>
              <a:off x="723900" y="1965325"/>
              <a:ext cx="2324100" cy="5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chemeClr val="bg1">
                      <a:lumMod val="50000"/>
                    </a:schemeClr>
                  </a:solidFill>
                  <a:latin typeface="GeosansLight" pitchFamily="2" charset="0"/>
                </a:rPr>
                <a:t>Snatus error sit voluptatem alamanier accusantium </a:t>
              </a:r>
              <a:r>
                <a:rPr lang="en-US" sz="1200" b="1">
                  <a:solidFill>
                    <a:schemeClr val="bg1">
                      <a:lumMod val="50000"/>
                    </a:schemeClr>
                  </a:solidFill>
                  <a:latin typeface="GeosansLight" pitchFamily="2" charset="0"/>
                </a:rPr>
                <a:t>doloremque laudantium</a:t>
              </a:r>
              <a:r>
                <a:rPr lang="en-US" sz="1200">
                  <a:solidFill>
                    <a:schemeClr val="bg1">
                      <a:lumMod val="50000"/>
                    </a:schemeClr>
                  </a:solidFill>
                  <a:latin typeface="GeosansLight" pitchFamily="2" charset="0"/>
                </a:rPr>
                <a:t>, totam rem aperiam, eaque ipsa quae ab illo inventore veritatis et quasi architecto.</a:t>
              </a:r>
              <a:endParaRPr lang="en-US" sz="1200">
                <a:solidFill>
                  <a:schemeClr val="bg1">
                    <a:lumMod val="50000"/>
                  </a:schemeClr>
                </a:solidFill>
                <a:latin typeface="GeosansLight"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206370" y="1422689"/>
            <a:ext cx="11766925" cy="5164364"/>
            <a:chOff x="422922" y="1047750"/>
            <a:chExt cx="7986545" cy="3505200"/>
          </a:xfrm>
        </p:grpSpPr>
        <p:grpSp>
          <p:nvGrpSpPr>
            <p:cNvPr id="7" name="Group 23"/>
            <p:cNvGrpSpPr/>
            <p:nvPr/>
          </p:nvGrpSpPr>
          <p:grpSpPr>
            <a:xfrm>
              <a:off x="457200" y="2610462"/>
              <a:ext cx="4299091" cy="1942488"/>
              <a:chOff x="457200" y="2610462"/>
              <a:chExt cx="4299091" cy="1942488"/>
            </a:xfrm>
          </p:grpSpPr>
          <p:sp>
            <p:nvSpPr>
              <p:cNvPr id="8" name="Rectangle 21"/>
              <p:cNvSpPr/>
              <p:nvPr/>
            </p:nvSpPr>
            <p:spPr>
              <a:xfrm>
                <a:off x="457200" y="2610462"/>
                <a:ext cx="3962400" cy="1942488"/>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22"/>
              <p:cNvSpPr/>
              <p:nvPr/>
            </p:nvSpPr>
            <p:spPr>
              <a:xfrm flipV="1">
                <a:off x="4082909" y="2610462"/>
                <a:ext cx="673382" cy="673382"/>
              </a:xfrm>
              <a:prstGeom prst="rtTriangl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10"/>
            <p:cNvCxnSpPr/>
            <p:nvPr/>
          </p:nvCxnSpPr>
          <p:spPr>
            <a:xfrm flipV="1">
              <a:off x="5867400" y="2266951"/>
              <a:ext cx="395618" cy="22859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3"/>
            <p:cNvCxnSpPr/>
            <p:nvPr/>
          </p:nvCxnSpPr>
          <p:spPr>
            <a:xfrm>
              <a:off x="5877280" y="2876550"/>
              <a:ext cx="395618" cy="22859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4"/>
            <p:cNvCxnSpPr/>
            <p:nvPr/>
          </p:nvCxnSpPr>
          <p:spPr>
            <a:xfrm flipV="1">
              <a:off x="7063416" y="1657350"/>
              <a:ext cx="395618" cy="22859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5"/>
            <p:cNvCxnSpPr/>
            <p:nvPr/>
          </p:nvCxnSpPr>
          <p:spPr>
            <a:xfrm flipV="1">
              <a:off x="7086600" y="2876551"/>
              <a:ext cx="395618" cy="22859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6"/>
            <p:cNvCxnSpPr/>
            <p:nvPr/>
          </p:nvCxnSpPr>
          <p:spPr>
            <a:xfrm>
              <a:off x="7090061" y="2305663"/>
              <a:ext cx="395618" cy="22859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7"/>
            <p:cNvCxnSpPr/>
            <p:nvPr/>
          </p:nvCxnSpPr>
          <p:spPr>
            <a:xfrm>
              <a:off x="7090061" y="3486150"/>
              <a:ext cx="395618" cy="22859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Oval 2"/>
            <p:cNvSpPr>
              <a:spLocks noChangeArrowheads="1"/>
            </p:cNvSpPr>
            <p:nvPr/>
          </p:nvSpPr>
          <p:spPr bwMode="auto">
            <a:xfrm>
              <a:off x="5031952" y="2208213"/>
              <a:ext cx="922966" cy="937188"/>
            </a:xfrm>
            <a:prstGeom prst="ellipse">
              <a:avLst/>
            </a:prstGeom>
            <a:solidFill>
              <a:srgbClr val="14B28B"/>
            </a:solidFill>
            <a:ln>
              <a:noFill/>
            </a:ln>
          </p:spPr>
          <p:txBody>
            <a:bodyPr vert="horz" wrap="square" lIns="91440" tIns="45720" rIns="91440" bIns="45720" numCol="1" anchor="t" anchorCtr="0" compatLnSpc="1"/>
            <a:lstStyle/>
            <a:p>
              <a:endParaRPr lang="en-US"/>
            </a:p>
          </p:txBody>
        </p:sp>
        <p:sp>
          <p:nvSpPr>
            <p:cNvPr id="17" name="Oval 3"/>
            <p:cNvSpPr>
              <a:spLocks noChangeArrowheads="1"/>
            </p:cNvSpPr>
            <p:nvPr/>
          </p:nvSpPr>
          <p:spPr bwMode="auto">
            <a:xfrm>
              <a:off x="6230309" y="1612337"/>
              <a:ext cx="922966" cy="937188"/>
            </a:xfrm>
            <a:prstGeom prst="ellipse">
              <a:avLst/>
            </a:prstGeom>
            <a:solidFill>
              <a:srgbClr val="14B28B"/>
            </a:solidFill>
            <a:ln>
              <a:noFill/>
            </a:ln>
          </p:spPr>
          <p:txBody>
            <a:bodyPr vert="horz" wrap="square" lIns="91440" tIns="45720" rIns="91440" bIns="45720" numCol="1" anchor="t" anchorCtr="0" compatLnSpc="1"/>
            <a:lstStyle/>
            <a:p>
              <a:endParaRPr lang="en-US"/>
            </a:p>
          </p:txBody>
        </p:sp>
        <p:sp>
          <p:nvSpPr>
            <p:cNvPr id="18" name="Oval 4"/>
            <p:cNvSpPr>
              <a:spLocks noChangeArrowheads="1"/>
            </p:cNvSpPr>
            <p:nvPr/>
          </p:nvSpPr>
          <p:spPr bwMode="auto">
            <a:xfrm>
              <a:off x="6263018" y="2754313"/>
              <a:ext cx="922966" cy="937188"/>
            </a:xfrm>
            <a:prstGeom prst="ellipse">
              <a:avLst/>
            </a:prstGeom>
            <a:solidFill>
              <a:srgbClr val="14B28B"/>
            </a:solidFill>
            <a:ln>
              <a:noFill/>
            </a:ln>
          </p:spPr>
          <p:txBody>
            <a:bodyPr vert="horz" wrap="square" lIns="91440" tIns="45720" rIns="91440" bIns="45720" numCol="1" anchor="t" anchorCtr="0" compatLnSpc="1"/>
            <a:lstStyle/>
            <a:p>
              <a:endParaRPr lang="en-US"/>
            </a:p>
          </p:txBody>
        </p:sp>
        <p:sp>
          <p:nvSpPr>
            <p:cNvPr id="23" name="Oval 5"/>
            <p:cNvSpPr>
              <a:spLocks noChangeArrowheads="1"/>
            </p:cNvSpPr>
            <p:nvPr/>
          </p:nvSpPr>
          <p:spPr bwMode="auto">
            <a:xfrm>
              <a:off x="7459034" y="2208212"/>
              <a:ext cx="922966" cy="937188"/>
            </a:xfrm>
            <a:prstGeom prst="ellipse">
              <a:avLst/>
            </a:prstGeom>
            <a:solidFill>
              <a:srgbClr val="14B28B"/>
            </a:solidFill>
            <a:ln>
              <a:noFill/>
            </a:ln>
          </p:spPr>
          <p:txBody>
            <a:bodyPr vert="horz" wrap="square" lIns="91440" tIns="45720" rIns="91440" bIns="45720" numCol="1" anchor="t" anchorCtr="0" compatLnSpc="1"/>
            <a:lstStyle/>
            <a:p>
              <a:endParaRPr lang="en-US"/>
            </a:p>
          </p:txBody>
        </p:sp>
        <p:sp>
          <p:nvSpPr>
            <p:cNvPr id="24" name="Oval 6"/>
            <p:cNvSpPr>
              <a:spLocks noChangeArrowheads="1"/>
            </p:cNvSpPr>
            <p:nvPr/>
          </p:nvSpPr>
          <p:spPr bwMode="auto">
            <a:xfrm>
              <a:off x="7436280" y="1047750"/>
              <a:ext cx="922966" cy="937188"/>
            </a:xfrm>
            <a:prstGeom prst="ellipse">
              <a:avLst/>
            </a:prstGeom>
            <a:solidFill>
              <a:srgbClr val="14B28B"/>
            </a:solidFill>
            <a:ln>
              <a:noFill/>
            </a:ln>
          </p:spPr>
          <p:txBody>
            <a:bodyPr vert="horz" wrap="square" lIns="91440" tIns="45720" rIns="91440" bIns="45720" numCol="1" anchor="t" anchorCtr="0" compatLnSpc="1"/>
            <a:lstStyle/>
            <a:p>
              <a:endParaRPr lang="en-US"/>
            </a:p>
          </p:txBody>
        </p:sp>
        <p:sp>
          <p:nvSpPr>
            <p:cNvPr id="25" name="Oval 7"/>
            <p:cNvSpPr>
              <a:spLocks noChangeArrowheads="1"/>
            </p:cNvSpPr>
            <p:nvPr/>
          </p:nvSpPr>
          <p:spPr bwMode="auto">
            <a:xfrm>
              <a:off x="7459034" y="3387162"/>
              <a:ext cx="922966" cy="937188"/>
            </a:xfrm>
            <a:prstGeom prst="ellipse">
              <a:avLst/>
            </a:prstGeom>
            <a:solidFill>
              <a:srgbClr val="14B28B"/>
            </a:solidFill>
            <a:ln>
              <a:noFill/>
            </a:ln>
          </p:spPr>
          <p:txBody>
            <a:bodyPr vert="horz" wrap="square" lIns="91440" tIns="45720" rIns="91440" bIns="45720" numCol="1" anchor="t" anchorCtr="0" compatLnSpc="1"/>
            <a:lstStyle/>
            <a:p>
              <a:endParaRPr lang="en-US"/>
            </a:p>
          </p:txBody>
        </p:sp>
        <p:sp>
          <p:nvSpPr>
            <p:cNvPr id="27" name="Text Box 10"/>
            <p:cNvSpPr txBox="1">
              <a:spLocks noChangeArrowheads="1"/>
            </p:cNvSpPr>
            <p:nvPr/>
          </p:nvSpPr>
          <p:spPr bwMode="auto">
            <a:xfrm>
              <a:off x="609600" y="2800350"/>
              <a:ext cx="1664493" cy="1546577"/>
            </a:xfrm>
            <a:prstGeom prst="rect">
              <a:avLst/>
            </a:prstGeom>
            <a:noFill/>
            <a:ln w="9525">
              <a:noFill/>
              <a:miter lim="800000"/>
            </a:ln>
          </p:spPr>
          <p:txBody>
            <a:bodyPr wrap="square" lIns="45720" tIns="22860" rIns="45720" bIns="22860">
              <a:spAutoFit/>
            </a:bodyPr>
            <a:lstStyle/>
            <a:p>
              <a:pPr defTabSz="1087755">
                <a:lnSpc>
                  <a:spcPct val="200000"/>
                </a:lnSpc>
              </a:pPr>
              <a:r>
                <a:rPr lang="en-US" sz="1200" b="1" smtClean="0">
                  <a:solidFill>
                    <a:schemeClr val="bg1"/>
                  </a:solidFill>
                  <a:latin typeface="Open Sans" pitchFamily="34" charset="0"/>
                  <a:ea typeface="Open Sans" pitchFamily="34" charset="0"/>
                  <a:cs typeface="Open Sans" pitchFamily="34" charset="0"/>
                </a:rPr>
                <a:t>Top Down</a:t>
              </a:r>
              <a:endParaRPr lang="en-US" sz="1200" b="1" smtClean="0">
                <a:solidFill>
                  <a:schemeClr val="bg1"/>
                </a:solidFill>
                <a:latin typeface="Open Sans" pitchFamily="34" charset="0"/>
                <a:ea typeface="Open Sans" pitchFamily="34" charset="0"/>
                <a:cs typeface="Open Sans" pitchFamily="34" charset="0"/>
              </a:endParaRPr>
            </a:p>
            <a:p>
              <a:pPr defTabSz="1087755"/>
              <a:r>
                <a:rPr lang="en-US" sz="1050">
                  <a:solidFill>
                    <a:schemeClr val="bg1"/>
                  </a:solidFill>
                  <a:latin typeface="Open Sans" pitchFamily="34" charset="0"/>
                  <a:ea typeface="Open Sans" pitchFamily="34" charset="0"/>
                  <a:cs typeface="Open Sans" pitchFamily="34" charset="0"/>
                </a:rPr>
                <a:t>Nullam eu tempor purus. Nunc a leo magna, sit amet consequat risus. </a:t>
              </a:r>
              <a:r>
                <a:rPr lang="en-US" sz="1050" smtClean="0">
                  <a:solidFill>
                    <a:schemeClr val="bg1"/>
                  </a:solidFill>
                  <a:latin typeface="Open Sans" pitchFamily="34" charset="0"/>
                  <a:ea typeface="Open Sans" pitchFamily="34" charset="0"/>
                  <a:cs typeface="Open Sans" pitchFamily="34" charset="0"/>
                </a:rPr>
                <a:t>Nunc a leo magna. Nullam eu tempor purus. Nunc a leo magna, sit amet consequat risus. </a:t>
              </a:r>
              <a:endParaRPr lang="en-US" sz="1050" smtClean="0">
                <a:solidFill>
                  <a:schemeClr val="bg1"/>
                </a:solidFill>
                <a:latin typeface="Open Sans" pitchFamily="34" charset="0"/>
                <a:ea typeface="Open Sans" pitchFamily="34" charset="0"/>
                <a:cs typeface="Open Sans" pitchFamily="34" charset="0"/>
              </a:endParaRPr>
            </a:p>
          </p:txBody>
        </p:sp>
        <p:sp>
          <p:nvSpPr>
            <p:cNvPr id="28" name="Text Box 10"/>
            <p:cNvSpPr txBox="1">
              <a:spLocks noChangeArrowheads="1"/>
            </p:cNvSpPr>
            <p:nvPr/>
          </p:nvSpPr>
          <p:spPr bwMode="auto">
            <a:xfrm>
              <a:off x="2590800" y="2800350"/>
              <a:ext cx="1664493" cy="1546577"/>
            </a:xfrm>
            <a:prstGeom prst="rect">
              <a:avLst/>
            </a:prstGeom>
            <a:noFill/>
            <a:ln w="9525">
              <a:noFill/>
              <a:miter lim="800000"/>
            </a:ln>
          </p:spPr>
          <p:txBody>
            <a:bodyPr wrap="square" lIns="45720" tIns="22860" rIns="45720" bIns="22860">
              <a:spAutoFit/>
            </a:bodyPr>
            <a:lstStyle/>
            <a:p>
              <a:pPr defTabSz="1087755">
                <a:lnSpc>
                  <a:spcPct val="200000"/>
                </a:lnSpc>
              </a:pPr>
              <a:r>
                <a:rPr lang="en-US" sz="1200" b="1" smtClean="0">
                  <a:solidFill>
                    <a:schemeClr val="bg1"/>
                  </a:solidFill>
                  <a:latin typeface="Open Sans" pitchFamily="34" charset="0"/>
                  <a:ea typeface="Open Sans" pitchFamily="34" charset="0"/>
                  <a:cs typeface="Open Sans" pitchFamily="34" charset="0"/>
                </a:rPr>
                <a:t>Bottom Line</a:t>
              </a:r>
              <a:endParaRPr lang="en-US" sz="1200" b="1" smtClean="0">
                <a:solidFill>
                  <a:schemeClr val="bg1"/>
                </a:solidFill>
                <a:latin typeface="Open Sans" pitchFamily="34" charset="0"/>
                <a:ea typeface="Open Sans" pitchFamily="34" charset="0"/>
                <a:cs typeface="Open Sans" pitchFamily="34" charset="0"/>
              </a:endParaRPr>
            </a:p>
            <a:p>
              <a:pPr defTabSz="1087755"/>
              <a:r>
                <a:rPr lang="en-US" sz="1050">
                  <a:solidFill>
                    <a:schemeClr val="bg1"/>
                  </a:solidFill>
                  <a:latin typeface="Open Sans" pitchFamily="34" charset="0"/>
                  <a:ea typeface="Open Sans" pitchFamily="34" charset="0"/>
                  <a:cs typeface="Open Sans" pitchFamily="34" charset="0"/>
                </a:rPr>
                <a:t>Nullam eu tempor purus. Nunc a leo magna, sit amet consequat risus. </a:t>
              </a:r>
              <a:r>
                <a:rPr lang="en-US" sz="1050" smtClean="0">
                  <a:solidFill>
                    <a:schemeClr val="bg1"/>
                  </a:solidFill>
                  <a:latin typeface="Open Sans" pitchFamily="34" charset="0"/>
                  <a:ea typeface="Open Sans" pitchFamily="34" charset="0"/>
                  <a:cs typeface="Open Sans" pitchFamily="34" charset="0"/>
                </a:rPr>
                <a:t>Nunc a leo magna. Nullam eu tempor purus. Nunc a leo magna, sit amet consequat risus. </a:t>
              </a:r>
              <a:endParaRPr lang="en-US" sz="1050" smtClean="0">
                <a:solidFill>
                  <a:schemeClr val="bg1"/>
                </a:solidFill>
                <a:latin typeface="Open Sans" pitchFamily="34" charset="0"/>
                <a:ea typeface="Open Sans" pitchFamily="34" charset="0"/>
                <a:cs typeface="Open Sans" pitchFamily="34" charset="0"/>
              </a:endParaRPr>
            </a:p>
          </p:txBody>
        </p:sp>
        <p:cxnSp>
          <p:nvCxnSpPr>
            <p:cNvPr id="29" name="Straight Connector 25"/>
            <p:cNvCxnSpPr/>
            <p:nvPr/>
          </p:nvCxnSpPr>
          <p:spPr>
            <a:xfrm>
              <a:off x="2438400" y="2893530"/>
              <a:ext cx="0" cy="14152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Box 10"/>
            <p:cNvSpPr txBox="1">
              <a:spLocks noChangeArrowheads="1"/>
            </p:cNvSpPr>
            <p:nvPr/>
          </p:nvSpPr>
          <p:spPr bwMode="auto">
            <a:xfrm>
              <a:off x="422922" y="1295966"/>
              <a:ext cx="4333369" cy="887811"/>
            </a:xfrm>
            <a:prstGeom prst="rect">
              <a:avLst/>
            </a:prstGeom>
            <a:noFill/>
            <a:ln w="9525">
              <a:noFill/>
              <a:miter lim="800000"/>
            </a:ln>
          </p:spPr>
          <p:txBody>
            <a:bodyPr wrap="square" lIns="45720" tIns="22860" rIns="45720" bIns="22860">
              <a:spAutoFit/>
            </a:bodyPr>
            <a:lstStyle/>
            <a:p>
              <a:pPr defTabSz="1087755">
                <a:lnSpc>
                  <a:spcPct val="200000"/>
                </a:lnSpc>
              </a:pPr>
              <a:r>
                <a:rPr lang="en-US" sz="2000" b="1" dirty="0" smtClean="0">
                  <a:solidFill>
                    <a:schemeClr val="bg1">
                      <a:lumMod val="50000"/>
                    </a:schemeClr>
                  </a:solidFill>
                  <a:latin typeface="Open Sans" pitchFamily="34" charset="0"/>
                  <a:ea typeface="Open Sans" pitchFamily="34" charset="0"/>
                  <a:cs typeface="Open Sans" pitchFamily="34" charset="0"/>
                </a:rPr>
                <a:t>Business Concept</a:t>
              </a:r>
              <a:endParaRPr lang="en-US" sz="2000" b="1" dirty="0" smtClean="0">
                <a:solidFill>
                  <a:schemeClr val="bg1">
                    <a:lumMod val="50000"/>
                  </a:schemeClr>
                </a:solidFill>
                <a:latin typeface="Open Sans" pitchFamily="34" charset="0"/>
                <a:ea typeface="Open Sans" pitchFamily="34" charset="0"/>
                <a:cs typeface="Open Sans" pitchFamily="34" charset="0"/>
              </a:endParaRPr>
            </a:p>
            <a:p>
              <a:pPr defTabSz="1087755"/>
              <a:r>
                <a:rPr lang="en-US" sz="1400" dirty="0" err="1">
                  <a:solidFill>
                    <a:schemeClr val="bg1">
                      <a:lumMod val="50000"/>
                    </a:schemeClr>
                  </a:solidFill>
                  <a:latin typeface="Open Sans" pitchFamily="34" charset="0"/>
                  <a:ea typeface="Open Sans" pitchFamily="34" charset="0"/>
                  <a:cs typeface="Open Sans" pitchFamily="34" charset="0"/>
                </a:rPr>
                <a:t>Nullam</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eu</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tempor</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purus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Nunc</a:t>
              </a:r>
              <a:r>
                <a:rPr lang="en-US" sz="1400" dirty="0">
                  <a:solidFill>
                    <a:schemeClr val="bg1">
                      <a:lumMod val="50000"/>
                    </a:schemeClr>
                  </a:solidFill>
                  <a:latin typeface="Open Sans" pitchFamily="34" charset="0"/>
                  <a:ea typeface="Open Sans" pitchFamily="34" charset="0"/>
                  <a:cs typeface="Open Sans" pitchFamily="34" charset="0"/>
                </a:rPr>
                <a:t> a </a:t>
              </a:r>
              <a:r>
                <a:rPr lang="en-US" sz="1400" dirty="0" err="1">
                  <a:solidFill>
                    <a:schemeClr val="bg1">
                      <a:lumMod val="50000"/>
                    </a:schemeClr>
                  </a:solidFill>
                  <a:latin typeface="Open Sans" pitchFamily="34" charset="0"/>
                  <a:ea typeface="Open Sans" pitchFamily="34" charset="0"/>
                  <a:cs typeface="Open Sans" pitchFamily="34" charset="0"/>
                </a:rPr>
                <a:t>leo</a:t>
              </a:r>
              <a:r>
                <a:rPr lang="en-US" sz="1400" dirty="0">
                  <a:solidFill>
                    <a:schemeClr val="bg1">
                      <a:lumMod val="50000"/>
                    </a:schemeClr>
                  </a:solidFill>
                  <a:latin typeface="Open Sans" pitchFamily="34" charset="0"/>
                  <a:ea typeface="Open Sans" pitchFamily="34" charset="0"/>
                  <a:cs typeface="Open Sans" pitchFamily="34" charset="0"/>
                </a:rPr>
                <a:t> magna, sit </a:t>
              </a:r>
              <a:r>
                <a:rPr lang="en-US" sz="1400" dirty="0" err="1">
                  <a:solidFill>
                    <a:schemeClr val="bg1">
                      <a:lumMod val="50000"/>
                    </a:schemeClr>
                  </a:solidFill>
                  <a:latin typeface="Open Sans" pitchFamily="34" charset="0"/>
                  <a:ea typeface="Open Sans" pitchFamily="34" charset="0"/>
                  <a:cs typeface="Open Sans" pitchFamily="34" charset="0"/>
                </a:rPr>
                <a:t>amet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consequat</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risus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Nullam</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eu</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tempor</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a:solidFill>
                    <a:schemeClr val="bg1">
                      <a:lumMod val="50000"/>
                    </a:schemeClr>
                  </a:solidFill>
                  <a:latin typeface="Open Sans" pitchFamily="34" charset="0"/>
                  <a:ea typeface="Open Sans" pitchFamily="34" charset="0"/>
                  <a:cs typeface="Open Sans" pitchFamily="34" charset="0"/>
                </a:rPr>
                <a:t>purus</a:t>
              </a:r>
              <a:r>
                <a:rPr lang="en-US" sz="1400" dirty="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Nullam</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eu</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tempor</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purus</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Nunc</a:t>
              </a:r>
              <a:r>
                <a:rPr lang="en-US" sz="1400" dirty="0" smtClean="0">
                  <a:solidFill>
                    <a:schemeClr val="bg1">
                      <a:lumMod val="50000"/>
                    </a:schemeClr>
                  </a:solidFill>
                  <a:latin typeface="Open Sans" pitchFamily="34" charset="0"/>
                  <a:ea typeface="Open Sans" pitchFamily="34" charset="0"/>
                  <a:cs typeface="Open Sans" pitchFamily="34" charset="0"/>
                </a:rPr>
                <a:t> a </a:t>
              </a:r>
              <a:r>
                <a:rPr lang="en-US" sz="1400" dirty="0" err="1" smtClean="0">
                  <a:solidFill>
                    <a:schemeClr val="bg1">
                      <a:lumMod val="50000"/>
                    </a:schemeClr>
                  </a:solidFill>
                  <a:latin typeface="Open Sans" pitchFamily="34" charset="0"/>
                  <a:ea typeface="Open Sans" pitchFamily="34" charset="0"/>
                  <a:cs typeface="Open Sans" pitchFamily="34" charset="0"/>
                </a:rPr>
                <a:t>leo</a:t>
              </a:r>
              <a:r>
                <a:rPr lang="en-US" sz="1400" dirty="0" smtClean="0">
                  <a:solidFill>
                    <a:schemeClr val="bg1">
                      <a:lumMod val="50000"/>
                    </a:schemeClr>
                  </a:solidFill>
                  <a:latin typeface="Open Sans" pitchFamily="34" charset="0"/>
                  <a:ea typeface="Open Sans" pitchFamily="34" charset="0"/>
                  <a:cs typeface="Open Sans" pitchFamily="34" charset="0"/>
                </a:rPr>
                <a:t> magna, sit </a:t>
              </a:r>
              <a:r>
                <a:rPr lang="en-US" sz="1400" dirty="0" err="1" smtClean="0">
                  <a:solidFill>
                    <a:schemeClr val="bg1">
                      <a:lumMod val="50000"/>
                    </a:schemeClr>
                  </a:solidFill>
                  <a:latin typeface="Open Sans" pitchFamily="34" charset="0"/>
                  <a:ea typeface="Open Sans" pitchFamily="34" charset="0"/>
                  <a:cs typeface="Open Sans" pitchFamily="34" charset="0"/>
                </a:rPr>
                <a:t>amet</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consequat</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risus</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Nullam</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eu</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tempor</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purus</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Nullam</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eu</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tempor</a:t>
              </a:r>
              <a:r>
                <a:rPr lang="en-US" sz="1400" dirty="0" smtClean="0">
                  <a:solidFill>
                    <a:schemeClr val="bg1">
                      <a:lumMod val="50000"/>
                    </a:schemeClr>
                  </a:solidFill>
                  <a:latin typeface="Open Sans" pitchFamily="34" charset="0"/>
                  <a:ea typeface="Open Sans" pitchFamily="34" charset="0"/>
                  <a:cs typeface="Open Sans" pitchFamily="34" charset="0"/>
                </a:rPr>
                <a:t> </a:t>
              </a:r>
              <a:r>
                <a:rPr lang="en-US" sz="1400" dirty="0" err="1" smtClean="0">
                  <a:solidFill>
                    <a:schemeClr val="bg1">
                      <a:lumMod val="50000"/>
                    </a:schemeClr>
                  </a:solidFill>
                  <a:latin typeface="Open Sans" pitchFamily="34" charset="0"/>
                  <a:ea typeface="Open Sans" pitchFamily="34" charset="0"/>
                  <a:cs typeface="Open Sans" pitchFamily="34" charset="0"/>
                </a:rPr>
                <a:t>purus</a:t>
              </a:r>
              <a:r>
                <a:rPr lang="en-US" sz="1400" dirty="0" smtClean="0">
                  <a:solidFill>
                    <a:schemeClr val="bg1">
                      <a:lumMod val="50000"/>
                    </a:schemeClr>
                  </a:solidFill>
                  <a:latin typeface="Open Sans" pitchFamily="34" charset="0"/>
                  <a:ea typeface="Open Sans" pitchFamily="34" charset="0"/>
                  <a:cs typeface="Open Sans" pitchFamily="34" charset="0"/>
                </a:rPr>
                <a:t>. </a:t>
              </a:r>
              <a:endParaRPr lang="en-US" sz="1400" dirty="0" smtClean="0">
                <a:solidFill>
                  <a:schemeClr val="bg1">
                    <a:lumMod val="50000"/>
                  </a:schemeClr>
                </a:solidFill>
                <a:latin typeface="Open Sans" pitchFamily="34" charset="0"/>
                <a:ea typeface="Open Sans" pitchFamily="34" charset="0"/>
                <a:cs typeface="Open Sans" pitchFamily="34" charset="0"/>
              </a:endParaRPr>
            </a:p>
          </p:txBody>
        </p:sp>
        <p:sp>
          <p:nvSpPr>
            <p:cNvPr id="31" name="Text Box 10"/>
            <p:cNvSpPr txBox="1">
              <a:spLocks noChangeArrowheads="1"/>
            </p:cNvSpPr>
            <p:nvPr/>
          </p:nvSpPr>
          <p:spPr bwMode="auto">
            <a:xfrm>
              <a:off x="4989124" y="2721918"/>
              <a:ext cx="1008622" cy="215444"/>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bg1"/>
                  </a:solidFill>
                  <a:latin typeface="Open Sans" pitchFamily="34" charset="0"/>
                  <a:ea typeface="Open Sans" pitchFamily="34" charset="0"/>
                  <a:cs typeface="Open Sans" pitchFamily="34" charset="0"/>
                </a:rPr>
                <a:t>Top Market</a:t>
              </a:r>
              <a:endParaRPr lang="en-US" sz="800" b="1" smtClean="0">
                <a:solidFill>
                  <a:schemeClr val="bg1"/>
                </a:solidFill>
                <a:latin typeface="Open Sans" pitchFamily="34" charset="0"/>
                <a:ea typeface="Open Sans" pitchFamily="34" charset="0"/>
                <a:cs typeface="Open Sans" pitchFamily="34" charset="0"/>
              </a:endParaRPr>
            </a:p>
          </p:txBody>
        </p:sp>
        <p:sp>
          <p:nvSpPr>
            <p:cNvPr id="32" name="Text Box 10"/>
            <p:cNvSpPr txBox="1">
              <a:spLocks noChangeArrowheads="1"/>
            </p:cNvSpPr>
            <p:nvPr/>
          </p:nvSpPr>
          <p:spPr bwMode="auto">
            <a:xfrm>
              <a:off x="6230309" y="3300797"/>
              <a:ext cx="1008622" cy="207749"/>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bg1"/>
                  </a:solidFill>
                  <a:latin typeface="Open Sans" pitchFamily="34" charset="0"/>
                  <a:ea typeface="Open Sans" pitchFamily="34" charset="0"/>
                  <a:cs typeface="Open Sans" pitchFamily="34" charset="0"/>
                </a:rPr>
                <a:t>Fairplay</a:t>
              </a:r>
              <a:endParaRPr lang="en-US" sz="800" b="1" smtClean="0">
                <a:solidFill>
                  <a:schemeClr val="bg1"/>
                </a:solidFill>
                <a:latin typeface="Open Sans" pitchFamily="34" charset="0"/>
                <a:ea typeface="Open Sans" pitchFamily="34" charset="0"/>
                <a:cs typeface="Open Sans" pitchFamily="34" charset="0"/>
              </a:endParaRPr>
            </a:p>
          </p:txBody>
        </p:sp>
        <p:sp>
          <p:nvSpPr>
            <p:cNvPr id="33" name="Text Box 10"/>
            <p:cNvSpPr txBox="1">
              <a:spLocks noChangeArrowheads="1"/>
            </p:cNvSpPr>
            <p:nvPr/>
          </p:nvSpPr>
          <p:spPr bwMode="auto">
            <a:xfrm>
              <a:off x="6187481" y="2190750"/>
              <a:ext cx="1008622" cy="215444"/>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bg1"/>
                  </a:solidFill>
                  <a:latin typeface="Open Sans" pitchFamily="34" charset="0"/>
                  <a:ea typeface="Open Sans" pitchFamily="34" charset="0"/>
                  <a:cs typeface="Open Sans" pitchFamily="34" charset="0"/>
                </a:rPr>
                <a:t>Display</a:t>
              </a:r>
              <a:endParaRPr lang="en-US" sz="800" b="1" smtClean="0">
                <a:solidFill>
                  <a:schemeClr val="bg1"/>
                </a:solidFill>
                <a:latin typeface="Open Sans" pitchFamily="34" charset="0"/>
                <a:ea typeface="Open Sans" pitchFamily="34" charset="0"/>
                <a:cs typeface="Open Sans" pitchFamily="34" charset="0"/>
              </a:endParaRPr>
            </a:p>
          </p:txBody>
        </p:sp>
        <p:sp>
          <p:nvSpPr>
            <p:cNvPr id="34" name="Text Box 10"/>
            <p:cNvSpPr txBox="1">
              <a:spLocks noChangeArrowheads="1"/>
            </p:cNvSpPr>
            <p:nvPr/>
          </p:nvSpPr>
          <p:spPr bwMode="auto">
            <a:xfrm>
              <a:off x="7400845" y="1581150"/>
              <a:ext cx="1008622" cy="215444"/>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bg1"/>
                  </a:solidFill>
                  <a:latin typeface="Open Sans" pitchFamily="34" charset="0"/>
                  <a:ea typeface="Open Sans" pitchFamily="34" charset="0"/>
                  <a:cs typeface="Open Sans" pitchFamily="34" charset="0"/>
                </a:rPr>
                <a:t>Network</a:t>
              </a:r>
              <a:endParaRPr lang="en-US" sz="800" b="1" smtClean="0">
                <a:solidFill>
                  <a:schemeClr val="bg1"/>
                </a:solidFill>
                <a:latin typeface="Open Sans" pitchFamily="34" charset="0"/>
                <a:ea typeface="Open Sans" pitchFamily="34" charset="0"/>
                <a:cs typeface="Open Sans" pitchFamily="34" charset="0"/>
              </a:endParaRPr>
            </a:p>
          </p:txBody>
        </p:sp>
        <p:sp>
          <p:nvSpPr>
            <p:cNvPr id="35" name="Text Box 10"/>
            <p:cNvSpPr txBox="1">
              <a:spLocks noChangeArrowheads="1"/>
            </p:cNvSpPr>
            <p:nvPr/>
          </p:nvSpPr>
          <p:spPr bwMode="auto">
            <a:xfrm>
              <a:off x="7400845" y="2740727"/>
              <a:ext cx="1008622" cy="215444"/>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bg1"/>
                  </a:solidFill>
                  <a:latin typeface="Open Sans" pitchFamily="34" charset="0"/>
                  <a:ea typeface="Open Sans" pitchFamily="34" charset="0"/>
                  <a:cs typeface="Open Sans" pitchFamily="34" charset="0"/>
                </a:rPr>
                <a:t>Defend</a:t>
              </a:r>
              <a:endParaRPr lang="en-US" sz="800" b="1" smtClean="0">
                <a:solidFill>
                  <a:schemeClr val="bg1"/>
                </a:solidFill>
                <a:latin typeface="Open Sans" pitchFamily="34" charset="0"/>
                <a:ea typeface="Open Sans" pitchFamily="34" charset="0"/>
                <a:cs typeface="Open Sans" pitchFamily="34" charset="0"/>
              </a:endParaRPr>
            </a:p>
          </p:txBody>
        </p:sp>
        <p:sp>
          <p:nvSpPr>
            <p:cNvPr id="36" name="Text Box 10"/>
            <p:cNvSpPr txBox="1">
              <a:spLocks noChangeArrowheads="1"/>
            </p:cNvSpPr>
            <p:nvPr/>
          </p:nvSpPr>
          <p:spPr bwMode="auto">
            <a:xfrm>
              <a:off x="7400845" y="3930195"/>
              <a:ext cx="1008622" cy="215444"/>
            </a:xfrm>
            <a:prstGeom prst="rect">
              <a:avLst/>
            </a:prstGeom>
            <a:noFill/>
            <a:ln w="9525">
              <a:noFill/>
              <a:miter lim="800000"/>
            </a:ln>
          </p:spPr>
          <p:txBody>
            <a:bodyPr wrap="square" lIns="45720" tIns="22860" rIns="45720" bIns="22860">
              <a:spAutoFit/>
            </a:bodyPr>
            <a:lstStyle/>
            <a:p>
              <a:pPr algn="ctr" defTabSz="1087755"/>
              <a:r>
                <a:rPr lang="en-US" sz="1050" b="1" smtClean="0">
                  <a:solidFill>
                    <a:schemeClr val="bg1"/>
                  </a:solidFill>
                  <a:latin typeface="Open Sans" pitchFamily="34" charset="0"/>
                  <a:ea typeface="Open Sans" pitchFamily="34" charset="0"/>
                  <a:cs typeface="Open Sans" pitchFamily="34" charset="0"/>
                </a:rPr>
                <a:t>Reimburse</a:t>
              </a:r>
              <a:endParaRPr lang="en-US" sz="800" b="1" smtClean="0">
                <a:solidFill>
                  <a:schemeClr val="bg1"/>
                </a:solidFill>
                <a:latin typeface="Open Sans" pitchFamily="34" charset="0"/>
                <a:ea typeface="Open Sans" pitchFamily="34" charset="0"/>
                <a:cs typeface="Open Sans" pitchFamily="34" charset="0"/>
              </a:endParaRPr>
            </a:p>
          </p:txBody>
        </p:sp>
        <p:sp>
          <p:nvSpPr>
            <p:cNvPr id="37" name="Freeform 55"/>
            <p:cNvSpPr>
              <a:spLocks noEditPoints="1"/>
            </p:cNvSpPr>
            <p:nvPr/>
          </p:nvSpPr>
          <p:spPr bwMode="auto">
            <a:xfrm>
              <a:off x="5337186" y="2366349"/>
              <a:ext cx="292588" cy="306197"/>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8" name="Freeform 61"/>
            <p:cNvSpPr/>
            <p:nvPr/>
          </p:nvSpPr>
          <p:spPr bwMode="auto">
            <a:xfrm>
              <a:off x="7765717" y="2393206"/>
              <a:ext cx="309599" cy="32150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9" name="Freeform 62"/>
            <p:cNvSpPr>
              <a:spLocks noEditPoints="1"/>
            </p:cNvSpPr>
            <p:nvPr/>
          </p:nvSpPr>
          <p:spPr bwMode="auto">
            <a:xfrm>
              <a:off x="6602341" y="2953832"/>
              <a:ext cx="244957" cy="330012"/>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40" name="Group 37"/>
            <p:cNvGrpSpPr/>
            <p:nvPr/>
          </p:nvGrpSpPr>
          <p:grpSpPr>
            <a:xfrm>
              <a:off x="6515492" y="1908245"/>
              <a:ext cx="323207" cy="239854"/>
              <a:chOff x="5129089" y="3156352"/>
              <a:chExt cx="474198" cy="351905"/>
            </a:xfrm>
            <a:solidFill>
              <a:schemeClr val="bg1"/>
            </a:solidFill>
          </p:grpSpPr>
          <p:sp>
            <p:nvSpPr>
              <p:cNvPr id="41"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a:p>
            </p:txBody>
          </p:sp>
          <p:sp>
            <p:nvSpPr>
              <p:cNvPr id="42"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a:p>
            </p:txBody>
          </p:sp>
        </p:grpSp>
        <p:grpSp>
          <p:nvGrpSpPr>
            <p:cNvPr id="43" name="Group 40"/>
            <p:cNvGrpSpPr/>
            <p:nvPr/>
          </p:nvGrpSpPr>
          <p:grpSpPr>
            <a:xfrm>
              <a:off x="7774434" y="1290324"/>
              <a:ext cx="246658" cy="280681"/>
              <a:chOff x="2927811" y="2108124"/>
              <a:chExt cx="361887" cy="411804"/>
            </a:xfrm>
            <a:solidFill>
              <a:schemeClr val="bg1"/>
            </a:solidFill>
          </p:grpSpPr>
          <p:sp>
            <p:nvSpPr>
              <p:cNvPr id="44"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8" name="Group 45"/>
            <p:cNvGrpSpPr/>
            <p:nvPr/>
          </p:nvGrpSpPr>
          <p:grpSpPr>
            <a:xfrm>
              <a:off x="7769331" y="3608348"/>
              <a:ext cx="244957" cy="265371"/>
              <a:chOff x="6941027" y="4788593"/>
              <a:chExt cx="359392" cy="389342"/>
            </a:xfrm>
            <a:solidFill>
              <a:schemeClr val="bg1"/>
            </a:solidFill>
          </p:grpSpPr>
          <p:sp>
            <p:nvSpPr>
              <p:cNvPr id="49" name="Freeform 132"/>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133"/>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 name="Rectangle 134"/>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624114" y="1646454"/>
            <a:ext cx="11089471" cy="4870450"/>
            <a:chOff x="609600" y="1123950"/>
            <a:chExt cx="7912893" cy="3475310"/>
          </a:xfrm>
        </p:grpSpPr>
        <p:sp>
          <p:nvSpPr>
            <p:cNvPr id="7" name="Freeform 5"/>
            <p:cNvSpPr>
              <a:spLocks noEditPoints="1"/>
            </p:cNvSpPr>
            <p:nvPr/>
          </p:nvSpPr>
          <p:spPr bwMode="auto">
            <a:xfrm>
              <a:off x="1930400" y="2871063"/>
              <a:ext cx="417513" cy="1263650"/>
            </a:xfrm>
            <a:custGeom>
              <a:avLst/>
              <a:gdLst>
                <a:gd name="T0" fmla="*/ 118 w 168"/>
                <a:gd name="T1" fmla="*/ 41 h 508"/>
                <a:gd name="T2" fmla="*/ 108 w 168"/>
                <a:gd name="T3" fmla="*/ 73 h 508"/>
                <a:gd name="T4" fmla="*/ 84 w 168"/>
                <a:gd name="T5" fmla="*/ 86 h 508"/>
                <a:gd name="T6" fmla="*/ 59 w 168"/>
                <a:gd name="T7" fmla="*/ 73 h 508"/>
                <a:gd name="T8" fmla="*/ 49 w 168"/>
                <a:gd name="T9" fmla="*/ 41 h 508"/>
                <a:gd name="T10" fmla="*/ 59 w 168"/>
                <a:gd name="T11" fmla="*/ 12 h 508"/>
                <a:gd name="T12" fmla="*/ 84 w 168"/>
                <a:gd name="T13" fmla="*/ 0 h 508"/>
                <a:gd name="T14" fmla="*/ 108 w 168"/>
                <a:gd name="T15" fmla="*/ 12 h 508"/>
                <a:gd name="T16" fmla="*/ 118 w 168"/>
                <a:gd name="T17" fmla="*/ 41 h 508"/>
                <a:gd name="T18" fmla="*/ 168 w 168"/>
                <a:gd name="T19" fmla="*/ 290 h 508"/>
                <a:gd name="T20" fmla="*/ 152 w 168"/>
                <a:gd name="T21" fmla="*/ 311 h 508"/>
                <a:gd name="T22" fmla="*/ 136 w 168"/>
                <a:gd name="T23" fmla="*/ 290 h 508"/>
                <a:gd name="T24" fmla="*/ 136 w 168"/>
                <a:gd name="T25" fmla="*/ 150 h 508"/>
                <a:gd name="T26" fmla="*/ 128 w 168"/>
                <a:gd name="T27" fmla="*/ 150 h 508"/>
                <a:gd name="T28" fmla="*/ 128 w 168"/>
                <a:gd name="T29" fmla="*/ 487 h 508"/>
                <a:gd name="T30" fmla="*/ 109 w 168"/>
                <a:gd name="T31" fmla="*/ 508 h 508"/>
                <a:gd name="T32" fmla="*/ 89 w 168"/>
                <a:gd name="T33" fmla="*/ 487 h 508"/>
                <a:gd name="T34" fmla="*/ 89 w 168"/>
                <a:gd name="T35" fmla="*/ 288 h 508"/>
                <a:gd name="T36" fmla="*/ 79 w 168"/>
                <a:gd name="T37" fmla="*/ 288 h 508"/>
                <a:gd name="T38" fmla="*/ 79 w 168"/>
                <a:gd name="T39" fmla="*/ 487 h 508"/>
                <a:gd name="T40" fmla="*/ 59 w 168"/>
                <a:gd name="T41" fmla="*/ 508 h 508"/>
                <a:gd name="T42" fmla="*/ 40 w 168"/>
                <a:gd name="T43" fmla="*/ 487 h 508"/>
                <a:gd name="T44" fmla="*/ 40 w 168"/>
                <a:gd name="T45" fmla="*/ 150 h 508"/>
                <a:gd name="T46" fmla="*/ 32 w 168"/>
                <a:gd name="T47" fmla="*/ 150 h 508"/>
                <a:gd name="T48" fmla="*/ 32 w 168"/>
                <a:gd name="T49" fmla="*/ 290 h 508"/>
                <a:gd name="T50" fmla="*/ 16 w 168"/>
                <a:gd name="T51" fmla="*/ 311 h 508"/>
                <a:gd name="T52" fmla="*/ 0 w 168"/>
                <a:gd name="T53" fmla="*/ 290 h 508"/>
                <a:gd name="T54" fmla="*/ 0 w 168"/>
                <a:gd name="T55" fmla="*/ 130 h 508"/>
                <a:gd name="T56" fmla="*/ 44 w 168"/>
                <a:gd name="T57" fmla="*/ 91 h 508"/>
                <a:gd name="T58" fmla="*/ 125 w 168"/>
                <a:gd name="T59" fmla="*/ 91 h 508"/>
                <a:gd name="T60" fmla="*/ 168 w 168"/>
                <a:gd name="T61" fmla="*/ 130 h 508"/>
                <a:gd name="T62" fmla="*/ 168 w 168"/>
                <a:gd name="T63" fmla="*/ 29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508">
                  <a:moveTo>
                    <a:pt x="118" y="41"/>
                  </a:moveTo>
                  <a:cubicBezTo>
                    <a:pt x="118" y="53"/>
                    <a:pt x="115" y="63"/>
                    <a:pt x="108" y="73"/>
                  </a:cubicBezTo>
                  <a:cubicBezTo>
                    <a:pt x="101" y="82"/>
                    <a:pt x="93" y="86"/>
                    <a:pt x="84" y="86"/>
                  </a:cubicBezTo>
                  <a:cubicBezTo>
                    <a:pt x="74" y="86"/>
                    <a:pt x="66" y="82"/>
                    <a:pt x="59" y="73"/>
                  </a:cubicBezTo>
                  <a:cubicBezTo>
                    <a:pt x="52" y="63"/>
                    <a:pt x="49" y="53"/>
                    <a:pt x="49" y="41"/>
                  </a:cubicBezTo>
                  <a:cubicBezTo>
                    <a:pt x="49" y="30"/>
                    <a:pt x="52" y="20"/>
                    <a:pt x="59" y="12"/>
                  </a:cubicBezTo>
                  <a:cubicBezTo>
                    <a:pt x="66" y="4"/>
                    <a:pt x="74" y="0"/>
                    <a:pt x="84" y="0"/>
                  </a:cubicBezTo>
                  <a:cubicBezTo>
                    <a:pt x="93" y="0"/>
                    <a:pt x="101" y="4"/>
                    <a:pt x="108" y="12"/>
                  </a:cubicBezTo>
                  <a:cubicBezTo>
                    <a:pt x="115" y="20"/>
                    <a:pt x="118" y="30"/>
                    <a:pt x="118" y="41"/>
                  </a:cubicBezTo>
                  <a:close/>
                  <a:moveTo>
                    <a:pt x="168" y="290"/>
                  </a:moveTo>
                  <a:cubicBezTo>
                    <a:pt x="168" y="304"/>
                    <a:pt x="163" y="311"/>
                    <a:pt x="152" y="311"/>
                  </a:cubicBezTo>
                  <a:cubicBezTo>
                    <a:pt x="141" y="311"/>
                    <a:pt x="136" y="304"/>
                    <a:pt x="136" y="290"/>
                  </a:cubicBezTo>
                  <a:cubicBezTo>
                    <a:pt x="136" y="150"/>
                    <a:pt x="136" y="150"/>
                    <a:pt x="136" y="150"/>
                  </a:cubicBezTo>
                  <a:cubicBezTo>
                    <a:pt x="128" y="150"/>
                    <a:pt x="128" y="150"/>
                    <a:pt x="128" y="150"/>
                  </a:cubicBezTo>
                  <a:cubicBezTo>
                    <a:pt x="128" y="487"/>
                    <a:pt x="128" y="487"/>
                    <a:pt x="128" y="487"/>
                  </a:cubicBezTo>
                  <a:cubicBezTo>
                    <a:pt x="128" y="501"/>
                    <a:pt x="122" y="508"/>
                    <a:pt x="109" y="508"/>
                  </a:cubicBezTo>
                  <a:cubicBezTo>
                    <a:pt x="96" y="508"/>
                    <a:pt x="89" y="501"/>
                    <a:pt x="89" y="487"/>
                  </a:cubicBezTo>
                  <a:cubicBezTo>
                    <a:pt x="89" y="288"/>
                    <a:pt x="89" y="288"/>
                    <a:pt x="89" y="288"/>
                  </a:cubicBezTo>
                  <a:cubicBezTo>
                    <a:pt x="79" y="288"/>
                    <a:pt x="79" y="288"/>
                    <a:pt x="79" y="288"/>
                  </a:cubicBezTo>
                  <a:cubicBezTo>
                    <a:pt x="79" y="487"/>
                    <a:pt x="79" y="487"/>
                    <a:pt x="79" y="487"/>
                  </a:cubicBezTo>
                  <a:cubicBezTo>
                    <a:pt x="79" y="501"/>
                    <a:pt x="72" y="508"/>
                    <a:pt x="59" y="508"/>
                  </a:cubicBezTo>
                  <a:cubicBezTo>
                    <a:pt x="46" y="508"/>
                    <a:pt x="40" y="501"/>
                    <a:pt x="40" y="487"/>
                  </a:cubicBezTo>
                  <a:cubicBezTo>
                    <a:pt x="40" y="150"/>
                    <a:pt x="40" y="150"/>
                    <a:pt x="40" y="150"/>
                  </a:cubicBezTo>
                  <a:cubicBezTo>
                    <a:pt x="32" y="150"/>
                    <a:pt x="32" y="150"/>
                    <a:pt x="32" y="150"/>
                  </a:cubicBezTo>
                  <a:cubicBezTo>
                    <a:pt x="32" y="290"/>
                    <a:pt x="32" y="290"/>
                    <a:pt x="32" y="290"/>
                  </a:cubicBezTo>
                  <a:cubicBezTo>
                    <a:pt x="32" y="304"/>
                    <a:pt x="27" y="311"/>
                    <a:pt x="16" y="311"/>
                  </a:cubicBezTo>
                  <a:cubicBezTo>
                    <a:pt x="5" y="311"/>
                    <a:pt x="0" y="304"/>
                    <a:pt x="0" y="290"/>
                  </a:cubicBezTo>
                  <a:cubicBezTo>
                    <a:pt x="0" y="130"/>
                    <a:pt x="0" y="130"/>
                    <a:pt x="0" y="130"/>
                  </a:cubicBezTo>
                  <a:cubicBezTo>
                    <a:pt x="0" y="104"/>
                    <a:pt x="15" y="91"/>
                    <a:pt x="44" y="91"/>
                  </a:cubicBezTo>
                  <a:cubicBezTo>
                    <a:pt x="125" y="91"/>
                    <a:pt x="125" y="91"/>
                    <a:pt x="125" y="91"/>
                  </a:cubicBezTo>
                  <a:cubicBezTo>
                    <a:pt x="153" y="91"/>
                    <a:pt x="168" y="104"/>
                    <a:pt x="168" y="130"/>
                  </a:cubicBezTo>
                  <a:lnTo>
                    <a:pt x="168" y="290"/>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8" name="Freeform 6"/>
            <p:cNvSpPr>
              <a:spLocks noEditPoints="1"/>
            </p:cNvSpPr>
            <p:nvPr/>
          </p:nvSpPr>
          <p:spPr bwMode="auto">
            <a:xfrm>
              <a:off x="2382838" y="2390051"/>
              <a:ext cx="317500" cy="963613"/>
            </a:xfrm>
            <a:custGeom>
              <a:avLst/>
              <a:gdLst>
                <a:gd name="T0" fmla="*/ 90 w 128"/>
                <a:gd name="T1" fmla="*/ 32 h 388"/>
                <a:gd name="T2" fmla="*/ 82 w 128"/>
                <a:gd name="T3" fmla="*/ 56 h 388"/>
                <a:gd name="T4" fmla="*/ 63 w 128"/>
                <a:gd name="T5" fmla="*/ 66 h 388"/>
                <a:gd name="T6" fmla="*/ 45 w 128"/>
                <a:gd name="T7" fmla="*/ 56 h 388"/>
                <a:gd name="T8" fmla="*/ 37 w 128"/>
                <a:gd name="T9" fmla="*/ 32 h 388"/>
                <a:gd name="T10" fmla="*/ 45 w 128"/>
                <a:gd name="T11" fmla="*/ 9 h 388"/>
                <a:gd name="T12" fmla="*/ 63 w 128"/>
                <a:gd name="T13" fmla="*/ 0 h 388"/>
                <a:gd name="T14" fmla="*/ 82 w 128"/>
                <a:gd name="T15" fmla="*/ 9 h 388"/>
                <a:gd name="T16" fmla="*/ 90 w 128"/>
                <a:gd name="T17" fmla="*/ 32 h 388"/>
                <a:gd name="T18" fmla="*/ 128 w 128"/>
                <a:gd name="T19" fmla="*/ 222 h 388"/>
                <a:gd name="T20" fmla="*/ 116 w 128"/>
                <a:gd name="T21" fmla="*/ 238 h 388"/>
                <a:gd name="T22" fmla="*/ 103 w 128"/>
                <a:gd name="T23" fmla="*/ 222 h 388"/>
                <a:gd name="T24" fmla="*/ 103 w 128"/>
                <a:gd name="T25" fmla="*/ 115 h 388"/>
                <a:gd name="T26" fmla="*/ 97 w 128"/>
                <a:gd name="T27" fmla="*/ 115 h 388"/>
                <a:gd name="T28" fmla="*/ 97 w 128"/>
                <a:gd name="T29" fmla="*/ 372 h 388"/>
                <a:gd name="T30" fmla="*/ 82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7" y="49"/>
                    <a:pt x="82" y="56"/>
                  </a:cubicBezTo>
                  <a:cubicBezTo>
                    <a:pt x="77" y="63"/>
                    <a:pt x="71" y="66"/>
                    <a:pt x="63" y="66"/>
                  </a:cubicBezTo>
                  <a:cubicBezTo>
                    <a:pt x="56" y="66"/>
                    <a:pt x="50" y="63"/>
                    <a:pt x="45" y="56"/>
                  </a:cubicBezTo>
                  <a:cubicBezTo>
                    <a:pt x="40" y="49"/>
                    <a:pt x="37" y="41"/>
                    <a:pt x="37" y="32"/>
                  </a:cubicBezTo>
                  <a:cubicBezTo>
                    <a:pt x="37" y="23"/>
                    <a:pt x="40" y="16"/>
                    <a:pt x="45" y="9"/>
                  </a:cubicBezTo>
                  <a:cubicBezTo>
                    <a:pt x="50" y="3"/>
                    <a:pt x="56" y="0"/>
                    <a:pt x="63" y="0"/>
                  </a:cubicBezTo>
                  <a:cubicBezTo>
                    <a:pt x="71" y="0"/>
                    <a:pt x="77" y="3"/>
                    <a:pt x="82" y="9"/>
                  </a:cubicBezTo>
                  <a:cubicBezTo>
                    <a:pt x="87" y="16"/>
                    <a:pt x="90" y="23"/>
                    <a:pt x="90" y="32"/>
                  </a:cubicBezTo>
                  <a:close/>
                  <a:moveTo>
                    <a:pt x="128" y="222"/>
                  </a:moveTo>
                  <a:cubicBezTo>
                    <a:pt x="128" y="232"/>
                    <a:pt x="124" y="238"/>
                    <a:pt x="116" y="238"/>
                  </a:cubicBezTo>
                  <a:cubicBezTo>
                    <a:pt x="107" y="238"/>
                    <a:pt x="103" y="232"/>
                    <a:pt x="103" y="222"/>
                  </a:cubicBezTo>
                  <a:cubicBezTo>
                    <a:pt x="103" y="115"/>
                    <a:pt x="103" y="115"/>
                    <a:pt x="103" y="115"/>
                  </a:cubicBezTo>
                  <a:cubicBezTo>
                    <a:pt x="97" y="115"/>
                    <a:pt x="97" y="115"/>
                    <a:pt x="97" y="115"/>
                  </a:cubicBezTo>
                  <a:cubicBezTo>
                    <a:pt x="97" y="372"/>
                    <a:pt x="97" y="372"/>
                    <a:pt x="97" y="372"/>
                  </a:cubicBezTo>
                  <a:cubicBezTo>
                    <a:pt x="97" y="383"/>
                    <a:pt x="92" y="388"/>
                    <a:pt x="82" y="388"/>
                  </a:cubicBezTo>
                  <a:cubicBezTo>
                    <a:pt x="72"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9" name="Freeform 7"/>
            <p:cNvSpPr>
              <a:spLocks noEditPoints="1"/>
            </p:cNvSpPr>
            <p:nvPr/>
          </p:nvSpPr>
          <p:spPr bwMode="auto">
            <a:xfrm>
              <a:off x="1560513" y="2390051"/>
              <a:ext cx="317500" cy="963613"/>
            </a:xfrm>
            <a:custGeom>
              <a:avLst/>
              <a:gdLst>
                <a:gd name="T0" fmla="*/ 90 w 128"/>
                <a:gd name="T1" fmla="*/ 32 h 388"/>
                <a:gd name="T2" fmla="*/ 82 w 128"/>
                <a:gd name="T3" fmla="*/ 56 h 388"/>
                <a:gd name="T4" fmla="*/ 64 w 128"/>
                <a:gd name="T5" fmla="*/ 66 h 388"/>
                <a:gd name="T6" fmla="*/ 45 w 128"/>
                <a:gd name="T7" fmla="*/ 56 h 388"/>
                <a:gd name="T8" fmla="*/ 37 w 128"/>
                <a:gd name="T9" fmla="*/ 32 h 388"/>
                <a:gd name="T10" fmla="*/ 45 w 128"/>
                <a:gd name="T11" fmla="*/ 9 h 388"/>
                <a:gd name="T12" fmla="*/ 64 w 128"/>
                <a:gd name="T13" fmla="*/ 0 h 388"/>
                <a:gd name="T14" fmla="*/ 82 w 128"/>
                <a:gd name="T15" fmla="*/ 9 h 388"/>
                <a:gd name="T16" fmla="*/ 90 w 128"/>
                <a:gd name="T17" fmla="*/ 32 h 388"/>
                <a:gd name="T18" fmla="*/ 128 w 128"/>
                <a:gd name="T19" fmla="*/ 222 h 388"/>
                <a:gd name="T20" fmla="*/ 116 w 128"/>
                <a:gd name="T21" fmla="*/ 238 h 388"/>
                <a:gd name="T22" fmla="*/ 104 w 128"/>
                <a:gd name="T23" fmla="*/ 222 h 388"/>
                <a:gd name="T24" fmla="*/ 104 w 128"/>
                <a:gd name="T25" fmla="*/ 115 h 388"/>
                <a:gd name="T26" fmla="*/ 98 w 128"/>
                <a:gd name="T27" fmla="*/ 115 h 388"/>
                <a:gd name="T28" fmla="*/ 98 w 128"/>
                <a:gd name="T29" fmla="*/ 372 h 388"/>
                <a:gd name="T30" fmla="*/ 83 w 128"/>
                <a:gd name="T31" fmla="*/ 388 h 388"/>
                <a:gd name="T32" fmla="*/ 68 w 128"/>
                <a:gd name="T33" fmla="*/ 372 h 388"/>
                <a:gd name="T34" fmla="*/ 68 w 128"/>
                <a:gd name="T35" fmla="*/ 220 h 388"/>
                <a:gd name="T36" fmla="*/ 60 w 128"/>
                <a:gd name="T37" fmla="*/ 220 h 388"/>
                <a:gd name="T38" fmla="*/ 60 w 128"/>
                <a:gd name="T39" fmla="*/ 372 h 388"/>
                <a:gd name="T40" fmla="*/ 45 w 128"/>
                <a:gd name="T41" fmla="*/ 388 h 388"/>
                <a:gd name="T42" fmla="*/ 30 w 128"/>
                <a:gd name="T43" fmla="*/ 372 h 388"/>
                <a:gd name="T44" fmla="*/ 30 w 128"/>
                <a:gd name="T45" fmla="*/ 115 h 388"/>
                <a:gd name="T46" fmla="*/ 24 w 128"/>
                <a:gd name="T47" fmla="*/ 115 h 388"/>
                <a:gd name="T48" fmla="*/ 24 w 128"/>
                <a:gd name="T49" fmla="*/ 222 h 388"/>
                <a:gd name="T50" fmla="*/ 12 w 128"/>
                <a:gd name="T51" fmla="*/ 238 h 388"/>
                <a:gd name="T52" fmla="*/ 0 w 128"/>
                <a:gd name="T53" fmla="*/ 222 h 388"/>
                <a:gd name="T54" fmla="*/ 0 w 128"/>
                <a:gd name="T55" fmla="*/ 99 h 388"/>
                <a:gd name="T56" fmla="*/ 33 w 128"/>
                <a:gd name="T57" fmla="*/ 70 h 388"/>
                <a:gd name="T58" fmla="*/ 95 w 128"/>
                <a:gd name="T59" fmla="*/ 70 h 388"/>
                <a:gd name="T60" fmla="*/ 128 w 128"/>
                <a:gd name="T61" fmla="*/ 99 h 388"/>
                <a:gd name="T62" fmla="*/ 128 w 128"/>
                <a:gd name="T63" fmla="*/ 22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388">
                  <a:moveTo>
                    <a:pt x="90" y="32"/>
                  </a:moveTo>
                  <a:cubicBezTo>
                    <a:pt x="90" y="41"/>
                    <a:pt x="88" y="49"/>
                    <a:pt x="82" y="56"/>
                  </a:cubicBezTo>
                  <a:cubicBezTo>
                    <a:pt x="77" y="63"/>
                    <a:pt x="71" y="66"/>
                    <a:pt x="64" y="66"/>
                  </a:cubicBezTo>
                  <a:cubicBezTo>
                    <a:pt x="57" y="66"/>
                    <a:pt x="50" y="63"/>
                    <a:pt x="45" y="56"/>
                  </a:cubicBezTo>
                  <a:cubicBezTo>
                    <a:pt x="40" y="49"/>
                    <a:pt x="37" y="41"/>
                    <a:pt x="37" y="32"/>
                  </a:cubicBezTo>
                  <a:cubicBezTo>
                    <a:pt x="37" y="23"/>
                    <a:pt x="40" y="16"/>
                    <a:pt x="45" y="9"/>
                  </a:cubicBezTo>
                  <a:cubicBezTo>
                    <a:pt x="50" y="3"/>
                    <a:pt x="56" y="0"/>
                    <a:pt x="64" y="0"/>
                  </a:cubicBezTo>
                  <a:cubicBezTo>
                    <a:pt x="71" y="0"/>
                    <a:pt x="77" y="3"/>
                    <a:pt x="82" y="9"/>
                  </a:cubicBezTo>
                  <a:cubicBezTo>
                    <a:pt x="88" y="16"/>
                    <a:pt x="90" y="23"/>
                    <a:pt x="90" y="32"/>
                  </a:cubicBezTo>
                  <a:close/>
                  <a:moveTo>
                    <a:pt x="128" y="222"/>
                  </a:moveTo>
                  <a:cubicBezTo>
                    <a:pt x="128" y="232"/>
                    <a:pt x="124" y="238"/>
                    <a:pt x="116" y="238"/>
                  </a:cubicBezTo>
                  <a:cubicBezTo>
                    <a:pt x="108" y="238"/>
                    <a:pt x="104" y="232"/>
                    <a:pt x="104" y="222"/>
                  </a:cubicBezTo>
                  <a:cubicBezTo>
                    <a:pt x="104" y="115"/>
                    <a:pt x="104" y="115"/>
                    <a:pt x="104" y="115"/>
                  </a:cubicBezTo>
                  <a:cubicBezTo>
                    <a:pt x="98" y="115"/>
                    <a:pt x="98" y="115"/>
                    <a:pt x="98" y="115"/>
                  </a:cubicBezTo>
                  <a:cubicBezTo>
                    <a:pt x="98" y="372"/>
                    <a:pt x="98" y="372"/>
                    <a:pt x="98" y="372"/>
                  </a:cubicBezTo>
                  <a:cubicBezTo>
                    <a:pt x="98" y="383"/>
                    <a:pt x="93" y="388"/>
                    <a:pt x="83" y="388"/>
                  </a:cubicBezTo>
                  <a:cubicBezTo>
                    <a:pt x="73" y="388"/>
                    <a:pt x="68" y="383"/>
                    <a:pt x="68" y="372"/>
                  </a:cubicBezTo>
                  <a:cubicBezTo>
                    <a:pt x="68" y="220"/>
                    <a:pt x="68" y="220"/>
                    <a:pt x="68" y="220"/>
                  </a:cubicBezTo>
                  <a:cubicBezTo>
                    <a:pt x="60" y="220"/>
                    <a:pt x="60" y="220"/>
                    <a:pt x="60" y="220"/>
                  </a:cubicBezTo>
                  <a:cubicBezTo>
                    <a:pt x="60" y="372"/>
                    <a:pt x="60" y="372"/>
                    <a:pt x="60" y="372"/>
                  </a:cubicBezTo>
                  <a:cubicBezTo>
                    <a:pt x="60" y="383"/>
                    <a:pt x="55" y="388"/>
                    <a:pt x="45" y="388"/>
                  </a:cubicBezTo>
                  <a:cubicBezTo>
                    <a:pt x="35" y="388"/>
                    <a:pt x="30" y="383"/>
                    <a:pt x="30" y="372"/>
                  </a:cubicBezTo>
                  <a:cubicBezTo>
                    <a:pt x="30" y="115"/>
                    <a:pt x="30" y="115"/>
                    <a:pt x="30" y="115"/>
                  </a:cubicBezTo>
                  <a:cubicBezTo>
                    <a:pt x="24" y="115"/>
                    <a:pt x="24" y="115"/>
                    <a:pt x="24" y="115"/>
                  </a:cubicBezTo>
                  <a:cubicBezTo>
                    <a:pt x="24" y="222"/>
                    <a:pt x="24" y="222"/>
                    <a:pt x="24" y="222"/>
                  </a:cubicBezTo>
                  <a:cubicBezTo>
                    <a:pt x="24" y="232"/>
                    <a:pt x="20" y="238"/>
                    <a:pt x="12" y="238"/>
                  </a:cubicBezTo>
                  <a:cubicBezTo>
                    <a:pt x="4" y="238"/>
                    <a:pt x="0" y="232"/>
                    <a:pt x="0" y="222"/>
                  </a:cubicBezTo>
                  <a:cubicBezTo>
                    <a:pt x="0" y="99"/>
                    <a:pt x="0" y="99"/>
                    <a:pt x="0" y="99"/>
                  </a:cubicBezTo>
                  <a:cubicBezTo>
                    <a:pt x="0" y="79"/>
                    <a:pt x="11" y="70"/>
                    <a:pt x="33" y="70"/>
                  </a:cubicBezTo>
                  <a:cubicBezTo>
                    <a:pt x="95" y="70"/>
                    <a:pt x="95" y="70"/>
                    <a:pt x="95" y="70"/>
                  </a:cubicBezTo>
                  <a:cubicBezTo>
                    <a:pt x="117" y="70"/>
                    <a:pt x="128" y="79"/>
                    <a:pt x="128" y="99"/>
                  </a:cubicBezTo>
                  <a:lnTo>
                    <a:pt x="128" y="222"/>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10" name="Freeform 8"/>
            <p:cNvSpPr>
              <a:spLocks noEditPoints="1"/>
            </p:cNvSpPr>
            <p:nvPr/>
          </p:nvSpPr>
          <p:spPr bwMode="auto">
            <a:xfrm>
              <a:off x="2027238" y="2082076"/>
              <a:ext cx="242888" cy="738188"/>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4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79 w 98"/>
                <a:gd name="T23" fmla="*/ 169 h 297"/>
                <a:gd name="T24" fmla="*/ 79 w 98"/>
                <a:gd name="T25" fmla="*/ 88 h 297"/>
                <a:gd name="T26" fmla="*/ 75 w 98"/>
                <a:gd name="T27" fmla="*/ 88 h 297"/>
                <a:gd name="T28" fmla="*/ 75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3 w 98"/>
                <a:gd name="T43" fmla="*/ 284 h 297"/>
                <a:gd name="T44" fmla="*/ 23 w 98"/>
                <a:gd name="T45" fmla="*/ 88 h 297"/>
                <a:gd name="T46" fmla="*/ 19 w 98"/>
                <a:gd name="T47" fmla="*/ 88 h 297"/>
                <a:gd name="T48" fmla="*/ 19 w 98"/>
                <a:gd name="T49" fmla="*/ 169 h 297"/>
                <a:gd name="T50" fmla="*/ 9 w 98"/>
                <a:gd name="T51" fmla="*/ 182 h 297"/>
                <a:gd name="T52" fmla="*/ 0 w 98"/>
                <a:gd name="T53" fmla="*/ 169 h 297"/>
                <a:gd name="T54" fmla="*/ 0 w 98"/>
                <a:gd name="T55" fmla="*/ 76 h 297"/>
                <a:gd name="T56" fmla="*/ 25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9" y="51"/>
                  </a:cubicBezTo>
                  <a:cubicBezTo>
                    <a:pt x="43" y="51"/>
                    <a:pt x="39" y="48"/>
                    <a:pt x="35" y="43"/>
                  </a:cubicBezTo>
                  <a:cubicBezTo>
                    <a:pt x="31" y="37"/>
                    <a:pt x="29" y="31"/>
                    <a:pt x="29" y="24"/>
                  </a:cubicBezTo>
                  <a:cubicBezTo>
                    <a:pt x="29" y="18"/>
                    <a:pt x="31" y="12"/>
                    <a:pt x="34" y="7"/>
                  </a:cubicBezTo>
                  <a:cubicBezTo>
                    <a:pt x="38" y="3"/>
                    <a:pt x="43" y="0"/>
                    <a:pt x="49" y="0"/>
                  </a:cubicBezTo>
                  <a:cubicBezTo>
                    <a:pt x="54" y="0"/>
                    <a:pt x="59" y="3"/>
                    <a:pt x="63" y="7"/>
                  </a:cubicBezTo>
                  <a:cubicBezTo>
                    <a:pt x="67" y="12"/>
                    <a:pt x="69" y="18"/>
                    <a:pt x="69" y="24"/>
                  </a:cubicBezTo>
                  <a:close/>
                  <a:moveTo>
                    <a:pt x="98" y="169"/>
                  </a:moveTo>
                  <a:cubicBezTo>
                    <a:pt x="98" y="178"/>
                    <a:pt x="95" y="182"/>
                    <a:pt x="89" y="182"/>
                  </a:cubicBezTo>
                  <a:cubicBezTo>
                    <a:pt x="82" y="182"/>
                    <a:pt x="79" y="178"/>
                    <a:pt x="79" y="169"/>
                  </a:cubicBezTo>
                  <a:cubicBezTo>
                    <a:pt x="79" y="88"/>
                    <a:pt x="79" y="88"/>
                    <a:pt x="79" y="88"/>
                  </a:cubicBezTo>
                  <a:cubicBezTo>
                    <a:pt x="75" y="88"/>
                    <a:pt x="75" y="88"/>
                    <a:pt x="75" y="88"/>
                  </a:cubicBezTo>
                  <a:cubicBezTo>
                    <a:pt x="75" y="284"/>
                    <a:pt x="75" y="284"/>
                    <a:pt x="75" y="284"/>
                  </a:cubicBezTo>
                  <a:cubicBezTo>
                    <a:pt x="75" y="292"/>
                    <a:pt x="71" y="297"/>
                    <a:pt x="63"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2" y="297"/>
                    <a:pt x="35" y="297"/>
                  </a:cubicBezTo>
                  <a:cubicBezTo>
                    <a:pt x="27" y="297"/>
                    <a:pt x="23" y="292"/>
                    <a:pt x="23" y="284"/>
                  </a:cubicBezTo>
                  <a:cubicBezTo>
                    <a:pt x="23" y="88"/>
                    <a:pt x="23" y="88"/>
                    <a:pt x="23" y="88"/>
                  </a:cubicBezTo>
                  <a:cubicBezTo>
                    <a:pt x="19" y="88"/>
                    <a:pt x="19" y="88"/>
                    <a:pt x="19" y="88"/>
                  </a:cubicBezTo>
                  <a:cubicBezTo>
                    <a:pt x="19" y="169"/>
                    <a:pt x="19" y="169"/>
                    <a:pt x="19" y="169"/>
                  </a:cubicBezTo>
                  <a:cubicBezTo>
                    <a:pt x="19" y="178"/>
                    <a:pt x="16" y="182"/>
                    <a:pt x="9" y="182"/>
                  </a:cubicBezTo>
                  <a:cubicBezTo>
                    <a:pt x="3" y="182"/>
                    <a:pt x="0" y="178"/>
                    <a:pt x="0" y="169"/>
                  </a:cubicBezTo>
                  <a:cubicBezTo>
                    <a:pt x="0" y="76"/>
                    <a:pt x="0" y="76"/>
                    <a:pt x="0" y="76"/>
                  </a:cubicBezTo>
                  <a:cubicBezTo>
                    <a:pt x="0" y="61"/>
                    <a:pt x="9" y="53"/>
                    <a:pt x="25" y="53"/>
                  </a:cubicBezTo>
                  <a:cubicBezTo>
                    <a:pt x="73" y="53"/>
                    <a:pt x="73" y="53"/>
                    <a:pt x="73" y="53"/>
                  </a:cubicBezTo>
                  <a:cubicBezTo>
                    <a:pt x="90" y="53"/>
                    <a:pt x="98" y="61"/>
                    <a:pt x="98" y="76"/>
                  </a:cubicBezTo>
                  <a:lnTo>
                    <a:pt x="98" y="169"/>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11" name="Freeform 9"/>
            <p:cNvSpPr>
              <a:spLocks noEditPoints="1"/>
            </p:cNvSpPr>
            <p:nvPr/>
          </p:nvSpPr>
          <p:spPr bwMode="auto">
            <a:xfrm>
              <a:off x="2752725" y="2082076"/>
              <a:ext cx="242888" cy="738188"/>
            </a:xfrm>
            <a:custGeom>
              <a:avLst/>
              <a:gdLst>
                <a:gd name="T0" fmla="*/ 69 w 98"/>
                <a:gd name="T1" fmla="*/ 24 h 297"/>
                <a:gd name="T2" fmla="*/ 63 w 98"/>
                <a:gd name="T3" fmla="*/ 43 h 297"/>
                <a:gd name="T4" fmla="*/ 49 w 98"/>
                <a:gd name="T5" fmla="*/ 51 h 297"/>
                <a:gd name="T6" fmla="*/ 35 w 98"/>
                <a:gd name="T7" fmla="*/ 43 h 297"/>
                <a:gd name="T8" fmla="*/ 29 w 98"/>
                <a:gd name="T9" fmla="*/ 24 h 297"/>
                <a:gd name="T10" fmla="*/ 35 w 98"/>
                <a:gd name="T11" fmla="*/ 7 h 297"/>
                <a:gd name="T12" fmla="*/ 49 w 98"/>
                <a:gd name="T13" fmla="*/ 0 h 297"/>
                <a:gd name="T14" fmla="*/ 63 w 98"/>
                <a:gd name="T15" fmla="*/ 7 h 297"/>
                <a:gd name="T16" fmla="*/ 69 w 98"/>
                <a:gd name="T17" fmla="*/ 24 h 297"/>
                <a:gd name="T18" fmla="*/ 98 w 98"/>
                <a:gd name="T19" fmla="*/ 169 h 297"/>
                <a:gd name="T20" fmla="*/ 89 w 98"/>
                <a:gd name="T21" fmla="*/ 182 h 297"/>
                <a:gd name="T22" fmla="*/ 80 w 98"/>
                <a:gd name="T23" fmla="*/ 169 h 297"/>
                <a:gd name="T24" fmla="*/ 80 w 98"/>
                <a:gd name="T25" fmla="*/ 88 h 297"/>
                <a:gd name="T26" fmla="*/ 75 w 98"/>
                <a:gd name="T27" fmla="*/ 88 h 297"/>
                <a:gd name="T28" fmla="*/ 75 w 98"/>
                <a:gd name="T29" fmla="*/ 284 h 297"/>
                <a:gd name="T30" fmla="*/ 64 w 98"/>
                <a:gd name="T31" fmla="*/ 297 h 297"/>
                <a:gd name="T32" fmla="*/ 52 w 98"/>
                <a:gd name="T33" fmla="*/ 284 h 297"/>
                <a:gd name="T34" fmla="*/ 52 w 98"/>
                <a:gd name="T35" fmla="*/ 168 h 297"/>
                <a:gd name="T36" fmla="*/ 46 w 98"/>
                <a:gd name="T37" fmla="*/ 168 h 297"/>
                <a:gd name="T38" fmla="*/ 46 w 98"/>
                <a:gd name="T39" fmla="*/ 284 h 297"/>
                <a:gd name="T40" fmla="*/ 35 w 98"/>
                <a:gd name="T41" fmla="*/ 297 h 297"/>
                <a:gd name="T42" fmla="*/ 24 w 98"/>
                <a:gd name="T43" fmla="*/ 284 h 297"/>
                <a:gd name="T44" fmla="*/ 24 w 98"/>
                <a:gd name="T45" fmla="*/ 88 h 297"/>
                <a:gd name="T46" fmla="*/ 19 w 98"/>
                <a:gd name="T47" fmla="*/ 88 h 297"/>
                <a:gd name="T48" fmla="*/ 19 w 98"/>
                <a:gd name="T49" fmla="*/ 169 h 297"/>
                <a:gd name="T50" fmla="*/ 10 w 98"/>
                <a:gd name="T51" fmla="*/ 182 h 297"/>
                <a:gd name="T52" fmla="*/ 0 w 98"/>
                <a:gd name="T53" fmla="*/ 169 h 297"/>
                <a:gd name="T54" fmla="*/ 0 w 98"/>
                <a:gd name="T55" fmla="*/ 76 h 297"/>
                <a:gd name="T56" fmla="*/ 26 w 98"/>
                <a:gd name="T57" fmla="*/ 53 h 297"/>
                <a:gd name="T58" fmla="*/ 73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5" y="51"/>
                    <a:pt x="49" y="51"/>
                  </a:cubicBezTo>
                  <a:cubicBezTo>
                    <a:pt x="44" y="51"/>
                    <a:pt x="39" y="48"/>
                    <a:pt x="35" y="43"/>
                  </a:cubicBezTo>
                  <a:cubicBezTo>
                    <a:pt x="31" y="37"/>
                    <a:pt x="29" y="31"/>
                    <a:pt x="29" y="24"/>
                  </a:cubicBezTo>
                  <a:cubicBezTo>
                    <a:pt x="29" y="18"/>
                    <a:pt x="31" y="12"/>
                    <a:pt x="35" y="7"/>
                  </a:cubicBezTo>
                  <a:cubicBezTo>
                    <a:pt x="39" y="3"/>
                    <a:pt x="44" y="0"/>
                    <a:pt x="49" y="0"/>
                  </a:cubicBezTo>
                  <a:cubicBezTo>
                    <a:pt x="55" y="0"/>
                    <a:pt x="59" y="3"/>
                    <a:pt x="63" y="7"/>
                  </a:cubicBezTo>
                  <a:cubicBezTo>
                    <a:pt x="67" y="12"/>
                    <a:pt x="69" y="18"/>
                    <a:pt x="69" y="24"/>
                  </a:cubicBezTo>
                  <a:close/>
                  <a:moveTo>
                    <a:pt x="98" y="169"/>
                  </a:moveTo>
                  <a:cubicBezTo>
                    <a:pt x="98" y="178"/>
                    <a:pt x="95" y="182"/>
                    <a:pt x="89" y="182"/>
                  </a:cubicBezTo>
                  <a:cubicBezTo>
                    <a:pt x="83" y="182"/>
                    <a:pt x="80" y="178"/>
                    <a:pt x="80" y="169"/>
                  </a:cubicBezTo>
                  <a:cubicBezTo>
                    <a:pt x="80" y="88"/>
                    <a:pt x="80" y="88"/>
                    <a:pt x="80" y="88"/>
                  </a:cubicBezTo>
                  <a:cubicBezTo>
                    <a:pt x="75" y="88"/>
                    <a:pt x="75" y="88"/>
                    <a:pt x="75" y="88"/>
                  </a:cubicBezTo>
                  <a:cubicBezTo>
                    <a:pt x="75" y="284"/>
                    <a:pt x="75" y="284"/>
                    <a:pt x="75" y="284"/>
                  </a:cubicBezTo>
                  <a:cubicBezTo>
                    <a:pt x="75" y="292"/>
                    <a:pt x="71" y="297"/>
                    <a:pt x="64" y="297"/>
                  </a:cubicBezTo>
                  <a:cubicBezTo>
                    <a:pt x="56" y="297"/>
                    <a:pt x="52" y="292"/>
                    <a:pt x="52" y="284"/>
                  </a:cubicBezTo>
                  <a:cubicBezTo>
                    <a:pt x="52" y="168"/>
                    <a:pt x="52" y="168"/>
                    <a:pt x="52" y="168"/>
                  </a:cubicBezTo>
                  <a:cubicBezTo>
                    <a:pt x="46" y="168"/>
                    <a:pt x="46" y="168"/>
                    <a:pt x="46" y="168"/>
                  </a:cubicBezTo>
                  <a:cubicBezTo>
                    <a:pt x="46" y="284"/>
                    <a:pt x="46" y="284"/>
                    <a:pt x="46" y="284"/>
                  </a:cubicBezTo>
                  <a:cubicBezTo>
                    <a:pt x="46" y="292"/>
                    <a:pt x="43" y="297"/>
                    <a:pt x="35" y="297"/>
                  </a:cubicBezTo>
                  <a:cubicBezTo>
                    <a:pt x="27" y="297"/>
                    <a:pt x="24" y="292"/>
                    <a:pt x="24" y="284"/>
                  </a:cubicBezTo>
                  <a:cubicBezTo>
                    <a:pt x="24" y="88"/>
                    <a:pt x="24" y="88"/>
                    <a:pt x="24" y="88"/>
                  </a:cubicBezTo>
                  <a:cubicBezTo>
                    <a:pt x="19" y="88"/>
                    <a:pt x="19" y="88"/>
                    <a:pt x="19" y="88"/>
                  </a:cubicBezTo>
                  <a:cubicBezTo>
                    <a:pt x="19" y="169"/>
                    <a:pt x="19" y="169"/>
                    <a:pt x="19" y="169"/>
                  </a:cubicBezTo>
                  <a:cubicBezTo>
                    <a:pt x="19" y="178"/>
                    <a:pt x="16" y="182"/>
                    <a:pt x="10" y="182"/>
                  </a:cubicBezTo>
                  <a:cubicBezTo>
                    <a:pt x="3" y="182"/>
                    <a:pt x="0" y="178"/>
                    <a:pt x="0" y="169"/>
                  </a:cubicBezTo>
                  <a:cubicBezTo>
                    <a:pt x="0" y="76"/>
                    <a:pt x="0" y="76"/>
                    <a:pt x="0" y="76"/>
                  </a:cubicBezTo>
                  <a:cubicBezTo>
                    <a:pt x="0" y="61"/>
                    <a:pt x="9" y="53"/>
                    <a:pt x="26" y="53"/>
                  </a:cubicBezTo>
                  <a:cubicBezTo>
                    <a:pt x="73" y="53"/>
                    <a:pt x="73" y="53"/>
                    <a:pt x="73" y="53"/>
                  </a:cubicBezTo>
                  <a:cubicBezTo>
                    <a:pt x="90" y="53"/>
                    <a:pt x="98" y="61"/>
                    <a:pt x="98" y="76"/>
                  </a:cubicBezTo>
                  <a:lnTo>
                    <a:pt x="98" y="169"/>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12" name="Freeform 10"/>
            <p:cNvSpPr>
              <a:spLocks noEditPoints="1"/>
            </p:cNvSpPr>
            <p:nvPr/>
          </p:nvSpPr>
          <p:spPr bwMode="auto">
            <a:xfrm>
              <a:off x="1312863" y="2082076"/>
              <a:ext cx="242888" cy="738188"/>
            </a:xfrm>
            <a:custGeom>
              <a:avLst/>
              <a:gdLst>
                <a:gd name="T0" fmla="*/ 69 w 98"/>
                <a:gd name="T1" fmla="*/ 24 h 297"/>
                <a:gd name="T2" fmla="*/ 63 w 98"/>
                <a:gd name="T3" fmla="*/ 43 h 297"/>
                <a:gd name="T4" fmla="*/ 48 w 98"/>
                <a:gd name="T5" fmla="*/ 51 h 297"/>
                <a:gd name="T6" fmla="*/ 34 w 98"/>
                <a:gd name="T7" fmla="*/ 43 h 297"/>
                <a:gd name="T8" fmla="*/ 28 w 98"/>
                <a:gd name="T9" fmla="*/ 24 h 297"/>
                <a:gd name="T10" fmla="*/ 34 w 98"/>
                <a:gd name="T11" fmla="*/ 7 h 297"/>
                <a:gd name="T12" fmla="*/ 48 w 98"/>
                <a:gd name="T13" fmla="*/ 0 h 297"/>
                <a:gd name="T14" fmla="*/ 63 w 98"/>
                <a:gd name="T15" fmla="*/ 7 h 297"/>
                <a:gd name="T16" fmla="*/ 69 w 98"/>
                <a:gd name="T17" fmla="*/ 24 h 297"/>
                <a:gd name="T18" fmla="*/ 98 w 98"/>
                <a:gd name="T19" fmla="*/ 169 h 297"/>
                <a:gd name="T20" fmla="*/ 88 w 98"/>
                <a:gd name="T21" fmla="*/ 182 h 297"/>
                <a:gd name="T22" fmla="*/ 79 w 98"/>
                <a:gd name="T23" fmla="*/ 169 h 297"/>
                <a:gd name="T24" fmla="*/ 79 w 98"/>
                <a:gd name="T25" fmla="*/ 88 h 297"/>
                <a:gd name="T26" fmla="*/ 74 w 98"/>
                <a:gd name="T27" fmla="*/ 88 h 297"/>
                <a:gd name="T28" fmla="*/ 74 w 98"/>
                <a:gd name="T29" fmla="*/ 284 h 297"/>
                <a:gd name="T30" fmla="*/ 63 w 98"/>
                <a:gd name="T31" fmla="*/ 297 h 297"/>
                <a:gd name="T32" fmla="*/ 52 w 98"/>
                <a:gd name="T33" fmla="*/ 284 h 297"/>
                <a:gd name="T34" fmla="*/ 52 w 98"/>
                <a:gd name="T35" fmla="*/ 168 h 297"/>
                <a:gd name="T36" fmla="*/ 46 w 98"/>
                <a:gd name="T37" fmla="*/ 168 h 297"/>
                <a:gd name="T38" fmla="*/ 46 w 98"/>
                <a:gd name="T39" fmla="*/ 284 h 297"/>
                <a:gd name="T40" fmla="*/ 34 w 98"/>
                <a:gd name="T41" fmla="*/ 297 h 297"/>
                <a:gd name="T42" fmla="*/ 23 w 98"/>
                <a:gd name="T43" fmla="*/ 284 h 297"/>
                <a:gd name="T44" fmla="*/ 23 w 98"/>
                <a:gd name="T45" fmla="*/ 88 h 297"/>
                <a:gd name="T46" fmla="*/ 18 w 98"/>
                <a:gd name="T47" fmla="*/ 88 h 297"/>
                <a:gd name="T48" fmla="*/ 18 w 98"/>
                <a:gd name="T49" fmla="*/ 169 h 297"/>
                <a:gd name="T50" fmla="*/ 9 w 98"/>
                <a:gd name="T51" fmla="*/ 182 h 297"/>
                <a:gd name="T52" fmla="*/ 0 w 98"/>
                <a:gd name="T53" fmla="*/ 169 h 297"/>
                <a:gd name="T54" fmla="*/ 0 w 98"/>
                <a:gd name="T55" fmla="*/ 76 h 297"/>
                <a:gd name="T56" fmla="*/ 25 w 98"/>
                <a:gd name="T57" fmla="*/ 53 h 297"/>
                <a:gd name="T58" fmla="*/ 72 w 98"/>
                <a:gd name="T59" fmla="*/ 53 h 297"/>
                <a:gd name="T60" fmla="*/ 98 w 98"/>
                <a:gd name="T61" fmla="*/ 76 h 297"/>
                <a:gd name="T62" fmla="*/ 98 w 98"/>
                <a:gd name="T63" fmla="*/ 16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297">
                  <a:moveTo>
                    <a:pt x="69" y="24"/>
                  </a:moveTo>
                  <a:cubicBezTo>
                    <a:pt x="69" y="31"/>
                    <a:pt x="67" y="37"/>
                    <a:pt x="63" y="43"/>
                  </a:cubicBezTo>
                  <a:cubicBezTo>
                    <a:pt x="59" y="48"/>
                    <a:pt x="54" y="51"/>
                    <a:pt x="48" y="51"/>
                  </a:cubicBezTo>
                  <a:cubicBezTo>
                    <a:pt x="43" y="51"/>
                    <a:pt x="38" y="48"/>
                    <a:pt x="34" y="43"/>
                  </a:cubicBezTo>
                  <a:cubicBezTo>
                    <a:pt x="30" y="37"/>
                    <a:pt x="28" y="31"/>
                    <a:pt x="28" y="24"/>
                  </a:cubicBezTo>
                  <a:cubicBezTo>
                    <a:pt x="28" y="18"/>
                    <a:pt x="30" y="12"/>
                    <a:pt x="34" y="7"/>
                  </a:cubicBezTo>
                  <a:cubicBezTo>
                    <a:pt x="38" y="3"/>
                    <a:pt x="43" y="0"/>
                    <a:pt x="48" y="0"/>
                  </a:cubicBezTo>
                  <a:cubicBezTo>
                    <a:pt x="54" y="0"/>
                    <a:pt x="59" y="3"/>
                    <a:pt x="63" y="7"/>
                  </a:cubicBezTo>
                  <a:cubicBezTo>
                    <a:pt x="67" y="12"/>
                    <a:pt x="69" y="18"/>
                    <a:pt x="69" y="24"/>
                  </a:cubicBezTo>
                  <a:close/>
                  <a:moveTo>
                    <a:pt x="98" y="169"/>
                  </a:moveTo>
                  <a:cubicBezTo>
                    <a:pt x="98" y="178"/>
                    <a:pt x="95" y="182"/>
                    <a:pt x="88" y="182"/>
                  </a:cubicBezTo>
                  <a:cubicBezTo>
                    <a:pt x="82" y="182"/>
                    <a:pt x="79" y="178"/>
                    <a:pt x="79" y="169"/>
                  </a:cubicBezTo>
                  <a:cubicBezTo>
                    <a:pt x="79" y="88"/>
                    <a:pt x="79" y="88"/>
                    <a:pt x="79" y="88"/>
                  </a:cubicBezTo>
                  <a:cubicBezTo>
                    <a:pt x="74" y="88"/>
                    <a:pt x="74" y="88"/>
                    <a:pt x="74" y="88"/>
                  </a:cubicBezTo>
                  <a:cubicBezTo>
                    <a:pt x="74" y="284"/>
                    <a:pt x="74" y="284"/>
                    <a:pt x="74" y="284"/>
                  </a:cubicBezTo>
                  <a:cubicBezTo>
                    <a:pt x="74" y="292"/>
                    <a:pt x="71" y="297"/>
                    <a:pt x="63" y="297"/>
                  </a:cubicBezTo>
                  <a:cubicBezTo>
                    <a:pt x="55" y="297"/>
                    <a:pt x="52" y="292"/>
                    <a:pt x="52" y="284"/>
                  </a:cubicBezTo>
                  <a:cubicBezTo>
                    <a:pt x="52" y="168"/>
                    <a:pt x="52" y="168"/>
                    <a:pt x="52" y="168"/>
                  </a:cubicBezTo>
                  <a:cubicBezTo>
                    <a:pt x="46" y="168"/>
                    <a:pt x="46" y="168"/>
                    <a:pt x="46" y="168"/>
                  </a:cubicBezTo>
                  <a:cubicBezTo>
                    <a:pt x="46" y="284"/>
                    <a:pt x="46" y="284"/>
                    <a:pt x="46" y="284"/>
                  </a:cubicBezTo>
                  <a:cubicBezTo>
                    <a:pt x="46" y="292"/>
                    <a:pt x="42" y="297"/>
                    <a:pt x="34" y="297"/>
                  </a:cubicBezTo>
                  <a:cubicBezTo>
                    <a:pt x="27" y="297"/>
                    <a:pt x="23" y="292"/>
                    <a:pt x="23" y="284"/>
                  </a:cubicBezTo>
                  <a:cubicBezTo>
                    <a:pt x="23" y="88"/>
                    <a:pt x="23" y="88"/>
                    <a:pt x="23" y="88"/>
                  </a:cubicBezTo>
                  <a:cubicBezTo>
                    <a:pt x="18" y="88"/>
                    <a:pt x="18" y="88"/>
                    <a:pt x="18" y="88"/>
                  </a:cubicBezTo>
                  <a:cubicBezTo>
                    <a:pt x="18" y="169"/>
                    <a:pt x="18" y="169"/>
                    <a:pt x="18" y="169"/>
                  </a:cubicBezTo>
                  <a:cubicBezTo>
                    <a:pt x="18" y="178"/>
                    <a:pt x="15" y="182"/>
                    <a:pt x="9" y="182"/>
                  </a:cubicBezTo>
                  <a:cubicBezTo>
                    <a:pt x="3" y="182"/>
                    <a:pt x="0" y="178"/>
                    <a:pt x="0" y="169"/>
                  </a:cubicBezTo>
                  <a:cubicBezTo>
                    <a:pt x="0" y="76"/>
                    <a:pt x="0" y="76"/>
                    <a:pt x="0" y="76"/>
                  </a:cubicBezTo>
                  <a:cubicBezTo>
                    <a:pt x="0" y="61"/>
                    <a:pt x="8" y="53"/>
                    <a:pt x="25" y="53"/>
                  </a:cubicBezTo>
                  <a:cubicBezTo>
                    <a:pt x="72" y="53"/>
                    <a:pt x="72" y="53"/>
                    <a:pt x="72" y="53"/>
                  </a:cubicBezTo>
                  <a:cubicBezTo>
                    <a:pt x="89" y="53"/>
                    <a:pt x="98" y="61"/>
                    <a:pt x="98" y="76"/>
                  </a:cubicBezTo>
                  <a:lnTo>
                    <a:pt x="98" y="169"/>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13" name="Freeform 11"/>
            <p:cNvSpPr>
              <a:spLocks noEditPoints="1"/>
            </p:cNvSpPr>
            <p:nvPr/>
          </p:nvSpPr>
          <p:spPr bwMode="auto">
            <a:xfrm>
              <a:off x="1781175" y="1761401"/>
              <a:ext cx="203200" cy="61753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14" name="Freeform 12"/>
            <p:cNvSpPr>
              <a:spLocks noEditPoints="1"/>
            </p:cNvSpPr>
            <p:nvPr/>
          </p:nvSpPr>
          <p:spPr bwMode="auto">
            <a:xfrm>
              <a:off x="2395538" y="1761401"/>
              <a:ext cx="203200" cy="61753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0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2" y="152"/>
                    <a:pt x="7" y="152"/>
                  </a:cubicBezTo>
                  <a:cubicBezTo>
                    <a:pt x="2" y="152"/>
                    <a:pt x="0" y="149"/>
                    <a:pt x="0" y="142"/>
                  </a:cubicBezTo>
                  <a:cubicBezTo>
                    <a:pt x="0" y="64"/>
                    <a:pt x="0" y="64"/>
                    <a:pt x="0" y="64"/>
                  </a:cubicBezTo>
                  <a:cubicBezTo>
                    <a:pt x="0" y="51"/>
                    <a:pt x="7" y="45"/>
                    <a:pt x="21" y="45"/>
                  </a:cubicBezTo>
                  <a:cubicBezTo>
                    <a:pt x="60" y="45"/>
                    <a:pt x="60" y="45"/>
                    <a:pt x="60" y="45"/>
                  </a:cubicBezTo>
                  <a:cubicBezTo>
                    <a:pt x="75" y="45"/>
                    <a:pt x="82" y="51"/>
                    <a:pt x="82" y="64"/>
                  </a:cubicBezTo>
                  <a:lnTo>
                    <a:pt x="82" y="142"/>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15" name="Freeform 13"/>
            <p:cNvSpPr>
              <a:spLocks noEditPoints="1"/>
            </p:cNvSpPr>
            <p:nvPr/>
          </p:nvSpPr>
          <p:spPr bwMode="auto">
            <a:xfrm>
              <a:off x="1055688" y="1761401"/>
              <a:ext cx="204788" cy="617538"/>
            </a:xfrm>
            <a:custGeom>
              <a:avLst/>
              <a:gdLst>
                <a:gd name="T0" fmla="*/ 58 w 82"/>
                <a:gd name="T1" fmla="*/ 20 h 249"/>
                <a:gd name="T2" fmla="*/ 53 w 82"/>
                <a:gd name="T3" fmla="*/ 36 h 249"/>
                <a:gd name="T4" fmla="*/ 41 w 82"/>
                <a:gd name="T5" fmla="*/ 42 h 249"/>
                <a:gd name="T6" fmla="*/ 29 w 82"/>
                <a:gd name="T7" fmla="*/ 36 h 249"/>
                <a:gd name="T8" fmla="*/ 24 w 82"/>
                <a:gd name="T9" fmla="*/ 20 h 249"/>
                <a:gd name="T10" fmla="*/ 29 w 82"/>
                <a:gd name="T11" fmla="*/ 6 h 249"/>
                <a:gd name="T12" fmla="*/ 41 w 82"/>
                <a:gd name="T13" fmla="*/ 0 h 249"/>
                <a:gd name="T14" fmla="*/ 53 w 82"/>
                <a:gd name="T15" fmla="*/ 6 h 249"/>
                <a:gd name="T16" fmla="*/ 58 w 82"/>
                <a:gd name="T17" fmla="*/ 20 h 249"/>
                <a:gd name="T18" fmla="*/ 82 w 82"/>
                <a:gd name="T19" fmla="*/ 142 h 249"/>
                <a:gd name="T20" fmla="*/ 75 w 82"/>
                <a:gd name="T21" fmla="*/ 152 h 249"/>
                <a:gd name="T22" fmla="*/ 67 w 82"/>
                <a:gd name="T23" fmla="*/ 142 h 249"/>
                <a:gd name="T24" fmla="*/ 67 w 82"/>
                <a:gd name="T25" fmla="*/ 74 h 249"/>
                <a:gd name="T26" fmla="*/ 63 w 82"/>
                <a:gd name="T27" fmla="*/ 74 h 249"/>
                <a:gd name="T28" fmla="*/ 63 w 82"/>
                <a:gd name="T29" fmla="*/ 239 h 249"/>
                <a:gd name="T30" fmla="*/ 53 w 82"/>
                <a:gd name="T31" fmla="*/ 249 h 249"/>
                <a:gd name="T32" fmla="*/ 44 w 82"/>
                <a:gd name="T33" fmla="*/ 239 h 249"/>
                <a:gd name="T34" fmla="*/ 44 w 82"/>
                <a:gd name="T35" fmla="*/ 141 h 249"/>
                <a:gd name="T36" fmla="*/ 39 w 82"/>
                <a:gd name="T37" fmla="*/ 141 h 249"/>
                <a:gd name="T38" fmla="*/ 39 w 82"/>
                <a:gd name="T39" fmla="*/ 239 h 249"/>
                <a:gd name="T40" fmla="*/ 29 w 82"/>
                <a:gd name="T41" fmla="*/ 249 h 249"/>
                <a:gd name="T42" fmla="*/ 20 w 82"/>
                <a:gd name="T43" fmla="*/ 239 h 249"/>
                <a:gd name="T44" fmla="*/ 20 w 82"/>
                <a:gd name="T45" fmla="*/ 74 h 249"/>
                <a:gd name="T46" fmla="*/ 16 w 82"/>
                <a:gd name="T47" fmla="*/ 74 h 249"/>
                <a:gd name="T48" fmla="*/ 16 w 82"/>
                <a:gd name="T49" fmla="*/ 142 h 249"/>
                <a:gd name="T50" fmla="*/ 8 w 82"/>
                <a:gd name="T51" fmla="*/ 152 h 249"/>
                <a:gd name="T52" fmla="*/ 0 w 82"/>
                <a:gd name="T53" fmla="*/ 142 h 249"/>
                <a:gd name="T54" fmla="*/ 0 w 82"/>
                <a:gd name="T55" fmla="*/ 64 h 249"/>
                <a:gd name="T56" fmla="*/ 22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8" y="20"/>
                  </a:moveTo>
                  <a:cubicBezTo>
                    <a:pt x="58" y="26"/>
                    <a:pt x="56" y="31"/>
                    <a:pt x="53" y="36"/>
                  </a:cubicBezTo>
                  <a:cubicBezTo>
                    <a:pt x="50" y="40"/>
                    <a:pt x="46" y="42"/>
                    <a:pt x="41" y="42"/>
                  </a:cubicBezTo>
                  <a:cubicBezTo>
                    <a:pt x="36" y="42"/>
                    <a:pt x="32" y="40"/>
                    <a:pt x="29" y="36"/>
                  </a:cubicBezTo>
                  <a:cubicBezTo>
                    <a:pt x="26" y="31"/>
                    <a:pt x="24" y="26"/>
                    <a:pt x="24" y="20"/>
                  </a:cubicBezTo>
                  <a:cubicBezTo>
                    <a:pt x="24" y="15"/>
                    <a:pt x="26" y="10"/>
                    <a:pt x="29" y="6"/>
                  </a:cubicBezTo>
                  <a:cubicBezTo>
                    <a:pt x="32" y="2"/>
                    <a:pt x="36" y="0"/>
                    <a:pt x="41" y="0"/>
                  </a:cubicBezTo>
                  <a:cubicBezTo>
                    <a:pt x="46" y="0"/>
                    <a:pt x="50" y="2"/>
                    <a:pt x="53" y="6"/>
                  </a:cubicBezTo>
                  <a:cubicBezTo>
                    <a:pt x="56" y="10"/>
                    <a:pt x="58" y="15"/>
                    <a:pt x="58" y="20"/>
                  </a:cubicBezTo>
                  <a:close/>
                  <a:moveTo>
                    <a:pt x="82" y="142"/>
                  </a:moveTo>
                  <a:cubicBezTo>
                    <a:pt x="82" y="149"/>
                    <a:pt x="80" y="152"/>
                    <a:pt x="75" y="152"/>
                  </a:cubicBezTo>
                  <a:cubicBezTo>
                    <a:pt x="69" y="152"/>
                    <a:pt x="67" y="149"/>
                    <a:pt x="67" y="142"/>
                  </a:cubicBezTo>
                  <a:cubicBezTo>
                    <a:pt x="67" y="74"/>
                    <a:pt x="67" y="74"/>
                    <a:pt x="67" y="74"/>
                  </a:cubicBezTo>
                  <a:cubicBezTo>
                    <a:pt x="63" y="74"/>
                    <a:pt x="63" y="74"/>
                    <a:pt x="63" y="74"/>
                  </a:cubicBezTo>
                  <a:cubicBezTo>
                    <a:pt x="63" y="239"/>
                    <a:pt x="63" y="239"/>
                    <a:pt x="63" y="239"/>
                  </a:cubicBezTo>
                  <a:cubicBezTo>
                    <a:pt x="63" y="245"/>
                    <a:pt x="60" y="249"/>
                    <a:pt x="53" y="249"/>
                  </a:cubicBezTo>
                  <a:cubicBezTo>
                    <a:pt x="47" y="249"/>
                    <a:pt x="44" y="245"/>
                    <a:pt x="44" y="239"/>
                  </a:cubicBezTo>
                  <a:cubicBezTo>
                    <a:pt x="44" y="141"/>
                    <a:pt x="44" y="141"/>
                    <a:pt x="44" y="141"/>
                  </a:cubicBezTo>
                  <a:cubicBezTo>
                    <a:pt x="39" y="141"/>
                    <a:pt x="39" y="141"/>
                    <a:pt x="39" y="141"/>
                  </a:cubicBezTo>
                  <a:cubicBezTo>
                    <a:pt x="39" y="239"/>
                    <a:pt x="39" y="239"/>
                    <a:pt x="39" y="239"/>
                  </a:cubicBezTo>
                  <a:cubicBezTo>
                    <a:pt x="39" y="245"/>
                    <a:pt x="36" y="249"/>
                    <a:pt x="29" y="249"/>
                  </a:cubicBezTo>
                  <a:cubicBezTo>
                    <a:pt x="23" y="249"/>
                    <a:pt x="20" y="245"/>
                    <a:pt x="20" y="239"/>
                  </a:cubicBezTo>
                  <a:cubicBezTo>
                    <a:pt x="20" y="74"/>
                    <a:pt x="20" y="74"/>
                    <a:pt x="20" y="74"/>
                  </a:cubicBezTo>
                  <a:cubicBezTo>
                    <a:pt x="16" y="74"/>
                    <a:pt x="16" y="74"/>
                    <a:pt x="16" y="74"/>
                  </a:cubicBezTo>
                  <a:cubicBezTo>
                    <a:pt x="16" y="142"/>
                    <a:pt x="16" y="142"/>
                    <a:pt x="16" y="142"/>
                  </a:cubicBezTo>
                  <a:cubicBezTo>
                    <a:pt x="16" y="149"/>
                    <a:pt x="13" y="152"/>
                    <a:pt x="8" y="152"/>
                  </a:cubicBezTo>
                  <a:cubicBezTo>
                    <a:pt x="3" y="152"/>
                    <a:pt x="0" y="149"/>
                    <a:pt x="0" y="142"/>
                  </a:cubicBezTo>
                  <a:cubicBezTo>
                    <a:pt x="0" y="64"/>
                    <a:pt x="0" y="64"/>
                    <a:pt x="0" y="64"/>
                  </a:cubicBezTo>
                  <a:cubicBezTo>
                    <a:pt x="0" y="51"/>
                    <a:pt x="7" y="45"/>
                    <a:pt x="22" y="45"/>
                  </a:cubicBezTo>
                  <a:cubicBezTo>
                    <a:pt x="61" y="45"/>
                    <a:pt x="61" y="45"/>
                    <a:pt x="61" y="45"/>
                  </a:cubicBezTo>
                  <a:cubicBezTo>
                    <a:pt x="75" y="45"/>
                    <a:pt x="82" y="51"/>
                    <a:pt x="82" y="64"/>
                  </a:cubicBezTo>
                  <a:lnTo>
                    <a:pt x="82" y="142"/>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16" name="Freeform 14"/>
            <p:cNvSpPr>
              <a:spLocks noEditPoints="1"/>
            </p:cNvSpPr>
            <p:nvPr/>
          </p:nvSpPr>
          <p:spPr bwMode="auto">
            <a:xfrm>
              <a:off x="3017838" y="1761401"/>
              <a:ext cx="203200" cy="617538"/>
            </a:xfrm>
            <a:custGeom>
              <a:avLst/>
              <a:gdLst>
                <a:gd name="T0" fmla="*/ 57 w 82"/>
                <a:gd name="T1" fmla="*/ 20 h 249"/>
                <a:gd name="T2" fmla="*/ 52 w 82"/>
                <a:gd name="T3" fmla="*/ 36 h 249"/>
                <a:gd name="T4" fmla="*/ 40 w 82"/>
                <a:gd name="T5" fmla="*/ 42 h 249"/>
                <a:gd name="T6" fmla="*/ 29 w 82"/>
                <a:gd name="T7" fmla="*/ 36 h 249"/>
                <a:gd name="T8" fmla="*/ 24 w 82"/>
                <a:gd name="T9" fmla="*/ 20 h 249"/>
                <a:gd name="T10" fmla="*/ 28 w 82"/>
                <a:gd name="T11" fmla="*/ 6 h 249"/>
                <a:gd name="T12" fmla="*/ 40 w 82"/>
                <a:gd name="T13" fmla="*/ 0 h 249"/>
                <a:gd name="T14" fmla="*/ 52 w 82"/>
                <a:gd name="T15" fmla="*/ 6 h 249"/>
                <a:gd name="T16" fmla="*/ 57 w 82"/>
                <a:gd name="T17" fmla="*/ 20 h 249"/>
                <a:gd name="T18" fmla="*/ 82 w 82"/>
                <a:gd name="T19" fmla="*/ 142 h 249"/>
                <a:gd name="T20" fmla="*/ 74 w 82"/>
                <a:gd name="T21" fmla="*/ 152 h 249"/>
                <a:gd name="T22" fmla="*/ 66 w 82"/>
                <a:gd name="T23" fmla="*/ 142 h 249"/>
                <a:gd name="T24" fmla="*/ 66 w 82"/>
                <a:gd name="T25" fmla="*/ 74 h 249"/>
                <a:gd name="T26" fmla="*/ 62 w 82"/>
                <a:gd name="T27" fmla="*/ 74 h 249"/>
                <a:gd name="T28" fmla="*/ 62 w 82"/>
                <a:gd name="T29" fmla="*/ 239 h 249"/>
                <a:gd name="T30" fmla="*/ 53 w 82"/>
                <a:gd name="T31" fmla="*/ 249 h 249"/>
                <a:gd name="T32" fmla="*/ 43 w 82"/>
                <a:gd name="T33" fmla="*/ 239 h 249"/>
                <a:gd name="T34" fmla="*/ 43 w 82"/>
                <a:gd name="T35" fmla="*/ 141 h 249"/>
                <a:gd name="T36" fmla="*/ 38 w 82"/>
                <a:gd name="T37" fmla="*/ 141 h 249"/>
                <a:gd name="T38" fmla="*/ 38 w 82"/>
                <a:gd name="T39" fmla="*/ 239 h 249"/>
                <a:gd name="T40" fmla="*/ 29 w 82"/>
                <a:gd name="T41" fmla="*/ 249 h 249"/>
                <a:gd name="T42" fmla="*/ 19 w 82"/>
                <a:gd name="T43" fmla="*/ 239 h 249"/>
                <a:gd name="T44" fmla="*/ 19 w 82"/>
                <a:gd name="T45" fmla="*/ 74 h 249"/>
                <a:gd name="T46" fmla="*/ 15 w 82"/>
                <a:gd name="T47" fmla="*/ 74 h 249"/>
                <a:gd name="T48" fmla="*/ 15 w 82"/>
                <a:gd name="T49" fmla="*/ 142 h 249"/>
                <a:gd name="T50" fmla="*/ 7 w 82"/>
                <a:gd name="T51" fmla="*/ 152 h 249"/>
                <a:gd name="T52" fmla="*/ 0 w 82"/>
                <a:gd name="T53" fmla="*/ 142 h 249"/>
                <a:gd name="T54" fmla="*/ 0 w 82"/>
                <a:gd name="T55" fmla="*/ 64 h 249"/>
                <a:gd name="T56" fmla="*/ 21 w 82"/>
                <a:gd name="T57" fmla="*/ 45 h 249"/>
                <a:gd name="T58" fmla="*/ 61 w 82"/>
                <a:gd name="T59" fmla="*/ 45 h 249"/>
                <a:gd name="T60" fmla="*/ 82 w 82"/>
                <a:gd name="T61" fmla="*/ 64 h 249"/>
                <a:gd name="T62" fmla="*/ 82 w 82"/>
                <a:gd name="T63" fmla="*/ 14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249">
                  <a:moveTo>
                    <a:pt x="57" y="20"/>
                  </a:moveTo>
                  <a:cubicBezTo>
                    <a:pt x="57" y="26"/>
                    <a:pt x="56" y="31"/>
                    <a:pt x="52" y="36"/>
                  </a:cubicBezTo>
                  <a:cubicBezTo>
                    <a:pt x="49" y="40"/>
                    <a:pt x="45" y="42"/>
                    <a:pt x="40" y="42"/>
                  </a:cubicBezTo>
                  <a:cubicBezTo>
                    <a:pt x="36" y="42"/>
                    <a:pt x="32" y="40"/>
                    <a:pt x="29" y="36"/>
                  </a:cubicBezTo>
                  <a:cubicBezTo>
                    <a:pt x="25" y="31"/>
                    <a:pt x="24" y="26"/>
                    <a:pt x="24" y="20"/>
                  </a:cubicBezTo>
                  <a:cubicBezTo>
                    <a:pt x="24" y="15"/>
                    <a:pt x="25" y="10"/>
                    <a:pt x="28" y="6"/>
                  </a:cubicBezTo>
                  <a:cubicBezTo>
                    <a:pt x="32" y="2"/>
                    <a:pt x="36" y="0"/>
                    <a:pt x="40" y="0"/>
                  </a:cubicBezTo>
                  <a:cubicBezTo>
                    <a:pt x="45" y="0"/>
                    <a:pt x="49" y="2"/>
                    <a:pt x="52" y="6"/>
                  </a:cubicBezTo>
                  <a:cubicBezTo>
                    <a:pt x="56" y="10"/>
                    <a:pt x="57" y="15"/>
                    <a:pt x="57" y="20"/>
                  </a:cubicBezTo>
                  <a:close/>
                  <a:moveTo>
                    <a:pt x="82" y="142"/>
                  </a:moveTo>
                  <a:cubicBezTo>
                    <a:pt x="82" y="149"/>
                    <a:pt x="79" y="152"/>
                    <a:pt x="74" y="152"/>
                  </a:cubicBezTo>
                  <a:cubicBezTo>
                    <a:pt x="69" y="152"/>
                    <a:pt x="66" y="149"/>
                    <a:pt x="66" y="142"/>
                  </a:cubicBezTo>
                  <a:cubicBezTo>
                    <a:pt x="66" y="74"/>
                    <a:pt x="66" y="74"/>
                    <a:pt x="66" y="74"/>
                  </a:cubicBezTo>
                  <a:cubicBezTo>
                    <a:pt x="62" y="74"/>
                    <a:pt x="62" y="74"/>
                    <a:pt x="62" y="74"/>
                  </a:cubicBezTo>
                  <a:cubicBezTo>
                    <a:pt x="62" y="239"/>
                    <a:pt x="62" y="239"/>
                    <a:pt x="62" y="239"/>
                  </a:cubicBezTo>
                  <a:cubicBezTo>
                    <a:pt x="62" y="245"/>
                    <a:pt x="59" y="249"/>
                    <a:pt x="53" y="249"/>
                  </a:cubicBezTo>
                  <a:cubicBezTo>
                    <a:pt x="46" y="249"/>
                    <a:pt x="43" y="245"/>
                    <a:pt x="43" y="239"/>
                  </a:cubicBezTo>
                  <a:cubicBezTo>
                    <a:pt x="43" y="141"/>
                    <a:pt x="43" y="141"/>
                    <a:pt x="43" y="141"/>
                  </a:cubicBezTo>
                  <a:cubicBezTo>
                    <a:pt x="38" y="141"/>
                    <a:pt x="38" y="141"/>
                    <a:pt x="38" y="141"/>
                  </a:cubicBezTo>
                  <a:cubicBezTo>
                    <a:pt x="38" y="239"/>
                    <a:pt x="38" y="239"/>
                    <a:pt x="38" y="239"/>
                  </a:cubicBezTo>
                  <a:cubicBezTo>
                    <a:pt x="38" y="245"/>
                    <a:pt x="35" y="249"/>
                    <a:pt x="29" y="249"/>
                  </a:cubicBezTo>
                  <a:cubicBezTo>
                    <a:pt x="22" y="249"/>
                    <a:pt x="19" y="245"/>
                    <a:pt x="19" y="239"/>
                  </a:cubicBezTo>
                  <a:cubicBezTo>
                    <a:pt x="19" y="74"/>
                    <a:pt x="19" y="74"/>
                    <a:pt x="19" y="74"/>
                  </a:cubicBezTo>
                  <a:cubicBezTo>
                    <a:pt x="15" y="74"/>
                    <a:pt x="15" y="74"/>
                    <a:pt x="15" y="74"/>
                  </a:cubicBezTo>
                  <a:cubicBezTo>
                    <a:pt x="15" y="142"/>
                    <a:pt x="15" y="142"/>
                    <a:pt x="15" y="142"/>
                  </a:cubicBezTo>
                  <a:cubicBezTo>
                    <a:pt x="15" y="149"/>
                    <a:pt x="13" y="152"/>
                    <a:pt x="7" y="152"/>
                  </a:cubicBezTo>
                  <a:cubicBezTo>
                    <a:pt x="2" y="152"/>
                    <a:pt x="0" y="149"/>
                    <a:pt x="0" y="142"/>
                  </a:cubicBezTo>
                  <a:cubicBezTo>
                    <a:pt x="0" y="64"/>
                    <a:pt x="0" y="64"/>
                    <a:pt x="0" y="64"/>
                  </a:cubicBezTo>
                  <a:cubicBezTo>
                    <a:pt x="0" y="51"/>
                    <a:pt x="7" y="45"/>
                    <a:pt x="21" y="45"/>
                  </a:cubicBezTo>
                  <a:cubicBezTo>
                    <a:pt x="61" y="45"/>
                    <a:pt x="61" y="45"/>
                    <a:pt x="61" y="45"/>
                  </a:cubicBezTo>
                  <a:cubicBezTo>
                    <a:pt x="75" y="45"/>
                    <a:pt x="82" y="51"/>
                    <a:pt x="82" y="64"/>
                  </a:cubicBezTo>
                  <a:lnTo>
                    <a:pt x="82" y="142"/>
                  </a:lnTo>
                  <a:close/>
                </a:path>
              </a:pathLst>
            </a:custGeom>
            <a:solidFill>
              <a:srgbClr val="14B28B"/>
            </a:solidFill>
            <a:ln>
              <a:noFill/>
            </a:ln>
          </p:spPr>
          <p:txBody>
            <a:bodyPr vert="horz" wrap="square" lIns="91440" tIns="45720" rIns="91440" bIns="45720" numCol="1" anchor="t" anchorCtr="0" compatLnSpc="1"/>
            <a:lstStyle/>
            <a:p>
              <a:endParaRPr lang="en-US" sz="2400"/>
            </a:p>
          </p:txBody>
        </p:sp>
        <p:sp>
          <p:nvSpPr>
            <p:cNvPr id="17" name="Freeform 15"/>
            <p:cNvSpPr>
              <a:spLocks noEditPoints="1"/>
            </p:cNvSpPr>
            <p:nvPr/>
          </p:nvSpPr>
          <p:spPr bwMode="auto">
            <a:xfrm>
              <a:off x="2065338" y="1497876"/>
              <a:ext cx="165100"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18" name="Freeform 16"/>
            <p:cNvSpPr>
              <a:spLocks noEditPoints="1"/>
            </p:cNvSpPr>
            <p:nvPr/>
          </p:nvSpPr>
          <p:spPr bwMode="auto">
            <a:xfrm>
              <a:off x="2674938" y="1497876"/>
              <a:ext cx="166688"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23" name="Freeform 17"/>
            <p:cNvSpPr>
              <a:spLocks noEditPoints="1"/>
            </p:cNvSpPr>
            <p:nvPr/>
          </p:nvSpPr>
          <p:spPr bwMode="auto">
            <a:xfrm>
              <a:off x="3276600" y="1497876"/>
              <a:ext cx="166688"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4" y="121"/>
                    <a:pt x="54" y="116"/>
                  </a:cubicBezTo>
                  <a:cubicBezTo>
                    <a:pt x="54" y="60"/>
                    <a:pt x="54" y="60"/>
                    <a:pt x="54" y="60"/>
                  </a:cubicBezTo>
                  <a:cubicBezTo>
                    <a:pt x="51" y="60"/>
                    <a:pt x="51" y="60"/>
                    <a:pt x="51" y="60"/>
                  </a:cubicBezTo>
                  <a:cubicBezTo>
                    <a:pt x="51" y="194"/>
                    <a:pt x="51" y="194"/>
                    <a:pt x="51" y="194"/>
                  </a:cubicBezTo>
                  <a:cubicBezTo>
                    <a:pt x="51" y="200"/>
                    <a:pt x="49" y="203"/>
                    <a:pt x="43"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24" name="Freeform 18"/>
            <p:cNvSpPr>
              <a:spLocks noEditPoints="1"/>
            </p:cNvSpPr>
            <p:nvPr/>
          </p:nvSpPr>
          <p:spPr bwMode="auto">
            <a:xfrm>
              <a:off x="1446213" y="1497876"/>
              <a:ext cx="166688" cy="503238"/>
            </a:xfrm>
            <a:custGeom>
              <a:avLst/>
              <a:gdLst>
                <a:gd name="T0" fmla="*/ 47 w 67"/>
                <a:gd name="T1" fmla="*/ 17 h 203"/>
                <a:gd name="T2" fmla="*/ 43 w 67"/>
                <a:gd name="T3" fmla="*/ 29 h 203"/>
                <a:gd name="T4" fmla="*/ 33 w 67"/>
                <a:gd name="T5" fmla="*/ 35 h 203"/>
                <a:gd name="T6" fmla="*/ 24 w 67"/>
                <a:gd name="T7" fmla="*/ 29 h 203"/>
                <a:gd name="T8" fmla="*/ 20 w 67"/>
                <a:gd name="T9" fmla="*/ 17 h 203"/>
                <a:gd name="T10" fmla="*/ 24 w 67"/>
                <a:gd name="T11" fmla="*/ 5 h 203"/>
                <a:gd name="T12" fmla="*/ 33 w 67"/>
                <a:gd name="T13" fmla="*/ 0 h 203"/>
                <a:gd name="T14" fmla="*/ 43 w 67"/>
                <a:gd name="T15" fmla="*/ 5 h 203"/>
                <a:gd name="T16" fmla="*/ 47 w 67"/>
                <a:gd name="T17" fmla="*/ 17 h 203"/>
                <a:gd name="T18" fmla="*/ 67 w 67"/>
                <a:gd name="T19" fmla="*/ 116 h 203"/>
                <a:gd name="T20" fmla="*/ 60 w 67"/>
                <a:gd name="T21" fmla="*/ 124 h 203"/>
                <a:gd name="T22" fmla="*/ 54 w 67"/>
                <a:gd name="T23" fmla="*/ 116 h 203"/>
                <a:gd name="T24" fmla="*/ 54 w 67"/>
                <a:gd name="T25" fmla="*/ 60 h 203"/>
                <a:gd name="T26" fmla="*/ 51 w 67"/>
                <a:gd name="T27" fmla="*/ 60 h 203"/>
                <a:gd name="T28" fmla="*/ 51 w 67"/>
                <a:gd name="T29" fmla="*/ 194 h 203"/>
                <a:gd name="T30" fmla="*/ 43 w 67"/>
                <a:gd name="T31" fmla="*/ 203 h 203"/>
                <a:gd name="T32" fmla="*/ 36 w 67"/>
                <a:gd name="T33" fmla="*/ 194 h 203"/>
                <a:gd name="T34" fmla="*/ 36 w 67"/>
                <a:gd name="T35" fmla="*/ 115 h 203"/>
                <a:gd name="T36" fmla="*/ 31 w 67"/>
                <a:gd name="T37" fmla="*/ 115 h 203"/>
                <a:gd name="T38" fmla="*/ 31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6 w 67"/>
                <a:gd name="T51" fmla="*/ 124 h 203"/>
                <a:gd name="T52" fmla="*/ 0 w 67"/>
                <a:gd name="T53" fmla="*/ 116 h 203"/>
                <a:gd name="T54" fmla="*/ 0 w 67"/>
                <a:gd name="T55" fmla="*/ 52 h 203"/>
                <a:gd name="T56" fmla="*/ 17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0" y="33"/>
                    <a:pt x="37" y="35"/>
                    <a:pt x="33" y="35"/>
                  </a:cubicBezTo>
                  <a:cubicBezTo>
                    <a:pt x="30" y="35"/>
                    <a:pt x="26" y="33"/>
                    <a:pt x="24" y="29"/>
                  </a:cubicBezTo>
                  <a:cubicBezTo>
                    <a:pt x="21" y="26"/>
                    <a:pt x="20" y="21"/>
                    <a:pt x="20" y="17"/>
                  </a:cubicBezTo>
                  <a:cubicBezTo>
                    <a:pt x="20" y="12"/>
                    <a:pt x="21" y="8"/>
                    <a:pt x="24" y="5"/>
                  </a:cubicBezTo>
                  <a:cubicBezTo>
                    <a:pt x="26" y="2"/>
                    <a:pt x="29" y="0"/>
                    <a:pt x="33" y="0"/>
                  </a:cubicBezTo>
                  <a:cubicBezTo>
                    <a:pt x="37" y="0"/>
                    <a:pt x="40" y="2"/>
                    <a:pt x="43" y="5"/>
                  </a:cubicBezTo>
                  <a:cubicBezTo>
                    <a:pt x="46" y="8"/>
                    <a:pt x="47" y="12"/>
                    <a:pt x="47" y="17"/>
                  </a:cubicBezTo>
                  <a:close/>
                  <a:moveTo>
                    <a:pt x="67" y="116"/>
                  </a:moveTo>
                  <a:cubicBezTo>
                    <a:pt x="67" y="121"/>
                    <a:pt x="65" y="124"/>
                    <a:pt x="60" y="124"/>
                  </a:cubicBezTo>
                  <a:cubicBezTo>
                    <a:pt x="56" y="124"/>
                    <a:pt x="54" y="121"/>
                    <a:pt x="54" y="116"/>
                  </a:cubicBezTo>
                  <a:cubicBezTo>
                    <a:pt x="54" y="60"/>
                    <a:pt x="54" y="60"/>
                    <a:pt x="54" y="60"/>
                  </a:cubicBezTo>
                  <a:cubicBezTo>
                    <a:pt x="51" y="60"/>
                    <a:pt x="51" y="60"/>
                    <a:pt x="51" y="60"/>
                  </a:cubicBezTo>
                  <a:cubicBezTo>
                    <a:pt x="51" y="194"/>
                    <a:pt x="51" y="194"/>
                    <a:pt x="51" y="194"/>
                  </a:cubicBezTo>
                  <a:cubicBezTo>
                    <a:pt x="51" y="200"/>
                    <a:pt x="48" y="203"/>
                    <a:pt x="43" y="203"/>
                  </a:cubicBezTo>
                  <a:cubicBezTo>
                    <a:pt x="38" y="203"/>
                    <a:pt x="36" y="200"/>
                    <a:pt x="36" y="194"/>
                  </a:cubicBezTo>
                  <a:cubicBezTo>
                    <a:pt x="36" y="115"/>
                    <a:pt x="36" y="115"/>
                    <a:pt x="36" y="115"/>
                  </a:cubicBezTo>
                  <a:cubicBezTo>
                    <a:pt x="31" y="115"/>
                    <a:pt x="31" y="115"/>
                    <a:pt x="31" y="115"/>
                  </a:cubicBezTo>
                  <a:cubicBezTo>
                    <a:pt x="31" y="194"/>
                    <a:pt x="31" y="194"/>
                    <a:pt x="31" y="194"/>
                  </a:cubicBezTo>
                  <a:cubicBezTo>
                    <a:pt x="31" y="200"/>
                    <a:pt x="29" y="203"/>
                    <a:pt x="24" y="203"/>
                  </a:cubicBezTo>
                  <a:cubicBezTo>
                    <a:pt x="18" y="203"/>
                    <a:pt x="16" y="200"/>
                    <a:pt x="16" y="194"/>
                  </a:cubicBezTo>
                  <a:cubicBezTo>
                    <a:pt x="16" y="60"/>
                    <a:pt x="16" y="60"/>
                    <a:pt x="16" y="60"/>
                  </a:cubicBezTo>
                  <a:cubicBezTo>
                    <a:pt x="13" y="60"/>
                    <a:pt x="13" y="60"/>
                    <a:pt x="13" y="60"/>
                  </a:cubicBezTo>
                  <a:cubicBezTo>
                    <a:pt x="13" y="116"/>
                    <a:pt x="13" y="116"/>
                    <a:pt x="13" y="116"/>
                  </a:cubicBezTo>
                  <a:cubicBezTo>
                    <a:pt x="13" y="121"/>
                    <a:pt x="11" y="124"/>
                    <a:pt x="6" y="124"/>
                  </a:cubicBezTo>
                  <a:cubicBezTo>
                    <a:pt x="2" y="124"/>
                    <a:pt x="0" y="121"/>
                    <a:pt x="0" y="116"/>
                  </a:cubicBezTo>
                  <a:cubicBezTo>
                    <a:pt x="0" y="52"/>
                    <a:pt x="0" y="52"/>
                    <a:pt x="0" y="52"/>
                  </a:cubicBezTo>
                  <a:cubicBezTo>
                    <a:pt x="0" y="42"/>
                    <a:pt x="6" y="36"/>
                    <a:pt x="17"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25" name="Freeform 19"/>
            <p:cNvSpPr>
              <a:spLocks noEditPoints="1"/>
            </p:cNvSpPr>
            <p:nvPr/>
          </p:nvSpPr>
          <p:spPr bwMode="auto">
            <a:xfrm>
              <a:off x="844550" y="1497876"/>
              <a:ext cx="166688" cy="503238"/>
            </a:xfrm>
            <a:custGeom>
              <a:avLst/>
              <a:gdLst>
                <a:gd name="T0" fmla="*/ 47 w 67"/>
                <a:gd name="T1" fmla="*/ 17 h 203"/>
                <a:gd name="T2" fmla="*/ 43 w 67"/>
                <a:gd name="T3" fmla="*/ 29 h 203"/>
                <a:gd name="T4" fmla="*/ 34 w 67"/>
                <a:gd name="T5" fmla="*/ 35 h 203"/>
                <a:gd name="T6" fmla="*/ 24 w 67"/>
                <a:gd name="T7" fmla="*/ 29 h 203"/>
                <a:gd name="T8" fmla="*/ 20 w 67"/>
                <a:gd name="T9" fmla="*/ 17 h 203"/>
                <a:gd name="T10" fmla="*/ 24 w 67"/>
                <a:gd name="T11" fmla="*/ 5 h 203"/>
                <a:gd name="T12" fmla="*/ 34 w 67"/>
                <a:gd name="T13" fmla="*/ 0 h 203"/>
                <a:gd name="T14" fmla="*/ 43 w 67"/>
                <a:gd name="T15" fmla="*/ 5 h 203"/>
                <a:gd name="T16" fmla="*/ 47 w 67"/>
                <a:gd name="T17" fmla="*/ 17 h 203"/>
                <a:gd name="T18" fmla="*/ 67 w 67"/>
                <a:gd name="T19" fmla="*/ 116 h 203"/>
                <a:gd name="T20" fmla="*/ 61 w 67"/>
                <a:gd name="T21" fmla="*/ 124 h 203"/>
                <a:gd name="T22" fmla="*/ 55 w 67"/>
                <a:gd name="T23" fmla="*/ 116 h 203"/>
                <a:gd name="T24" fmla="*/ 55 w 67"/>
                <a:gd name="T25" fmla="*/ 60 h 203"/>
                <a:gd name="T26" fmla="*/ 51 w 67"/>
                <a:gd name="T27" fmla="*/ 60 h 203"/>
                <a:gd name="T28" fmla="*/ 51 w 67"/>
                <a:gd name="T29" fmla="*/ 194 h 203"/>
                <a:gd name="T30" fmla="*/ 44 w 67"/>
                <a:gd name="T31" fmla="*/ 203 h 203"/>
                <a:gd name="T32" fmla="*/ 36 w 67"/>
                <a:gd name="T33" fmla="*/ 194 h 203"/>
                <a:gd name="T34" fmla="*/ 36 w 67"/>
                <a:gd name="T35" fmla="*/ 115 h 203"/>
                <a:gd name="T36" fmla="*/ 32 w 67"/>
                <a:gd name="T37" fmla="*/ 115 h 203"/>
                <a:gd name="T38" fmla="*/ 32 w 67"/>
                <a:gd name="T39" fmla="*/ 194 h 203"/>
                <a:gd name="T40" fmla="*/ 24 w 67"/>
                <a:gd name="T41" fmla="*/ 203 h 203"/>
                <a:gd name="T42" fmla="*/ 16 w 67"/>
                <a:gd name="T43" fmla="*/ 194 h 203"/>
                <a:gd name="T44" fmla="*/ 16 w 67"/>
                <a:gd name="T45" fmla="*/ 60 h 203"/>
                <a:gd name="T46" fmla="*/ 13 w 67"/>
                <a:gd name="T47" fmla="*/ 60 h 203"/>
                <a:gd name="T48" fmla="*/ 13 w 67"/>
                <a:gd name="T49" fmla="*/ 116 h 203"/>
                <a:gd name="T50" fmla="*/ 7 w 67"/>
                <a:gd name="T51" fmla="*/ 124 h 203"/>
                <a:gd name="T52" fmla="*/ 0 w 67"/>
                <a:gd name="T53" fmla="*/ 116 h 203"/>
                <a:gd name="T54" fmla="*/ 0 w 67"/>
                <a:gd name="T55" fmla="*/ 52 h 203"/>
                <a:gd name="T56" fmla="*/ 18 w 67"/>
                <a:gd name="T57" fmla="*/ 36 h 203"/>
                <a:gd name="T58" fmla="*/ 50 w 67"/>
                <a:gd name="T59" fmla="*/ 36 h 203"/>
                <a:gd name="T60" fmla="*/ 67 w 67"/>
                <a:gd name="T61" fmla="*/ 52 h 203"/>
                <a:gd name="T62" fmla="*/ 67 w 67"/>
                <a:gd name="T63"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203">
                  <a:moveTo>
                    <a:pt x="47" y="17"/>
                  </a:moveTo>
                  <a:cubicBezTo>
                    <a:pt x="47" y="21"/>
                    <a:pt x="46" y="26"/>
                    <a:pt x="43" y="29"/>
                  </a:cubicBezTo>
                  <a:cubicBezTo>
                    <a:pt x="41" y="33"/>
                    <a:pt x="37" y="35"/>
                    <a:pt x="34" y="35"/>
                  </a:cubicBezTo>
                  <a:cubicBezTo>
                    <a:pt x="30" y="35"/>
                    <a:pt x="27" y="33"/>
                    <a:pt x="24" y="29"/>
                  </a:cubicBezTo>
                  <a:cubicBezTo>
                    <a:pt x="21" y="26"/>
                    <a:pt x="20" y="21"/>
                    <a:pt x="20" y="17"/>
                  </a:cubicBezTo>
                  <a:cubicBezTo>
                    <a:pt x="20" y="12"/>
                    <a:pt x="21" y="8"/>
                    <a:pt x="24" y="5"/>
                  </a:cubicBezTo>
                  <a:cubicBezTo>
                    <a:pt x="26" y="2"/>
                    <a:pt x="30" y="0"/>
                    <a:pt x="34" y="0"/>
                  </a:cubicBezTo>
                  <a:cubicBezTo>
                    <a:pt x="37" y="0"/>
                    <a:pt x="41" y="2"/>
                    <a:pt x="43" y="5"/>
                  </a:cubicBezTo>
                  <a:cubicBezTo>
                    <a:pt x="46" y="8"/>
                    <a:pt x="47" y="12"/>
                    <a:pt x="47" y="17"/>
                  </a:cubicBezTo>
                  <a:close/>
                  <a:moveTo>
                    <a:pt x="67" y="116"/>
                  </a:moveTo>
                  <a:cubicBezTo>
                    <a:pt x="67" y="121"/>
                    <a:pt x="65" y="124"/>
                    <a:pt x="61" y="124"/>
                  </a:cubicBezTo>
                  <a:cubicBezTo>
                    <a:pt x="57" y="124"/>
                    <a:pt x="55" y="121"/>
                    <a:pt x="55" y="116"/>
                  </a:cubicBezTo>
                  <a:cubicBezTo>
                    <a:pt x="55" y="60"/>
                    <a:pt x="55" y="60"/>
                    <a:pt x="55" y="60"/>
                  </a:cubicBezTo>
                  <a:cubicBezTo>
                    <a:pt x="51" y="60"/>
                    <a:pt x="51" y="60"/>
                    <a:pt x="51" y="60"/>
                  </a:cubicBezTo>
                  <a:cubicBezTo>
                    <a:pt x="51" y="194"/>
                    <a:pt x="51" y="194"/>
                    <a:pt x="51" y="194"/>
                  </a:cubicBezTo>
                  <a:cubicBezTo>
                    <a:pt x="51" y="200"/>
                    <a:pt x="49" y="203"/>
                    <a:pt x="44" y="203"/>
                  </a:cubicBezTo>
                  <a:cubicBezTo>
                    <a:pt x="38" y="203"/>
                    <a:pt x="36" y="200"/>
                    <a:pt x="36" y="194"/>
                  </a:cubicBezTo>
                  <a:cubicBezTo>
                    <a:pt x="36" y="115"/>
                    <a:pt x="36" y="115"/>
                    <a:pt x="36" y="115"/>
                  </a:cubicBezTo>
                  <a:cubicBezTo>
                    <a:pt x="32" y="115"/>
                    <a:pt x="32" y="115"/>
                    <a:pt x="32" y="115"/>
                  </a:cubicBezTo>
                  <a:cubicBezTo>
                    <a:pt x="32" y="194"/>
                    <a:pt x="32" y="194"/>
                    <a:pt x="32" y="194"/>
                  </a:cubicBezTo>
                  <a:cubicBezTo>
                    <a:pt x="32" y="200"/>
                    <a:pt x="29" y="203"/>
                    <a:pt x="24" y="203"/>
                  </a:cubicBezTo>
                  <a:cubicBezTo>
                    <a:pt x="19" y="203"/>
                    <a:pt x="16" y="200"/>
                    <a:pt x="16" y="194"/>
                  </a:cubicBezTo>
                  <a:cubicBezTo>
                    <a:pt x="16" y="60"/>
                    <a:pt x="16" y="60"/>
                    <a:pt x="16" y="60"/>
                  </a:cubicBezTo>
                  <a:cubicBezTo>
                    <a:pt x="13" y="60"/>
                    <a:pt x="13" y="60"/>
                    <a:pt x="13" y="60"/>
                  </a:cubicBezTo>
                  <a:cubicBezTo>
                    <a:pt x="13" y="116"/>
                    <a:pt x="13" y="116"/>
                    <a:pt x="13" y="116"/>
                  </a:cubicBezTo>
                  <a:cubicBezTo>
                    <a:pt x="13" y="121"/>
                    <a:pt x="11" y="124"/>
                    <a:pt x="7" y="124"/>
                  </a:cubicBezTo>
                  <a:cubicBezTo>
                    <a:pt x="2" y="124"/>
                    <a:pt x="0" y="121"/>
                    <a:pt x="0" y="116"/>
                  </a:cubicBezTo>
                  <a:cubicBezTo>
                    <a:pt x="0" y="52"/>
                    <a:pt x="0" y="52"/>
                    <a:pt x="0" y="52"/>
                  </a:cubicBezTo>
                  <a:cubicBezTo>
                    <a:pt x="0" y="42"/>
                    <a:pt x="6" y="36"/>
                    <a:pt x="18" y="36"/>
                  </a:cubicBezTo>
                  <a:cubicBezTo>
                    <a:pt x="50" y="36"/>
                    <a:pt x="50" y="36"/>
                    <a:pt x="50" y="36"/>
                  </a:cubicBezTo>
                  <a:cubicBezTo>
                    <a:pt x="61" y="36"/>
                    <a:pt x="67" y="42"/>
                    <a:pt x="67" y="52"/>
                  </a:cubicBezTo>
                  <a:lnTo>
                    <a:pt x="67" y="116"/>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27" name="Freeform 20"/>
            <p:cNvSpPr>
              <a:spLocks noEditPoints="1"/>
            </p:cNvSpPr>
            <p:nvPr/>
          </p:nvSpPr>
          <p:spPr bwMode="auto">
            <a:xfrm>
              <a:off x="609600" y="1267688"/>
              <a:ext cx="153988" cy="469900"/>
            </a:xfrm>
            <a:custGeom>
              <a:avLst/>
              <a:gdLst>
                <a:gd name="T0" fmla="*/ 44 w 62"/>
                <a:gd name="T1" fmla="*/ 15 h 189"/>
                <a:gd name="T2" fmla="*/ 40 w 62"/>
                <a:gd name="T3" fmla="*/ 27 h 189"/>
                <a:gd name="T4" fmla="*/ 31 w 62"/>
                <a:gd name="T5" fmla="*/ 32 h 189"/>
                <a:gd name="T6" fmla="*/ 22 w 62"/>
                <a:gd name="T7" fmla="*/ 27 h 189"/>
                <a:gd name="T8" fmla="*/ 18 w 62"/>
                <a:gd name="T9" fmla="*/ 15 h 189"/>
                <a:gd name="T10" fmla="*/ 22 w 62"/>
                <a:gd name="T11" fmla="*/ 4 h 189"/>
                <a:gd name="T12" fmla="*/ 31 w 62"/>
                <a:gd name="T13" fmla="*/ 0 h 189"/>
                <a:gd name="T14" fmla="*/ 40 w 62"/>
                <a:gd name="T15" fmla="*/ 4 h 189"/>
                <a:gd name="T16" fmla="*/ 44 w 62"/>
                <a:gd name="T17" fmla="*/ 15 h 189"/>
                <a:gd name="T18" fmla="*/ 62 w 62"/>
                <a:gd name="T19" fmla="*/ 108 h 189"/>
                <a:gd name="T20" fmla="*/ 56 w 62"/>
                <a:gd name="T21" fmla="*/ 116 h 189"/>
                <a:gd name="T22" fmla="*/ 51 w 62"/>
                <a:gd name="T23" fmla="*/ 108 h 189"/>
                <a:gd name="T24" fmla="*/ 51 w 62"/>
                <a:gd name="T25" fmla="*/ 56 h 189"/>
                <a:gd name="T26" fmla="*/ 48 w 62"/>
                <a:gd name="T27" fmla="*/ 56 h 189"/>
                <a:gd name="T28" fmla="*/ 48 w 62"/>
                <a:gd name="T29" fmla="*/ 181 h 189"/>
                <a:gd name="T30" fmla="*/ 40 w 62"/>
                <a:gd name="T31" fmla="*/ 189 h 189"/>
                <a:gd name="T32" fmla="*/ 33 w 62"/>
                <a:gd name="T33" fmla="*/ 181 h 189"/>
                <a:gd name="T34" fmla="*/ 33 w 62"/>
                <a:gd name="T35" fmla="*/ 107 h 189"/>
                <a:gd name="T36" fmla="*/ 29 w 62"/>
                <a:gd name="T37" fmla="*/ 107 h 189"/>
                <a:gd name="T38" fmla="*/ 29 w 62"/>
                <a:gd name="T39" fmla="*/ 181 h 189"/>
                <a:gd name="T40" fmla="*/ 22 w 62"/>
                <a:gd name="T41" fmla="*/ 189 h 189"/>
                <a:gd name="T42" fmla="*/ 15 w 62"/>
                <a:gd name="T43" fmla="*/ 181 h 189"/>
                <a:gd name="T44" fmla="*/ 15 w 62"/>
                <a:gd name="T45" fmla="*/ 56 h 189"/>
                <a:gd name="T46" fmla="*/ 12 w 62"/>
                <a:gd name="T47" fmla="*/ 56 h 189"/>
                <a:gd name="T48" fmla="*/ 12 w 62"/>
                <a:gd name="T49" fmla="*/ 108 h 189"/>
                <a:gd name="T50" fmla="*/ 6 w 62"/>
                <a:gd name="T51" fmla="*/ 116 h 189"/>
                <a:gd name="T52" fmla="*/ 0 w 62"/>
                <a:gd name="T53" fmla="*/ 108 h 189"/>
                <a:gd name="T54" fmla="*/ 0 w 62"/>
                <a:gd name="T55" fmla="*/ 48 h 189"/>
                <a:gd name="T56" fmla="*/ 16 w 62"/>
                <a:gd name="T57" fmla="*/ 33 h 189"/>
                <a:gd name="T58" fmla="*/ 46 w 62"/>
                <a:gd name="T59" fmla="*/ 33 h 189"/>
                <a:gd name="T60" fmla="*/ 62 w 62"/>
                <a:gd name="T61" fmla="*/ 48 h 189"/>
                <a:gd name="T62" fmla="*/ 62 w 62"/>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89">
                  <a:moveTo>
                    <a:pt x="44" y="15"/>
                  </a:moveTo>
                  <a:cubicBezTo>
                    <a:pt x="44" y="19"/>
                    <a:pt x="43" y="23"/>
                    <a:pt x="40" y="27"/>
                  </a:cubicBezTo>
                  <a:cubicBezTo>
                    <a:pt x="37" y="30"/>
                    <a:pt x="35" y="32"/>
                    <a:pt x="31" y="32"/>
                  </a:cubicBezTo>
                  <a:cubicBezTo>
                    <a:pt x="27" y="32"/>
                    <a:pt x="24" y="30"/>
                    <a:pt x="22" y="27"/>
                  </a:cubicBezTo>
                  <a:cubicBezTo>
                    <a:pt x="19" y="23"/>
                    <a:pt x="18" y="19"/>
                    <a:pt x="18" y="15"/>
                  </a:cubicBezTo>
                  <a:cubicBezTo>
                    <a:pt x="18" y="11"/>
                    <a:pt x="19" y="7"/>
                    <a:pt x="22" y="4"/>
                  </a:cubicBezTo>
                  <a:cubicBezTo>
                    <a:pt x="24" y="1"/>
                    <a:pt x="27" y="0"/>
                    <a:pt x="31" y="0"/>
                  </a:cubicBezTo>
                  <a:cubicBezTo>
                    <a:pt x="35" y="0"/>
                    <a:pt x="37" y="1"/>
                    <a:pt x="40" y="4"/>
                  </a:cubicBezTo>
                  <a:cubicBezTo>
                    <a:pt x="43" y="7"/>
                    <a:pt x="44" y="11"/>
                    <a:pt x="44" y="15"/>
                  </a:cubicBezTo>
                  <a:close/>
                  <a:moveTo>
                    <a:pt x="62" y="108"/>
                  </a:moveTo>
                  <a:cubicBezTo>
                    <a:pt x="62" y="113"/>
                    <a:pt x="60" y="116"/>
                    <a:pt x="56" y="116"/>
                  </a:cubicBezTo>
                  <a:cubicBezTo>
                    <a:pt x="52" y="116"/>
                    <a:pt x="51" y="113"/>
                    <a:pt x="51" y="108"/>
                  </a:cubicBezTo>
                  <a:cubicBezTo>
                    <a:pt x="51" y="56"/>
                    <a:pt x="51" y="56"/>
                    <a:pt x="51" y="56"/>
                  </a:cubicBezTo>
                  <a:cubicBezTo>
                    <a:pt x="48" y="56"/>
                    <a:pt x="48" y="56"/>
                    <a:pt x="48" y="56"/>
                  </a:cubicBezTo>
                  <a:cubicBezTo>
                    <a:pt x="48" y="181"/>
                    <a:pt x="48" y="181"/>
                    <a:pt x="48" y="181"/>
                  </a:cubicBezTo>
                  <a:cubicBezTo>
                    <a:pt x="48" y="186"/>
                    <a:pt x="45" y="189"/>
                    <a:pt x="40" y="189"/>
                  </a:cubicBezTo>
                  <a:cubicBezTo>
                    <a:pt x="35" y="189"/>
                    <a:pt x="33" y="186"/>
                    <a:pt x="33" y="181"/>
                  </a:cubicBezTo>
                  <a:cubicBezTo>
                    <a:pt x="33" y="107"/>
                    <a:pt x="33" y="107"/>
                    <a:pt x="33" y="107"/>
                  </a:cubicBezTo>
                  <a:cubicBezTo>
                    <a:pt x="29" y="107"/>
                    <a:pt x="29" y="107"/>
                    <a:pt x="29" y="107"/>
                  </a:cubicBezTo>
                  <a:cubicBezTo>
                    <a:pt x="29" y="181"/>
                    <a:pt x="29" y="181"/>
                    <a:pt x="29" y="181"/>
                  </a:cubicBezTo>
                  <a:cubicBezTo>
                    <a:pt x="29"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5" y="33"/>
                    <a:pt x="16" y="33"/>
                  </a:cubicBezTo>
                  <a:cubicBezTo>
                    <a:pt x="46" y="33"/>
                    <a:pt x="46" y="33"/>
                    <a:pt x="46" y="33"/>
                  </a:cubicBezTo>
                  <a:cubicBezTo>
                    <a:pt x="57" y="33"/>
                    <a:pt x="62" y="38"/>
                    <a:pt x="62" y="48"/>
                  </a:cubicBezTo>
                  <a:lnTo>
                    <a:pt x="62" y="108"/>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28" name="Freeform 21"/>
            <p:cNvSpPr>
              <a:spLocks noEditPoints="1"/>
            </p:cNvSpPr>
            <p:nvPr/>
          </p:nvSpPr>
          <p:spPr bwMode="auto">
            <a:xfrm>
              <a:off x="1195388" y="1267688"/>
              <a:ext cx="157163" cy="469900"/>
            </a:xfrm>
            <a:custGeom>
              <a:avLst/>
              <a:gdLst>
                <a:gd name="T0" fmla="*/ 45 w 63"/>
                <a:gd name="T1" fmla="*/ 15 h 189"/>
                <a:gd name="T2" fmla="*/ 41 w 63"/>
                <a:gd name="T3" fmla="*/ 27 h 189"/>
                <a:gd name="T4" fmla="*/ 32 w 63"/>
                <a:gd name="T5" fmla="*/ 32 h 189"/>
                <a:gd name="T6" fmla="*/ 23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3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3"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3"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29" name="Freeform 22"/>
            <p:cNvSpPr>
              <a:spLocks noEditPoints="1"/>
            </p:cNvSpPr>
            <p:nvPr/>
          </p:nvSpPr>
          <p:spPr bwMode="auto">
            <a:xfrm>
              <a:off x="1790700" y="1267688"/>
              <a:ext cx="157163" cy="469900"/>
            </a:xfrm>
            <a:custGeom>
              <a:avLst/>
              <a:gdLst>
                <a:gd name="T0" fmla="*/ 44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30" name="Freeform 23"/>
            <p:cNvSpPr>
              <a:spLocks noEditPoints="1"/>
            </p:cNvSpPr>
            <p:nvPr/>
          </p:nvSpPr>
          <p:spPr bwMode="auto">
            <a:xfrm>
              <a:off x="2360613" y="1267688"/>
              <a:ext cx="155575" cy="469900"/>
            </a:xfrm>
            <a:custGeom>
              <a:avLst/>
              <a:gdLst>
                <a:gd name="T0" fmla="*/ 44 w 63"/>
                <a:gd name="T1" fmla="*/ 15 h 189"/>
                <a:gd name="T2" fmla="*/ 41 w 63"/>
                <a:gd name="T3" fmla="*/ 27 h 189"/>
                <a:gd name="T4" fmla="*/ 31 w 63"/>
                <a:gd name="T5" fmla="*/ 32 h 189"/>
                <a:gd name="T6" fmla="*/ 22 w 63"/>
                <a:gd name="T7" fmla="*/ 27 h 189"/>
                <a:gd name="T8" fmla="*/ 19 w 63"/>
                <a:gd name="T9" fmla="*/ 15 h 189"/>
                <a:gd name="T10" fmla="*/ 22 w 63"/>
                <a:gd name="T11" fmla="*/ 4 h 189"/>
                <a:gd name="T12" fmla="*/ 31 w 63"/>
                <a:gd name="T13" fmla="*/ 0 h 189"/>
                <a:gd name="T14" fmla="*/ 41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1" y="27"/>
                  </a:cubicBezTo>
                  <a:cubicBezTo>
                    <a:pt x="38" y="30"/>
                    <a:pt x="35" y="32"/>
                    <a:pt x="31" y="32"/>
                  </a:cubicBezTo>
                  <a:cubicBezTo>
                    <a:pt x="28" y="32"/>
                    <a:pt x="25" y="30"/>
                    <a:pt x="22" y="27"/>
                  </a:cubicBezTo>
                  <a:cubicBezTo>
                    <a:pt x="20" y="23"/>
                    <a:pt x="19" y="19"/>
                    <a:pt x="19" y="15"/>
                  </a:cubicBezTo>
                  <a:cubicBezTo>
                    <a:pt x="19" y="11"/>
                    <a:pt x="20" y="7"/>
                    <a:pt x="22" y="4"/>
                  </a:cubicBezTo>
                  <a:cubicBezTo>
                    <a:pt x="25" y="1"/>
                    <a:pt x="28" y="0"/>
                    <a:pt x="31" y="0"/>
                  </a:cubicBezTo>
                  <a:cubicBezTo>
                    <a:pt x="35" y="0"/>
                    <a:pt x="38" y="1"/>
                    <a:pt x="41"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31" name="Freeform 24"/>
            <p:cNvSpPr>
              <a:spLocks noEditPoints="1"/>
            </p:cNvSpPr>
            <p:nvPr/>
          </p:nvSpPr>
          <p:spPr bwMode="auto">
            <a:xfrm>
              <a:off x="2947988" y="1267688"/>
              <a:ext cx="157163" cy="469900"/>
            </a:xfrm>
            <a:custGeom>
              <a:avLst/>
              <a:gdLst>
                <a:gd name="T0" fmla="*/ 44 w 63"/>
                <a:gd name="T1" fmla="*/ 15 h 189"/>
                <a:gd name="T2" fmla="*/ 40 w 63"/>
                <a:gd name="T3" fmla="*/ 27 h 189"/>
                <a:gd name="T4" fmla="*/ 31 w 63"/>
                <a:gd name="T5" fmla="*/ 32 h 189"/>
                <a:gd name="T6" fmla="*/ 22 w 63"/>
                <a:gd name="T7" fmla="*/ 27 h 189"/>
                <a:gd name="T8" fmla="*/ 18 w 63"/>
                <a:gd name="T9" fmla="*/ 15 h 189"/>
                <a:gd name="T10" fmla="*/ 22 w 63"/>
                <a:gd name="T11" fmla="*/ 4 h 189"/>
                <a:gd name="T12" fmla="*/ 31 w 63"/>
                <a:gd name="T13" fmla="*/ 0 h 189"/>
                <a:gd name="T14" fmla="*/ 40 w 63"/>
                <a:gd name="T15" fmla="*/ 4 h 189"/>
                <a:gd name="T16" fmla="*/ 44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3 w 63"/>
                <a:gd name="T33" fmla="*/ 181 h 189"/>
                <a:gd name="T34" fmla="*/ 33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6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4" y="15"/>
                  </a:moveTo>
                  <a:cubicBezTo>
                    <a:pt x="44" y="19"/>
                    <a:pt x="43" y="23"/>
                    <a:pt x="40" y="27"/>
                  </a:cubicBezTo>
                  <a:cubicBezTo>
                    <a:pt x="38" y="30"/>
                    <a:pt x="35" y="32"/>
                    <a:pt x="31" y="32"/>
                  </a:cubicBezTo>
                  <a:cubicBezTo>
                    <a:pt x="28" y="32"/>
                    <a:pt x="25" y="30"/>
                    <a:pt x="22" y="27"/>
                  </a:cubicBezTo>
                  <a:cubicBezTo>
                    <a:pt x="20" y="23"/>
                    <a:pt x="18" y="19"/>
                    <a:pt x="18" y="15"/>
                  </a:cubicBezTo>
                  <a:cubicBezTo>
                    <a:pt x="18" y="11"/>
                    <a:pt x="20" y="7"/>
                    <a:pt x="22" y="4"/>
                  </a:cubicBezTo>
                  <a:cubicBezTo>
                    <a:pt x="25" y="1"/>
                    <a:pt x="28" y="0"/>
                    <a:pt x="31" y="0"/>
                  </a:cubicBezTo>
                  <a:cubicBezTo>
                    <a:pt x="35" y="0"/>
                    <a:pt x="38" y="1"/>
                    <a:pt x="40" y="4"/>
                  </a:cubicBezTo>
                  <a:cubicBezTo>
                    <a:pt x="43" y="7"/>
                    <a:pt x="44" y="11"/>
                    <a:pt x="44"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3" y="186"/>
                    <a:pt x="33" y="181"/>
                  </a:cubicBezTo>
                  <a:cubicBezTo>
                    <a:pt x="33" y="107"/>
                    <a:pt x="33" y="107"/>
                    <a:pt x="33" y="107"/>
                  </a:cubicBezTo>
                  <a:cubicBezTo>
                    <a:pt x="30" y="107"/>
                    <a:pt x="30" y="107"/>
                    <a:pt x="30" y="107"/>
                  </a:cubicBezTo>
                  <a:cubicBezTo>
                    <a:pt x="30" y="181"/>
                    <a:pt x="30" y="181"/>
                    <a:pt x="30" y="181"/>
                  </a:cubicBezTo>
                  <a:cubicBezTo>
                    <a:pt x="30" y="186"/>
                    <a:pt x="27" y="189"/>
                    <a:pt x="22" y="189"/>
                  </a:cubicBezTo>
                  <a:cubicBezTo>
                    <a:pt x="17"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6" y="33"/>
                  </a:cubicBezTo>
                  <a:cubicBezTo>
                    <a:pt x="47" y="33"/>
                    <a:pt x="47" y="33"/>
                    <a:pt x="47" y="33"/>
                  </a:cubicBezTo>
                  <a:cubicBezTo>
                    <a:pt x="57" y="33"/>
                    <a:pt x="63" y="38"/>
                    <a:pt x="63" y="48"/>
                  </a:cubicBezTo>
                  <a:lnTo>
                    <a:pt x="63" y="108"/>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32" name="Freeform 25"/>
            <p:cNvSpPr>
              <a:spLocks noEditPoints="1"/>
            </p:cNvSpPr>
            <p:nvPr/>
          </p:nvSpPr>
          <p:spPr bwMode="auto">
            <a:xfrm>
              <a:off x="3532188" y="1267688"/>
              <a:ext cx="157163" cy="469900"/>
            </a:xfrm>
            <a:custGeom>
              <a:avLst/>
              <a:gdLst>
                <a:gd name="T0" fmla="*/ 45 w 63"/>
                <a:gd name="T1" fmla="*/ 15 h 189"/>
                <a:gd name="T2" fmla="*/ 41 w 63"/>
                <a:gd name="T3" fmla="*/ 27 h 189"/>
                <a:gd name="T4" fmla="*/ 32 w 63"/>
                <a:gd name="T5" fmla="*/ 32 h 189"/>
                <a:gd name="T6" fmla="*/ 22 w 63"/>
                <a:gd name="T7" fmla="*/ 27 h 189"/>
                <a:gd name="T8" fmla="*/ 19 w 63"/>
                <a:gd name="T9" fmla="*/ 15 h 189"/>
                <a:gd name="T10" fmla="*/ 22 w 63"/>
                <a:gd name="T11" fmla="*/ 4 h 189"/>
                <a:gd name="T12" fmla="*/ 32 w 63"/>
                <a:gd name="T13" fmla="*/ 0 h 189"/>
                <a:gd name="T14" fmla="*/ 41 w 63"/>
                <a:gd name="T15" fmla="*/ 4 h 189"/>
                <a:gd name="T16" fmla="*/ 45 w 63"/>
                <a:gd name="T17" fmla="*/ 15 h 189"/>
                <a:gd name="T18" fmla="*/ 63 w 63"/>
                <a:gd name="T19" fmla="*/ 108 h 189"/>
                <a:gd name="T20" fmla="*/ 57 w 63"/>
                <a:gd name="T21" fmla="*/ 116 h 189"/>
                <a:gd name="T22" fmla="*/ 51 w 63"/>
                <a:gd name="T23" fmla="*/ 108 h 189"/>
                <a:gd name="T24" fmla="*/ 51 w 63"/>
                <a:gd name="T25" fmla="*/ 56 h 189"/>
                <a:gd name="T26" fmla="*/ 48 w 63"/>
                <a:gd name="T27" fmla="*/ 56 h 189"/>
                <a:gd name="T28" fmla="*/ 48 w 63"/>
                <a:gd name="T29" fmla="*/ 181 h 189"/>
                <a:gd name="T30" fmla="*/ 41 w 63"/>
                <a:gd name="T31" fmla="*/ 189 h 189"/>
                <a:gd name="T32" fmla="*/ 34 w 63"/>
                <a:gd name="T33" fmla="*/ 181 h 189"/>
                <a:gd name="T34" fmla="*/ 34 w 63"/>
                <a:gd name="T35" fmla="*/ 107 h 189"/>
                <a:gd name="T36" fmla="*/ 30 w 63"/>
                <a:gd name="T37" fmla="*/ 107 h 189"/>
                <a:gd name="T38" fmla="*/ 30 w 63"/>
                <a:gd name="T39" fmla="*/ 181 h 189"/>
                <a:gd name="T40" fmla="*/ 22 w 63"/>
                <a:gd name="T41" fmla="*/ 189 h 189"/>
                <a:gd name="T42" fmla="*/ 15 w 63"/>
                <a:gd name="T43" fmla="*/ 181 h 189"/>
                <a:gd name="T44" fmla="*/ 15 w 63"/>
                <a:gd name="T45" fmla="*/ 56 h 189"/>
                <a:gd name="T46" fmla="*/ 12 w 63"/>
                <a:gd name="T47" fmla="*/ 56 h 189"/>
                <a:gd name="T48" fmla="*/ 12 w 63"/>
                <a:gd name="T49" fmla="*/ 108 h 189"/>
                <a:gd name="T50" fmla="*/ 6 w 63"/>
                <a:gd name="T51" fmla="*/ 116 h 189"/>
                <a:gd name="T52" fmla="*/ 0 w 63"/>
                <a:gd name="T53" fmla="*/ 108 h 189"/>
                <a:gd name="T54" fmla="*/ 0 w 63"/>
                <a:gd name="T55" fmla="*/ 48 h 189"/>
                <a:gd name="T56" fmla="*/ 17 w 63"/>
                <a:gd name="T57" fmla="*/ 33 h 189"/>
                <a:gd name="T58" fmla="*/ 47 w 63"/>
                <a:gd name="T59" fmla="*/ 33 h 189"/>
                <a:gd name="T60" fmla="*/ 63 w 63"/>
                <a:gd name="T61" fmla="*/ 48 h 189"/>
                <a:gd name="T62" fmla="*/ 63 w 63"/>
                <a:gd name="T63" fmla="*/ 10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189">
                  <a:moveTo>
                    <a:pt x="45" y="15"/>
                  </a:moveTo>
                  <a:cubicBezTo>
                    <a:pt x="45" y="19"/>
                    <a:pt x="43" y="23"/>
                    <a:pt x="41" y="27"/>
                  </a:cubicBezTo>
                  <a:cubicBezTo>
                    <a:pt x="38" y="30"/>
                    <a:pt x="35" y="32"/>
                    <a:pt x="32" y="32"/>
                  </a:cubicBezTo>
                  <a:cubicBezTo>
                    <a:pt x="28" y="32"/>
                    <a:pt x="25" y="30"/>
                    <a:pt x="22" y="27"/>
                  </a:cubicBezTo>
                  <a:cubicBezTo>
                    <a:pt x="20" y="23"/>
                    <a:pt x="19" y="19"/>
                    <a:pt x="19" y="15"/>
                  </a:cubicBezTo>
                  <a:cubicBezTo>
                    <a:pt x="19" y="11"/>
                    <a:pt x="20" y="7"/>
                    <a:pt x="22" y="4"/>
                  </a:cubicBezTo>
                  <a:cubicBezTo>
                    <a:pt x="25" y="1"/>
                    <a:pt x="28" y="0"/>
                    <a:pt x="32" y="0"/>
                  </a:cubicBezTo>
                  <a:cubicBezTo>
                    <a:pt x="35" y="0"/>
                    <a:pt x="38" y="1"/>
                    <a:pt x="41" y="4"/>
                  </a:cubicBezTo>
                  <a:cubicBezTo>
                    <a:pt x="43" y="7"/>
                    <a:pt x="45" y="11"/>
                    <a:pt x="45" y="15"/>
                  </a:cubicBezTo>
                  <a:close/>
                  <a:moveTo>
                    <a:pt x="63" y="108"/>
                  </a:moveTo>
                  <a:cubicBezTo>
                    <a:pt x="63" y="113"/>
                    <a:pt x="61" y="116"/>
                    <a:pt x="57" y="116"/>
                  </a:cubicBezTo>
                  <a:cubicBezTo>
                    <a:pt x="53" y="116"/>
                    <a:pt x="51" y="113"/>
                    <a:pt x="51" y="108"/>
                  </a:cubicBezTo>
                  <a:cubicBezTo>
                    <a:pt x="51" y="56"/>
                    <a:pt x="51" y="56"/>
                    <a:pt x="51" y="56"/>
                  </a:cubicBezTo>
                  <a:cubicBezTo>
                    <a:pt x="48" y="56"/>
                    <a:pt x="48" y="56"/>
                    <a:pt x="48" y="56"/>
                  </a:cubicBezTo>
                  <a:cubicBezTo>
                    <a:pt x="48" y="181"/>
                    <a:pt x="48" y="181"/>
                    <a:pt x="48" y="181"/>
                  </a:cubicBezTo>
                  <a:cubicBezTo>
                    <a:pt x="48" y="186"/>
                    <a:pt x="46" y="189"/>
                    <a:pt x="41" y="189"/>
                  </a:cubicBezTo>
                  <a:cubicBezTo>
                    <a:pt x="36" y="189"/>
                    <a:pt x="34" y="186"/>
                    <a:pt x="34" y="181"/>
                  </a:cubicBezTo>
                  <a:cubicBezTo>
                    <a:pt x="34" y="107"/>
                    <a:pt x="34" y="107"/>
                    <a:pt x="34" y="107"/>
                  </a:cubicBezTo>
                  <a:cubicBezTo>
                    <a:pt x="30" y="107"/>
                    <a:pt x="30" y="107"/>
                    <a:pt x="30" y="107"/>
                  </a:cubicBezTo>
                  <a:cubicBezTo>
                    <a:pt x="30" y="181"/>
                    <a:pt x="30" y="181"/>
                    <a:pt x="30" y="181"/>
                  </a:cubicBezTo>
                  <a:cubicBezTo>
                    <a:pt x="30" y="186"/>
                    <a:pt x="27" y="189"/>
                    <a:pt x="22" y="189"/>
                  </a:cubicBezTo>
                  <a:cubicBezTo>
                    <a:pt x="18" y="189"/>
                    <a:pt x="15" y="186"/>
                    <a:pt x="15" y="181"/>
                  </a:cubicBezTo>
                  <a:cubicBezTo>
                    <a:pt x="15" y="56"/>
                    <a:pt x="15" y="56"/>
                    <a:pt x="15" y="56"/>
                  </a:cubicBezTo>
                  <a:cubicBezTo>
                    <a:pt x="12" y="56"/>
                    <a:pt x="12" y="56"/>
                    <a:pt x="12" y="56"/>
                  </a:cubicBezTo>
                  <a:cubicBezTo>
                    <a:pt x="12" y="108"/>
                    <a:pt x="12" y="108"/>
                    <a:pt x="12" y="108"/>
                  </a:cubicBezTo>
                  <a:cubicBezTo>
                    <a:pt x="12" y="113"/>
                    <a:pt x="10" y="116"/>
                    <a:pt x="6" y="116"/>
                  </a:cubicBezTo>
                  <a:cubicBezTo>
                    <a:pt x="2" y="116"/>
                    <a:pt x="0" y="113"/>
                    <a:pt x="0" y="108"/>
                  </a:cubicBezTo>
                  <a:cubicBezTo>
                    <a:pt x="0" y="48"/>
                    <a:pt x="0" y="48"/>
                    <a:pt x="0" y="48"/>
                  </a:cubicBezTo>
                  <a:cubicBezTo>
                    <a:pt x="0" y="38"/>
                    <a:pt x="6" y="33"/>
                    <a:pt x="17" y="33"/>
                  </a:cubicBezTo>
                  <a:cubicBezTo>
                    <a:pt x="47" y="33"/>
                    <a:pt x="47" y="33"/>
                    <a:pt x="47" y="33"/>
                  </a:cubicBezTo>
                  <a:cubicBezTo>
                    <a:pt x="58" y="33"/>
                    <a:pt x="63" y="38"/>
                    <a:pt x="63" y="48"/>
                  </a:cubicBezTo>
                  <a:lnTo>
                    <a:pt x="63" y="108"/>
                  </a:lnTo>
                  <a:close/>
                </a:path>
              </a:pathLst>
            </a:custGeom>
            <a:solidFill>
              <a:schemeClr val="bg1">
                <a:lumMod val="75000"/>
              </a:schemeClr>
            </a:solidFill>
            <a:ln>
              <a:noFill/>
            </a:ln>
          </p:spPr>
          <p:txBody>
            <a:bodyPr vert="horz" wrap="square" lIns="91440" tIns="45720" rIns="91440" bIns="45720" numCol="1" anchor="t" anchorCtr="0" compatLnSpc="1"/>
            <a:lstStyle/>
            <a:p>
              <a:endParaRPr lang="en-US" sz="2400"/>
            </a:p>
          </p:txBody>
        </p:sp>
        <p:sp>
          <p:nvSpPr>
            <p:cNvPr id="33" name="Text Box 10"/>
            <p:cNvSpPr txBox="1">
              <a:spLocks noChangeArrowheads="1"/>
            </p:cNvSpPr>
            <p:nvPr/>
          </p:nvSpPr>
          <p:spPr bwMode="auto">
            <a:xfrm>
              <a:off x="4102893" y="1924913"/>
              <a:ext cx="1905000" cy="1202387"/>
            </a:xfrm>
            <a:prstGeom prst="rect">
              <a:avLst/>
            </a:prstGeom>
            <a:noFill/>
            <a:ln w="9525">
              <a:noFill/>
              <a:miter lim="800000"/>
            </a:ln>
          </p:spPr>
          <p:txBody>
            <a:bodyPr wrap="square" lIns="45720" tIns="22860" rIns="45720" bIns="22860">
              <a:spAutoFit/>
            </a:bodyPr>
            <a:lstStyle/>
            <a:p>
              <a:pPr defTabSz="1087755"/>
              <a:r>
                <a:rPr lang="en-US" b="1" smtClean="0">
                  <a:solidFill>
                    <a:schemeClr val="bg1">
                      <a:lumMod val="50000"/>
                    </a:schemeClr>
                  </a:solidFill>
                  <a:latin typeface="Open Sans" pitchFamily="34" charset="0"/>
                  <a:ea typeface="Open Sans" pitchFamily="34" charset="0"/>
                  <a:cs typeface="Open Sans" pitchFamily="34" charset="0"/>
                </a:rPr>
                <a:t>Marketing </a:t>
              </a:r>
              <a:endParaRPr lang="en-US" b="1" smtClean="0">
                <a:solidFill>
                  <a:schemeClr val="bg1">
                    <a:lumMod val="50000"/>
                  </a:schemeClr>
                </a:solidFill>
                <a:latin typeface="Open Sans" pitchFamily="34" charset="0"/>
                <a:ea typeface="Open Sans" pitchFamily="34" charset="0"/>
                <a:cs typeface="Open Sans" pitchFamily="34" charset="0"/>
              </a:endParaRPr>
            </a:p>
            <a:p>
              <a:pPr defTabSz="1087755"/>
              <a:r>
                <a:rPr lang="en-US" b="1" smtClean="0">
                  <a:solidFill>
                    <a:schemeClr val="bg1">
                      <a:lumMod val="50000"/>
                    </a:schemeClr>
                  </a:solidFill>
                  <a:latin typeface="Open Sans" pitchFamily="34" charset="0"/>
                  <a:ea typeface="Open Sans" pitchFamily="34" charset="0"/>
                  <a:cs typeface="Open Sans" pitchFamily="34" charset="0"/>
                </a:rPr>
                <a:t>Growth</a:t>
              </a:r>
              <a:endParaRPr lang="en-US" b="1"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05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smtClean="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leo magna, sit amet. Nullam eu tempor purus. Nunc a leo magna, sit amet consequat risus. </a:t>
              </a:r>
              <a:endParaRPr lang="en-US" sz="1200" smtClean="0">
                <a:solidFill>
                  <a:schemeClr val="bg1">
                    <a:lumMod val="50000"/>
                  </a:schemeClr>
                </a:solidFill>
                <a:latin typeface="Open Sans" pitchFamily="34" charset="0"/>
                <a:ea typeface="Open Sans" pitchFamily="34" charset="0"/>
                <a:cs typeface="Open Sans" pitchFamily="34" charset="0"/>
              </a:endParaRPr>
            </a:p>
          </p:txBody>
        </p:sp>
        <p:sp>
          <p:nvSpPr>
            <p:cNvPr id="34" name="Text Box 10"/>
            <p:cNvSpPr txBox="1">
              <a:spLocks noChangeArrowheads="1"/>
            </p:cNvSpPr>
            <p:nvPr/>
          </p:nvSpPr>
          <p:spPr bwMode="auto">
            <a:xfrm>
              <a:off x="4026693" y="1123950"/>
              <a:ext cx="1828800" cy="757668"/>
            </a:xfrm>
            <a:prstGeom prst="rect">
              <a:avLst/>
            </a:prstGeom>
            <a:noFill/>
            <a:ln w="9525">
              <a:noFill/>
              <a:miter lim="800000"/>
            </a:ln>
          </p:spPr>
          <p:txBody>
            <a:bodyPr wrap="square" lIns="45720" tIns="22860" rIns="45720" bIns="22860">
              <a:spAutoFit/>
            </a:bodyPr>
            <a:lstStyle/>
            <a:p>
              <a:pPr defTabSz="1087755"/>
              <a:r>
                <a:rPr lang="en-US" sz="6600" b="1" dirty="0" smtClean="0">
                  <a:solidFill>
                    <a:schemeClr val="bg1">
                      <a:lumMod val="50000"/>
                    </a:schemeClr>
                  </a:solidFill>
                  <a:latin typeface="Open Sans" pitchFamily="34" charset="0"/>
                  <a:ea typeface="Open Sans" pitchFamily="34" charset="0"/>
                  <a:cs typeface="Open Sans" pitchFamily="34" charset="0"/>
                </a:rPr>
                <a:t>69%</a:t>
              </a:r>
              <a:endParaRPr lang="en-US" sz="4800" dirty="0" smtClean="0">
                <a:solidFill>
                  <a:schemeClr val="bg1">
                    <a:lumMod val="50000"/>
                  </a:schemeClr>
                </a:solidFill>
                <a:latin typeface="Open Sans" pitchFamily="34" charset="0"/>
                <a:ea typeface="Open Sans" pitchFamily="34" charset="0"/>
                <a:cs typeface="Open Sans" pitchFamily="34" charset="0"/>
              </a:endParaRPr>
            </a:p>
          </p:txBody>
        </p:sp>
        <p:sp>
          <p:nvSpPr>
            <p:cNvPr id="35" name="Right Brace 31"/>
            <p:cNvSpPr/>
            <p:nvPr/>
          </p:nvSpPr>
          <p:spPr>
            <a:xfrm>
              <a:off x="6160293" y="1267687"/>
              <a:ext cx="152400" cy="3324225"/>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6" name="Text Box 10"/>
            <p:cNvSpPr txBox="1">
              <a:spLocks noChangeArrowheads="1"/>
            </p:cNvSpPr>
            <p:nvPr/>
          </p:nvSpPr>
          <p:spPr bwMode="auto">
            <a:xfrm>
              <a:off x="4102893" y="3742298"/>
              <a:ext cx="1905000" cy="735707"/>
            </a:xfrm>
            <a:prstGeom prst="rect">
              <a:avLst/>
            </a:prstGeom>
            <a:noFill/>
            <a:ln w="9525">
              <a:noFill/>
              <a:miter lim="800000"/>
            </a:ln>
          </p:spPr>
          <p:txBody>
            <a:bodyPr wrap="square" lIns="45720" tIns="22860" rIns="45720" bIns="22860">
              <a:spAutoFit/>
            </a:bodyPr>
            <a:lstStyle/>
            <a:p>
              <a:pPr defTabSz="1087755"/>
              <a:r>
                <a:rPr lang="en-US" sz="1600" i="1" smtClean="0">
                  <a:solidFill>
                    <a:schemeClr val="bg1">
                      <a:lumMod val="50000"/>
                    </a:schemeClr>
                  </a:solidFill>
                  <a:latin typeface="Open Sans" pitchFamily="34" charset="0"/>
                  <a:ea typeface="Open Sans" pitchFamily="34" charset="0"/>
                  <a:cs typeface="Open Sans" pitchFamily="34" charset="0"/>
                </a:rPr>
                <a:t>Nullam </a:t>
              </a:r>
              <a:r>
                <a:rPr lang="en-US" sz="1600" i="1">
                  <a:solidFill>
                    <a:schemeClr val="bg1">
                      <a:lumMod val="50000"/>
                    </a:schemeClr>
                  </a:solidFill>
                  <a:latin typeface="Open Sans" pitchFamily="34" charset="0"/>
                  <a:ea typeface="Open Sans" pitchFamily="34" charset="0"/>
                  <a:cs typeface="Open Sans" pitchFamily="34" charset="0"/>
                </a:rPr>
                <a:t>eu tempor purus. Nunc a leo magna, sit amet consequat risus. Nullam eu tempor purus. </a:t>
              </a:r>
              <a:endParaRPr lang="en-US" sz="1600" i="1" smtClean="0">
                <a:solidFill>
                  <a:schemeClr val="bg1">
                    <a:lumMod val="50000"/>
                  </a:schemeClr>
                </a:solidFill>
                <a:latin typeface="Open Sans" pitchFamily="34" charset="0"/>
                <a:ea typeface="Open Sans" pitchFamily="34" charset="0"/>
                <a:cs typeface="Open Sans" pitchFamily="34" charset="0"/>
              </a:endParaRPr>
            </a:p>
          </p:txBody>
        </p:sp>
        <p:cxnSp>
          <p:nvCxnSpPr>
            <p:cNvPr id="37" name="Straight Connector 33"/>
            <p:cNvCxnSpPr/>
            <p:nvPr/>
          </p:nvCxnSpPr>
          <p:spPr>
            <a:xfrm>
              <a:off x="4179093" y="3622417"/>
              <a:ext cx="18288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6541293" y="1265305"/>
              <a:ext cx="1981200" cy="1035637"/>
            </a:xfrm>
            <a:prstGeom prst="roundRect">
              <a:avLst>
                <a:gd name="adj" fmla="val 5186"/>
              </a:avLst>
            </a:prstGeom>
            <a:solidFill>
              <a:srgbClr val="14B28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Text Box 10"/>
            <p:cNvSpPr txBox="1">
              <a:spLocks noChangeArrowheads="1"/>
            </p:cNvSpPr>
            <p:nvPr/>
          </p:nvSpPr>
          <p:spPr bwMode="auto">
            <a:xfrm>
              <a:off x="6693693" y="1206673"/>
              <a:ext cx="1719579" cy="779630"/>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dirty="0" smtClean="0">
                  <a:solidFill>
                    <a:schemeClr val="bg1"/>
                  </a:solidFill>
                  <a:latin typeface="Open Sans" pitchFamily="34" charset="0"/>
                  <a:ea typeface="Open Sans" pitchFamily="34" charset="0"/>
                  <a:cs typeface="Open Sans" pitchFamily="34" charset="0"/>
                </a:rPr>
                <a:t>Fair Value</a:t>
              </a:r>
              <a:endParaRPr lang="en-US" sz="1600" b="1" dirty="0" smtClean="0">
                <a:solidFill>
                  <a:schemeClr val="bg1"/>
                </a:solidFill>
                <a:latin typeface="Open Sans" pitchFamily="34" charset="0"/>
                <a:ea typeface="Open Sans" pitchFamily="34" charset="0"/>
                <a:cs typeface="Open Sans" pitchFamily="34" charset="0"/>
              </a:endParaRPr>
            </a:p>
            <a:p>
              <a:pPr defTabSz="1087755"/>
              <a:r>
                <a:rPr lang="en-US" sz="1200" dirty="0" err="1">
                  <a:solidFill>
                    <a:schemeClr val="bg1"/>
                  </a:solidFill>
                  <a:latin typeface="Open Sans" pitchFamily="34" charset="0"/>
                  <a:ea typeface="Open Sans" pitchFamily="34" charset="0"/>
                  <a:cs typeface="Open Sans" pitchFamily="34" charset="0"/>
                </a:rPr>
                <a:t>Nullam</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eu</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 </a:t>
              </a:r>
              <a:r>
                <a:rPr lang="en-US" sz="1200" dirty="0" err="1">
                  <a:solidFill>
                    <a:schemeClr val="bg1"/>
                  </a:solidFill>
                  <a:latin typeface="Open Sans" pitchFamily="34" charset="0"/>
                  <a:ea typeface="Open Sans" pitchFamily="34" charset="0"/>
                  <a:cs typeface="Open Sans" pitchFamily="34" charset="0"/>
                </a:rPr>
                <a:t>leo</a:t>
              </a:r>
              <a:r>
                <a:rPr lang="en-US" sz="1200" dirty="0">
                  <a:solidFill>
                    <a:schemeClr val="bg1"/>
                  </a:solidFill>
                  <a:latin typeface="Open Sans" pitchFamily="34" charset="0"/>
                  <a:ea typeface="Open Sans" pitchFamily="34" charset="0"/>
                  <a:cs typeface="Open Sans" pitchFamily="34" charset="0"/>
                </a:rPr>
                <a:t> magna, sit </a:t>
              </a:r>
              <a:r>
                <a:rPr lang="en-US" sz="1200" dirty="0" err="1">
                  <a:solidFill>
                    <a:schemeClr val="bg1"/>
                  </a:solidFill>
                  <a:latin typeface="Open Sans" pitchFamily="34" charset="0"/>
                  <a:ea typeface="Open Sans" pitchFamily="34" charset="0"/>
                  <a:cs typeface="Open Sans" pitchFamily="34" charset="0"/>
                </a:rPr>
                <a:t>amet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consequat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risus</a:t>
              </a:r>
              <a:r>
                <a:rPr lang="en-US" sz="1200" dirty="0">
                  <a:solidFill>
                    <a:schemeClr val="bg1"/>
                  </a:solidFill>
                  <a:latin typeface="Open Sans" pitchFamily="34" charset="0"/>
                  <a:ea typeface="Open Sans" pitchFamily="34" charset="0"/>
                  <a:cs typeface="Open Sans" pitchFamily="34" charset="0"/>
                </a:rPr>
                <a:t>. </a:t>
              </a:r>
              <a:r>
                <a:rPr lang="en-US" sz="1200" dirty="0" err="1" smtClean="0">
                  <a:solidFill>
                    <a:schemeClr val="bg1"/>
                  </a:solidFill>
                  <a:latin typeface="Open Sans" pitchFamily="34" charset="0"/>
                  <a:ea typeface="Open Sans" pitchFamily="34" charset="0"/>
                  <a:cs typeface="Open Sans" pitchFamily="34" charset="0"/>
                </a:rPr>
                <a:t>Nunc</a:t>
              </a:r>
              <a:r>
                <a:rPr lang="en-US" sz="1200" dirty="0" smtClean="0">
                  <a:solidFill>
                    <a:schemeClr val="bg1"/>
                  </a:solidFill>
                  <a:latin typeface="Open Sans" pitchFamily="34" charset="0"/>
                  <a:ea typeface="Open Sans" pitchFamily="34" charset="0"/>
                  <a:cs typeface="Open Sans" pitchFamily="34" charset="0"/>
                </a:rPr>
                <a:t> a </a:t>
              </a:r>
              <a:r>
                <a:rPr lang="en-US" sz="1200" dirty="0" err="1" smtClean="0">
                  <a:solidFill>
                    <a:schemeClr val="bg1"/>
                  </a:solidFill>
                  <a:latin typeface="Open Sans" pitchFamily="34" charset="0"/>
                  <a:ea typeface="Open Sans" pitchFamily="34" charset="0"/>
                  <a:cs typeface="Open Sans" pitchFamily="34" charset="0"/>
                </a:rPr>
                <a:t>leo</a:t>
              </a:r>
              <a:r>
                <a:rPr lang="en-US" sz="1200" dirty="0" smtClean="0">
                  <a:solidFill>
                    <a:schemeClr val="bg1"/>
                  </a:solidFill>
                  <a:latin typeface="Open Sans" pitchFamily="34" charset="0"/>
                  <a:ea typeface="Open Sans" pitchFamily="34" charset="0"/>
                  <a:cs typeface="Open Sans" pitchFamily="34" charset="0"/>
                </a:rPr>
                <a:t> magna.</a:t>
              </a:r>
              <a:endParaRPr lang="en-US" sz="1200" dirty="0" smtClean="0">
                <a:solidFill>
                  <a:schemeClr val="bg1"/>
                </a:solidFill>
                <a:latin typeface="Open Sans" pitchFamily="34" charset="0"/>
                <a:ea typeface="Open Sans" pitchFamily="34" charset="0"/>
                <a:cs typeface="Open Sans" pitchFamily="34" charset="0"/>
              </a:endParaRPr>
            </a:p>
          </p:txBody>
        </p:sp>
        <p:sp>
          <p:nvSpPr>
            <p:cNvPr id="40" name="Rounded Rectangle 45"/>
            <p:cNvSpPr/>
            <p:nvPr/>
          </p:nvSpPr>
          <p:spPr>
            <a:xfrm>
              <a:off x="6541293" y="2413276"/>
              <a:ext cx="1981200" cy="1035637"/>
            </a:xfrm>
            <a:prstGeom prst="roundRect">
              <a:avLst>
                <a:gd name="adj" fmla="val 5186"/>
              </a:avLst>
            </a:prstGeom>
            <a:solidFill>
              <a:srgbClr val="14B28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 Box 10"/>
            <p:cNvSpPr txBox="1">
              <a:spLocks noChangeArrowheads="1"/>
            </p:cNvSpPr>
            <p:nvPr/>
          </p:nvSpPr>
          <p:spPr bwMode="auto">
            <a:xfrm>
              <a:off x="6693693" y="2354644"/>
              <a:ext cx="1719579" cy="779630"/>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smtClean="0">
                  <a:solidFill>
                    <a:schemeClr val="bg1"/>
                  </a:solidFill>
                  <a:latin typeface="Open Sans" pitchFamily="34" charset="0"/>
                  <a:ea typeface="Open Sans" pitchFamily="34" charset="0"/>
                  <a:cs typeface="Open Sans" pitchFamily="34" charset="0"/>
                </a:rPr>
                <a:t>Growth</a:t>
              </a:r>
              <a:endParaRPr lang="en-US" sz="1600" b="1" smtClean="0">
                <a:solidFill>
                  <a:schemeClr val="bg1"/>
                </a:solidFill>
                <a:latin typeface="Open Sans" pitchFamily="34" charset="0"/>
                <a:ea typeface="Open Sans" pitchFamily="34" charset="0"/>
                <a:cs typeface="Open Sans" pitchFamily="34" charset="0"/>
              </a:endParaRPr>
            </a:p>
            <a:p>
              <a:pPr defTabSz="1087755"/>
              <a:r>
                <a:rPr lang="en-US" sz="1200">
                  <a:solidFill>
                    <a:schemeClr val="bg1"/>
                  </a:solidFill>
                  <a:latin typeface="Open Sans" pitchFamily="34" charset="0"/>
                  <a:ea typeface="Open Sans" pitchFamily="34" charset="0"/>
                  <a:cs typeface="Open Sans" pitchFamily="34" charset="0"/>
                </a:rPr>
                <a:t>Nullam eu tempor purus. Nunc a leo magna, sit amet consequat risus. </a:t>
              </a:r>
              <a:r>
                <a:rPr lang="en-US" sz="1200" smtClean="0">
                  <a:solidFill>
                    <a:schemeClr val="bg1"/>
                  </a:solidFill>
                  <a:latin typeface="Open Sans" pitchFamily="34" charset="0"/>
                  <a:ea typeface="Open Sans" pitchFamily="34" charset="0"/>
                  <a:cs typeface="Open Sans" pitchFamily="34" charset="0"/>
                </a:rPr>
                <a:t>Nunc a leo magna.</a:t>
              </a:r>
              <a:endParaRPr lang="en-US" sz="1200" smtClean="0">
                <a:solidFill>
                  <a:schemeClr val="bg1"/>
                </a:solidFill>
                <a:latin typeface="Open Sans" pitchFamily="34" charset="0"/>
                <a:ea typeface="Open Sans" pitchFamily="34" charset="0"/>
                <a:cs typeface="Open Sans" pitchFamily="34" charset="0"/>
              </a:endParaRPr>
            </a:p>
          </p:txBody>
        </p:sp>
        <p:sp>
          <p:nvSpPr>
            <p:cNvPr id="42" name="Rounded Rectangle 47"/>
            <p:cNvSpPr/>
            <p:nvPr/>
          </p:nvSpPr>
          <p:spPr>
            <a:xfrm>
              <a:off x="6541293" y="3563623"/>
              <a:ext cx="1981200" cy="1035637"/>
            </a:xfrm>
            <a:prstGeom prst="roundRect">
              <a:avLst>
                <a:gd name="adj" fmla="val 5186"/>
              </a:avLst>
            </a:prstGeom>
            <a:solidFill>
              <a:srgbClr val="14B28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Box 10"/>
            <p:cNvSpPr txBox="1">
              <a:spLocks noChangeArrowheads="1"/>
            </p:cNvSpPr>
            <p:nvPr/>
          </p:nvSpPr>
          <p:spPr bwMode="auto">
            <a:xfrm>
              <a:off x="6693693" y="3504991"/>
              <a:ext cx="1719579" cy="779630"/>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smtClean="0">
                  <a:solidFill>
                    <a:schemeClr val="bg1"/>
                  </a:solidFill>
                  <a:latin typeface="Open Sans" pitchFamily="34" charset="0"/>
                  <a:ea typeface="Open Sans" pitchFamily="34" charset="0"/>
                  <a:cs typeface="Open Sans" pitchFamily="34" charset="0"/>
                </a:rPr>
                <a:t>Improvisation</a:t>
              </a:r>
              <a:endParaRPr lang="en-US" sz="1600" b="1" smtClean="0">
                <a:solidFill>
                  <a:schemeClr val="bg1"/>
                </a:solidFill>
                <a:latin typeface="Open Sans" pitchFamily="34" charset="0"/>
                <a:ea typeface="Open Sans" pitchFamily="34" charset="0"/>
                <a:cs typeface="Open Sans" pitchFamily="34" charset="0"/>
              </a:endParaRPr>
            </a:p>
            <a:p>
              <a:pPr defTabSz="1087755"/>
              <a:r>
                <a:rPr lang="en-US" sz="1200">
                  <a:solidFill>
                    <a:schemeClr val="bg1"/>
                  </a:solidFill>
                  <a:latin typeface="Open Sans" pitchFamily="34" charset="0"/>
                  <a:ea typeface="Open Sans" pitchFamily="34" charset="0"/>
                  <a:cs typeface="Open Sans" pitchFamily="34" charset="0"/>
                </a:rPr>
                <a:t>Nullam eu tempor purus. Nunc a leo magna, sit amet consequat risus. </a:t>
              </a:r>
              <a:r>
                <a:rPr lang="en-US" sz="1200" smtClean="0">
                  <a:solidFill>
                    <a:schemeClr val="bg1"/>
                  </a:solidFill>
                  <a:latin typeface="Open Sans" pitchFamily="34" charset="0"/>
                  <a:ea typeface="Open Sans" pitchFamily="34" charset="0"/>
                  <a:cs typeface="Open Sans" pitchFamily="34" charset="0"/>
                </a:rPr>
                <a:t>Nunc a leo magna.</a:t>
              </a:r>
              <a:endParaRPr lang="en-US" sz="1200" smtClean="0">
                <a:solidFill>
                  <a:schemeClr val="bg1"/>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310837" y="1837181"/>
            <a:ext cx="11557992" cy="4068347"/>
            <a:chOff x="457200" y="1581150"/>
            <a:chExt cx="8153400" cy="2869950"/>
          </a:xfrm>
        </p:grpSpPr>
        <p:sp>
          <p:nvSpPr>
            <p:cNvPr id="7" name="Oval 2"/>
            <p:cNvSpPr/>
            <p:nvPr/>
          </p:nvSpPr>
          <p:spPr>
            <a:xfrm>
              <a:off x="3322320" y="1932127"/>
              <a:ext cx="2427428" cy="2441359"/>
            </a:xfrm>
            <a:prstGeom prst="ellipse">
              <a:avLst/>
            </a:prstGeom>
            <a:noFill/>
            <a:ln w="53975" cmpd="dbl">
              <a:solidFill>
                <a:srgbClr val="45C1A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8" name="Oval 3"/>
            <p:cNvSpPr/>
            <p:nvPr/>
          </p:nvSpPr>
          <p:spPr>
            <a:xfrm>
              <a:off x="3246120" y="1897837"/>
              <a:ext cx="762000" cy="766373"/>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9" name="Oval 4"/>
            <p:cNvSpPr/>
            <p:nvPr/>
          </p:nvSpPr>
          <p:spPr>
            <a:xfrm>
              <a:off x="2895600" y="2769620"/>
              <a:ext cx="762000" cy="766373"/>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0" name="Oval 5"/>
            <p:cNvSpPr/>
            <p:nvPr/>
          </p:nvSpPr>
          <p:spPr>
            <a:xfrm>
              <a:off x="3246120" y="3684727"/>
              <a:ext cx="762000" cy="766373"/>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Oval 6"/>
            <p:cNvSpPr/>
            <p:nvPr/>
          </p:nvSpPr>
          <p:spPr>
            <a:xfrm>
              <a:off x="5074920" y="1897836"/>
              <a:ext cx="762000" cy="766373"/>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2" name="Oval 7"/>
            <p:cNvSpPr/>
            <p:nvPr/>
          </p:nvSpPr>
          <p:spPr>
            <a:xfrm>
              <a:off x="5379720" y="2769619"/>
              <a:ext cx="762000" cy="766373"/>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3" name="Oval 8"/>
            <p:cNvSpPr/>
            <p:nvPr/>
          </p:nvSpPr>
          <p:spPr>
            <a:xfrm>
              <a:off x="5074920" y="3684726"/>
              <a:ext cx="762000" cy="766373"/>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4" name="Text Box 10"/>
            <p:cNvSpPr txBox="1">
              <a:spLocks noChangeArrowheads="1"/>
            </p:cNvSpPr>
            <p:nvPr/>
          </p:nvSpPr>
          <p:spPr bwMode="auto">
            <a:xfrm>
              <a:off x="6172200" y="1581150"/>
              <a:ext cx="2161607" cy="390809"/>
            </a:xfrm>
            <a:prstGeom prst="rect">
              <a:avLst/>
            </a:prstGeom>
            <a:noFill/>
            <a:ln w="9525">
              <a:noFill/>
              <a:miter lim="800000"/>
            </a:ln>
          </p:spPr>
          <p:txBody>
            <a:bodyPr wrap="square" lIns="45720" tIns="22860" rIns="45720" bIns="22860">
              <a:spAutoFit/>
            </a:bodyPr>
            <a:lstStyle/>
            <a:p>
              <a:pPr defTabSz="1087755"/>
              <a:r>
                <a:rPr lang="en-US" sz="1200" b="1" smtClean="0">
                  <a:solidFill>
                    <a:schemeClr val="bg1">
                      <a:lumMod val="50000"/>
                    </a:schemeClr>
                  </a:solidFill>
                  <a:latin typeface="Open Sans" pitchFamily="34" charset="0"/>
                  <a:ea typeface="Open Sans" pitchFamily="34" charset="0"/>
                  <a:cs typeface="Open Sans" pitchFamily="34" charset="0"/>
                </a:rPr>
                <a:t>Connection</a:t>
              </a:r>
              <a:endParaRPr lang="en-US" sz="12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05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050" smtClean="0">
                  <a:solidFill>
                    <a:schemeClr val="bg1">
                      <a:lumMod val="50000"/>
                    </a:schemeClr>
                  </a:solidFill>
                  <a:latin typeface="Open Sans" pitchFamily="34" charset="0"/>
                  <a:ea typeface="Open Sans" pitchFamily="34" charset="0"/>
                  <a:cs typeface="Open Sans" pitchFamily="34" charset="0"/>
                </a:rPr>
                <a:t>purus.</a:t>
              </a:r>
              <a:endParaRPr lang="en-US" sz="1050" smtClean="0">
                <a:solidFill>
                  <a:schemeClr val="bg1">
                    <a:lumMod val="50000"/>
                  </a:schemeClr>
                </a:solidFill>
                <a:latin typeface="Open Sans" pitchFamily="34" charset="0"/>
                <a:ea typeface="Open Sans" pitchFamily="34" charset="0"/>
                <a:cs typeface="Open Sans" pitchFamily="34" charset="0"/>
              </a:endParaRPr>
            </a:p>
          </p:txBody>
        </p:sp>
        <p:sp>
          <p:nvSpPr>
            <p:cNvPr id="15" name="Text Box 10"/>
            <p:cNvSpPr txBox="1">
              <a:spLocks noChangeArrowheads="1"/>
            </p:cNvSpPr>
            <p:nvPr/>
          </p:nvSpPr>
          <p:spPr bwMode="auto">
            <a:xfrm>
              <a:off x="6448993" y="2789635"/>
              <a:ext cx="2161607" cy="390809"/>
            </a:xfrm>
            <a:prstGeom prst="rect">
              <a:avLst/>
            </a:prstGeom>
            <a:noFill/>
            <a:ln w="9525">
              <a:noFill/>
              <a:miter lim="800000"/>
            </a:ln>
          </p:spPr>
          <p:txBody>
            <a:bodyPr wrap="square" lIns="45720" tIns="22860" rIns="45720" bIns="22860">
              <a:spAutoFit/>
            </a:bodyPr>
            <a:lstStyle/>
            <a:p>
              <a:pPr defTabSz="1087755"/>
              <a:r>
                <a:rPr lang="en-US" sz="1200" b="1" smtClean="0">
                  <a:solidFill>
                    <a:schemeClr val="bg1">
                      <a:lumMod val="50000"/>
                    </a:schemeClr>
                  </a:solidFill>
                  <a:latin typeface="Open Sans" pitchFamily="34" charset="0"/>
                  <a:ea typeface="Open Sans" pitchFamily="34" charset="0"/>
                  <a:cs typeface="Open Sans" pitchFamily="34" charset="0"/>
                </a:rPr>
                <a:t>Global Update</a:t>
              </a:r>
              <a:endParaRPr lang="en-US" sz="12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05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050" smtClean="0">
                  <a:solidFill>
                    <a:schemeClr val="bg1">
                      <a:lumMod val="50000"/>
                    </a:schemeClr>
                  </a:solidFill>
                  <a:latin typeface="Open Sans" pitchFamily="34" charset="0"/>
                  <a:ea typeface="Open Sans" pitchFamily="34" charset="0"/>
                  <a:cs typeface="Open Sans" pitchFamily="34" charset="0"/>
                </a:rPr>
                <a:t>purus.</a:t>
              </a:r>
              <a:endParaRPr lang="en-US" sz="1050" smtClean="0">
                <a:solidFill>
                  <a:schemeClr val="bg1">
                    <a:lumMod val="50000"/>
                  </a:schemeClr>
                </a:solidFill>
                <a:latin typeface="Open Sans" pitchFamily="34" charset="0"/>
                <a:ea typeface="Open Sans" pitchFamily="34" charset="0"/>
                <a:cs typeface="Open Sans" pitchFamily="34" charset="0"/>
              </a:endParaRPr>
            </a:p>
          </p:txBody>
        </p:sp>
        <p:sp>
          <p:nvSpPr>
            <p:cNvPr id="16" name="Text Box 10"/>
            <p:cNvSpPr txBox="1">
              <a:spLocks noChangeArrowheads="1"/>
            </p:cNvSpPr>
            <p:nvPr/>
          </p:nvSpPr>
          <p:spPr bwMode="auto">
            <a:xfrm>
              <a:off x="6172200" y="4009542"/>
              <a:ext cx="2161607" cy="390809"/>
            </a:xfrm>
            <a:prstGeom prst="rect">
              <a:avLst/>
            </a:prstGeom>
            <a:noFill/>
            <a:ln w="9525">
              <a:noFill/>
              <a:miter lim="800000"/>
            </a:ln>
          </p:spPr>
          <p:txBody>
            <a:bodyPr wrap="square" lIns="45720" tIns="22860" rIns="45720" bIns="22860">
              <a:spAutoFit/>
            </a:bodyPr>
            <a:lstStyle/>
            <a:p>
              <a:pPr defTabSz="1087755"/>
              <a:r>
                <a:rPr lang="en-US" sz="1200" b="1" smtClean="0">
                  <a:solidFill>
                    <a:schemeClr val="bg1">
                      <a:lumMod val="50000"/>
                    </a:schemeClr>
                  </a:solidFill>
                  <a:latin typeface="Open Sans" pitchFamily="34" charset="0"/>
                  <a:ea typeface="Open Sans" pitchFamily="34" charset="0"/>
                  <a:cs typeface="Open Sans" pitchFamily="34" charset="0"/>
                </a:rPr>
                <a:t>Service</a:t>
              </a:r>
              <a:endParaRPr lang="en-US" sz="12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05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050" smtClean="0">
                  <a:solidFill>
                    <a:schemeClr val="bg1">
                      <a:lumMod val="50000"/>
                    </a:schemeClr>
                  </a:solidFill>
                  <a:latin typeface="Open Sans" pitchFamily="34" charset="0"/>
                  <a:ea typeface="Open Sans" pitchFamily="34" charset="0"/>
                  <a:cs typeface="Open Sans" pitchFamily="34" charset="0"/>
                </a:rPr>
                <a:t>purus.</a:t>
              </a:r>
              <a:endParaRPr lang="en-US" sz="1050" smtClean="0">
                <a:solidFill>
                  <a:schemeClr val="bg1">
                    <a:lumMod val="50000"/>
                  </a:schemeClr>
                </a:solidFill>
                <a:latin typeface="Open Sans" pitchFamily="34" charset="0"/>
                <a:ea typeface="Open Sans" pitchFamily="34" charset="0"/>
                <a:cs typeface="Open Sans" pitchFamily="34" charset="0"/>
              </a:endParaRPr>
            </a:p>
          </p:txBody>
        </p:sp>
        <p:sp>
          <p:nvSpPr>
            <p:cNvPr id="17" name="Text Box 10"/>
            <p:cNvSpPr txBox="1">
              <a:spLocks noChangeArrowheads="1"/>
            </p:cNvSpPr>
            <p:nvPr/>
          </p:nvSpPr>
          <p:spPr bwMode="auto">
            <a:xfrm>
              <a:off x="733993" y="1581150"/>
              <a:ext cx="2161607" cy="390809"/>
            </a:xfrm>
            <a:prstGeom prst="rect">
              <a:avLst/>
            </a:prstGeom>
            <a:noFill/>
            <a:ln w="9525">
              <a:noFill/>
              <a:miter lim="800000"/>
            </a:ln>
          </p:spPr>
          <p:txBody>
            <a:bodyPr wrap="square" lIns="45720" tIns="22860" rIns="45720" bIns="22860">
              <a:spAutoFit/>
            </a:bodyPr>
            <a:lstStyle/>
            <a:p>
              <a:pPr algn="r" defTabSz="1087755"/>
              <a:r>
                <a:rPr lang="en-US" sz="1200" b="1" dirty="0" smtClean="0">
                  <a:solidFill>
                    <a:schemeClr val="bg1">
                      <a:lumMod val="50000"/>
                    </a:schemeClr>
                  </a:solidFill>
                  <a:latin typeface="Open Sans" pitchFamily="34" charset="0"/>
                  <a:ea typeface="Open Sans" pitchFamily="34" charset="0"/>
                  <a:cs typeface="Open Sans" pitchFamily="34" charset="0"/>
                </a:rPr>
                <a:t>Documentation</a:t>
              </a:r>
              <a:endParaRPr lang="en-US" sz="1200" b="1" dirty="0"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050" dirty="0" err="1">
                  <a:solidFill>
                    <a:schemeClr val="bg1">
                      <a:lumMod val="50000"/>
                    </a:schemeClr>
                  </a:solidFill>
                  <a:latin typeface="Open Sans" pitchFamily="34" charset="0"/>
                  <a:ea typeface="Open Sans" pitchFamily="34" charset="0"/>
                  <a:cs typeface="Open Sans" pitchFamily="34" charset="0"/>
                </a:rPr>
                <a:t>Nullam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eu</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tempor</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purus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Nunc</a:t>
              </a:r>
              <a:r>
                <a:rPr lang="en-US" sz="1050" dirty="0">
                  <a:solidFill>
                    <a:schemeClr val="bg1">
                      <a:lumMod val="50000"/>
                    </a:schemeClr>
                  </a:solidFill>
                  <a:latin typeface="Open Sans" pitchFamily="34" charset="0"/>
                  <a:ea typeface="Open Sans" pitchFamily="34" charset="0"/>
                  <a:cs typeface="Open Sans" pitchFamily="34" charset="0"/>
                </a:rPr>
                <a:t> a </a:t>
              </a:r>
              <a:r>
                <a:rPr lang="en-US" sz="1050" dirty="0" err="1">
                  <a:solidFill>
                    <a:schemeClr val="bg1">
                      <a:lumMod val="50000"/>
                    </a:schemeClr>
                  </a:solidFill>
                  <a:latin typeface="Open Sans" pitchFamily="34" charset="0"/>
                  <a:ea typeface="Open Sans" pitchFamily="34" charset="0"/>
                  <a:cs typeface="Open Sans" pitchFamily="34" charset="0"/>
                </a:rPr>
                <a:t>leo</a:t>
              </a:r>
              <a:r>
                <a:rPr lang="en-US" sz="1050" dirty="0">
                  <a:solidFill>
                    <a:schemeClr val="bg1">
                      <a:lumMod val="50000"/>
                    </a:schemeClr>
                  </a:solidFill>
                  <a:latin typeface="Open Sans" pitchFamily="34" charset="0"/>
                  <a:ea typeface="Open Sans" pitchFamily="34" charset="0"/>
                  <a:cs typeface="Open Sans" pitchFamily="34" charset="0"/>
                </a:rPr>
                <a:t> magna, sit </a:t>
              </a:r>
              <a:r>
                <a:rPr lang="en-US" sz="1050" dirty="0" err="1">
                  <a:solidFill>
                    <a:schemeClr val="bg1">
                      <a:lumMod val="50000"/>
                    </a:schemeClr>
                  </a:solidFill>
                  <a:latin typeface="Open Sans" pitchFamily="34" charset="0"/>
                  <a:ea typeface="Open Sans" pitchFamily="34" charset="0"/>
                  <a:cs typeface="Open Sans" pitchFamily="34" charset="0"/>
                </a:rPr>
                <a:t>amet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consequat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risus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Nullam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eu</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tempor</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smtClean="0">
                  <a:solidFill>
                    <a:schemeClr val="bg1">
                      <a:lumMod val="50000"/>
                    </a:schemeClr>
                  </a:solidFill>
                  <a:latin typeface="Open Sans" pitchFamily="34" charset="0"/>
                  <a:ea typeface="Open Sans" pitchFamily="34" charset="0"/>
                  <a:cs typeface="Open Sans" pitchFamily="34" charset="0"/>
                </a:rPr>
                <a:t>purus</a:t>
              </a:r>
              <a:r>
                <a:rPr lang="en-US" sz="1050" dirty="0" smtClean="0">
                  <a:solidFill>
                    <a:schemeClr val="bg1">
                      <a:lumMod val="50000"/>
                    </a:schemeClr>
                  </a:solidFill>
                  <a:latin typeface="Open Sans" pitchFamily="34" charset="0"/>
                  <a:ea typeface="Open Sans" pitchFamily="34" charset="0"/>
                  <a:cs typeface="Open Sans" pitchFamily="34" charset="0"/>
                </a:rPr>
                <a:t>.</a:t>
              </a:r>
              <a:endParaRPr lang="en-US" sz="1050" dirty="0" smtClean="0">
                <a:solidFill>
                  <a:schemeClr val="bg1">
                    <a:lumMod val="50000"/>
                  </a:schemeClr>
                </a:solidFill>
                <a:latin typeface="Open Sans" pitchFamily="34" charset="0"/>
                <a:ea typeface="Open Sans" pitchFamily="34" charset="0"/>
                <a:cs typeface="Open Sans" pitchFamily="34" charset="0"/>
              </a:endParaRPr>
            </a:p>
          </p:txBody>
        </p:sp>
        <p:sp>
          <p:nvSpPr>
            <p:cNvPr id="18" name="Text Box 10"/>
            <p:cNvSpPr txBox="1">
              <a:spLocks noChangeArrowheads="1"/>
            </p:cNvSpPr>
            <p:nvPr/>
          </p:nvSpPr>
          <p:spPr bwMode="auto">
            <a:xfrm>
              <a:off x="457200" y="2789635"/>
              <a:ext cx="2161607" cy="390809"/>
            </a:xfrm>
            <a:prstGeom prst="rect">
              <a:avLst/>
            </a:prstGeom>
            <a:noFill/>
            <a:ln w="9525">
              <a:noFill/>
              <a:miter lim="800000"/>
            </a:ln>
          </p:spPr>
          <p:txBody>
            <a:bodyPr wrap="square" lIns="45720" tIns="22860" rIns="45720" bIns="22860">
              <a:spAutoFit/>
            </a:bodyPr>
            <a:lstStyle/>
            <a:p>
              <a:pPr algn="r" defTabSz="1087755"/>
              <a:r>
                <a:rPr lang="en-US" sz="1200" b="1" smtClean="0">
                  <a:solidFill>
                    <a:schemeClr val="bg1">
                      <a:lumMod val="50000"/>
                    </a:schemeClr>
                  </a:solidFill>
                  <a:latin typeface="Open Sans" pitchFamily="34" charset="0"/>
                  <a:ea typeface="Open Sans" pitchFamily="34" charset="0"/>
                  <a:cs typeface="Open Sans" pitchFamily="34" charset="0"/>
                </a:rPr>
                <a:t>Maintenance</a:t>
              </a:r>
              <a:endParaRPr lang="en-US" sz="1200" b="1"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05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050" smtClean="0">
                  <a:solidFill>
                    <a:schemeClr val="bg1">
                      <a:lumMod val="50000"/>
                    </a:schemeClr>
                  </a:solidFill>
                  <a:latin typeface="Open Sans" pitchFamily="34" charset="0"/>
                  <a:ea typeface="Open Sans" pitchFamily="34" charset="0"/>
                  <a:cs typeface="Open Sans" pitchFamily="34" charset="0"/>
                </a:rPr>
                <a:t>purus.</a:t>
              </a:r>
              <a:endParaRPr lang="en-US" sz="1050" smtClean="0">
                <a:solidFill>
                  <a:schemeClr val="bg1">
                    <a:lumMod val="50000"/>
                  </a:schemeClr>
                </a:solidFill>
                <a:latin typeface="Open Sans" pitchFamily="34" charset="0"/>
                <a:ea typeface="Open Sans" pitchFamily="34" charset="0"/>
                <a:cs typeface="Open Sans" pitchFamily="34" charset="0"/>
              </a:endParaRPr>
            </a:p>
          </p:txBody>
        </p:sp>
        <p:sp>
          <p:nvSpPr>
            <p:cNvPr id="23" name="Text Box 10"/>
            <p:cNvSpPr txBox="1">
              <a:spLocks noChangeArrowheads="1"/>
            </p:cNvSpPr>
            <p:nvPr/>
          </p:nvSpPr>
          <p:spPr bwMode="auto">
            <a:xfrm>
              <a:off x="733993" y="4009542"/>
              <a:ext cx="2161607" cy="390809"/>
            </a:xfrm>
            <a:prstGeom prst="rect">
              <a:avLst/>
            </a:prstGeom>
            <a:noFill/>
            <a:ln w="9525">
              <a:noFill/>
              <a:miter lim="800000"/>
            </a:ln>
          </p:spPr>
          <p:txBody>
            <a:bodyPr wrap="square" lIns="45720" tIns="22860" rIns="45720" bIns="22860">
              <a:spAutoFit/>
            </a:bodyPr>
            <a:lstStyle/>
            <a:p>
              <a:pPr algn="r" defTabSz="1087755"/>
              <a:r>
                <a:rPr lang="en-US" sz="1200" b="1" smtClean="0">
                  <a:solidFill>
                    <a:schemeClr val="bg1">
                      <a:lumMod val="50000"/>
                    </a:schemeClr>
                  </a:solidFill>
                  <a:latin typeface="Open Sans" pitchFamily="34" charset="0"/>
                  <a:ea typeface="Open Sans" pitchFamily="34" charset="0"/>
                  <a:cs typeface="Open Sans" pitchFamily="34" charset="0"/>
                </a:rPr>
                <a:t>Security</a:t>
              </a:r>
              <a:endParaRPr lang="en-US" sz="1200" b="1"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05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050" smtClean="0">
                  <a:solidFill>
                    <a:schemeClr val="bg1">
                      <a:lumMod val="50000"/>
                    </a:schemeClr>
                  </a:solidFill>
                  <a:latin typeface="Open Sans" pitchFamily="34" charset="0"/>
                  <a:ea typeface="Open Sans" pitchFamily="34" charset="0"/>
                  <a:cs typeface="Open Sans" pitchFamily="34" charset="0"/>
                </a:rPr>
                <a:t>purus.</a:t>
              </a:r>
              <a:endParaRPr lang="en-US" sz="1050" smtClean="0">
                <a:solidFill>
                  <a:schemeClr val="bg1">
                    <a:lumMod val="50000"/>
                  </a:schemeClr>
                </a:solidFill>
                <a:latin typeface="Open Sans" pitchFamily="34" charset="0"/>
                <a:ea typeface="Open Sans" pitchFamily="34" charset="0"/>
                <a:cs typeface="Open Sans" pitchFamily="34" charset="0"/>
              </a:endParaRPr>
            </a:p>
          </p:txBody>
        </p:sp>
        <p:grpSp>
          <p:nvGrpSpPr>
            <p:cNvPr id="24" name="Group 25"/>
            <p:cNvGrpSpPr/>
            <p:nvPr/>
          </p:nvGrpSpPr>
          <p:grpSpPr>
            <a:xfrm>
              <a:off x="4168487" y="2695371"/>
              <a:ext cx="784513" cy="638379"/>
              <a:chOff x="1550139" y="1314466"/>
              <a:chExt cx="509139" cy="414300"/>
            </a:xfrm>
            <a:solidFill>
              <a:srgbClr val="45C1A4"/>
            </a:solidFill>
          </p:grpSpPr>
          <p:sp>
            <p:nvSpPr>
              <p:cNvPr id="2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14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9" name="Group 29"/>
            <p:cNvGrpSpPr/>
            <p:nvPr/>
          </p:nvGrpSpPr>
          <p:grpSpPr>
            <a:xfrm>
              <a:off x="3443331" y="2088900"/>
              <a:ext cx="420252" cy="356898"/>
              <a:chOff x="2950272" y="1314466"/>
              <a:chExt cx="496661" cy="421788"/>
            </a:xfrm>
            <a:solidFill>
              <a:schemeClr val="bg1"/>
            </a:solidFill>
          </p:grpSpPr>
          <p:sp>
            <p:nvSpPr>
              <p:cNvPr id="30"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2"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6" name="Group 36"/>
            <p:cNvGrpSpPr/>
            <p:nvPr/>
          </p:nvGrpSpPr>
          <p:grpSpPr>
            <a:xfrm>
              <a:off x="3069121" y="2966230"/>
              <a:ext cx="395238" cy="388965"/>
              <a:chOff x="1587575" y="2265358"/>
              <a:chExt cx="314468" cy="309477"/>
            </a:xfrm>
            <a:solidFill>
              <a:schemeClr val="bg1"/>
            </a:solidFill>
          </p:grpSpPr>
          <p:sp>
            <p:nvSpPr>
              <p:cNvPr id="3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9" name="Group 39"/>
            <p:cNvGrpSpPr/>
            <p:nvPr/>
          </p:nvGrpSpPr>
          <p:grpSpPr>
            <a:xfrm>
              <a:off x="5598494" y="2928587"/>
              <a:ext cx="324452" cy="406813"/>
              <a:chOff x="5106627" y="2260366"/>
              <a:chExt cx="324452" cy="406813"/>
            </a:xfrm>
            <a:solidFill>
              <a:schemeClr val="bg1"/>
            </a:solidFill>
          </p:grpSpPr>
          <p:sp>
            <p:nvSpPr>
              <p:cNvPr id="40"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4" name="Freeform 103"/>
            <p:cNvSpPr>
              <a:spLocks noEditPoints="1"/>
            </p:cNvSpPr>
            <p:nvPr/>
          </p:nvSpPr>
          <p:spPr bwMode="auto">
            <a:xfrm>
              <a:off x="3409312" y="3881976"/>
              <a:ext cx="376864" cy="371872"/>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5" name="Freeform 104"/>
            <p:cNvSpPr>
              <a:spLocks noEditPoints="1"/>
            </p:cNvSpPr>
            <p:nvPr/>
          </p:nvSpPr>
          <p:spPr bwMode="auto">
            <a:xfrm>
              <a:off x="5256257" y="3859515"/>
              <a:ext cx="399325" cy="394333"/>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46" name="Group 46"/>
            <p:cNvGrpSpPr/>
            <p:nvPr/>
          </p:nvGrpSpPr>
          <p:grpSpPr>
            <a:xfrm>
              <a:off x="5247394" y="2020485"/>
              <a:ext cx="408188" cy="464492"/>
              <a:chOff x="2927811" y="2108124"/>
              <a:chExt cx="361887" cy="411804"/>
            </a:xfrm>
            <a:solidFill>
              <a:schemeClr val="bg1"/>
            </a:solidFill>
          </p:grpSpPr>
          <p:sp>
            <p:nvSpPr>
              <p:cNvPr id="47"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1" name="Text Box 10"/>
            <p:cNvSpPr txBox="1">
              <a:spLocks noChangeArrowheads="1"/>
            </p:cNvSpPr>
            <p:nvPr/>
          </p:nvSpPr>
          <p:spPr bwMode="auto">
            <a:xfrm>
              <a:off x="3971508" y="3389800"/>
              <a:ext cx="1176214" cy="162837"/>
            </a:xfrm>
            <a:prstGeom prst="rect">
              <a:avLst/>
            </a:prstGeom>
            <a:noFill/>
            <a:ln w="9525">
              <a:noFill/>
              <a:miter lim="800000"/>
            </a:ln>
          </p:spPr>
          <p:txBody>
            <a:bodyPr wrap="square" lIns="45720" tIns="22860" rIns="45720" bIns="22860">
              <a:spAutoFit/>
            </a:bodyPr>
            <a:lstStyle/>
            <a:p>
              <a:pPr algn="ctr" defTabSz="1087755"/>
              <a:r>
                <a:rPr lang="en-US" sz="1200" b="1" smtClean="0">
                  <a:solidFill>
                    <a:schemeClr val="bg1">
                      <a:lumMod val="50000"/>
                    </a:schemeClr>
                  </a:solidFill>
                  <a:latin typeface="Open Sans" pitchFamily="34" charset="0"/>
                  <a:ea typeface="Open Sans" pitchFamily="34" charset="0"/>
                  <a:cs typeface="Open Sans" pitchFamily="34" charset="0"/>
                </a:rPr>
                <a:t>Property</a:t>
              </a:r>
              <a:endParaRPr lang="en-US" sz="1000" b="1" smtClean="0">
                <a:solidFill>
                  <a:schemeClr val="bg1">
                    <a:lumMod val="50000"/>
                  </a:schemeClr>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168836" y="1857829"/>
            <a:ext cx="11841992" cy="4550714"/>
            <a:chOff x="387350" y="1254522"/>
            <a:chExt cx="8229600" cy="3162523"/>
          </a:xfrm>
        </p:grpSpPr>
        <p:graphicFrame>
          <p:nvGraphicFramePr>
            <p:cNvPr id="7" name="Chart 1"/>
            <p:cNvGraphicFramePr/>
            <p:nvPr/>
          </p:nvGraphicFramePr>
          <p:xfrm>
            <a:off x="387350" y="1254522"/>
            <a:ext cx="4159250" cy="3162523"/>
          </p:xfrm>
          <a:graphic>
            <a:graphicData uri="http://schemas.openxmlformats.org/drawingml/2006/chart">
              <c:chart xmlns:c="http://schemas.openxmlformats.org/drawingml/2006/chart" xmlns:r="http://schemas.openxmlformats.org/officeDocument/2006/relationships" r:id="rId1"/>
            </a:graphicData>
          </a:graphic>
        </p:graphicFrame>
        <p:sp>
          <p:nvSpPr>
            <p:cNvPr id="8" name="Rounded Rectangle 12"/>
            <p:cNvSpPr/>
            <p:nvPr/>
          </p:nvSpPr>
          <p:spPr>
            <a:xfrm>
              <a:off x="5075653" y="1376963"/>
              <a:ext cx="401324" cy="401324"/>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Roboto condensed"/>
                <a:cs typeface="Roboto condensed"/>
              </a:endParaRPr>
            </a:p>
          </p:txBody>
        </p:sp>
        <p:grpSp>
          <p:nvGrpSpPr>
            <p:cNvPr id="9" name="Group 14"/>
            <p:cNvGrpSpPr/>
            <p:nvPr/>
          </p:nvGrpSpPr>
          <p:grpSpPr>
            <a:xfrm>
              <a:off x="5188546" y="1518389"/>
              <a:ext cx="186772" cy="118470"/>
              <a:chOff x="6351" y="0"/>
              <a:chExt cx="490538" cy="311150"/>
            </a:xfrm>
            <a:solidFill>
              <a:schemeClr val="bg1"/>
            </a:solidFill>
          </p:grpSpPr>
          <p:sp>
            <p:nvSpPr>
              <p:cNvPr id="10" name="Freeform 144"/>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sp>
            <p:nvSpPr>
              <p:cNvPr id="11" name="Freeform 145"/>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sp>
            <p:nvSpPr>
              <p:cNvPr id="12" name="Freeform 146"/>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grpSp>
        <p:grpSp>
          <p:nvGrpSpPr>
            <p:cNvPr id="13" name="Group 31"/>
            <p:cNvGrpSpPr/>
            <p:nvPr/>
          </p:nvGrpSpPr>
          <p:grpSpPr>
            <a:xfrm>
              <a:off x="5561881" y="1254522"/>
              <a:ext cx="3055069" cy="707628"/>
              <a:chOff x="4826000" y="920370"/>
              <a:chExt cx="3055069" cy="707628"/>
            </a:xfrm>
          </p:grpSpPr>
          <p:sp>
            <p:nvSpPr>
              <p:cNvPr id="14" name="텍스트 개체 틀 2"/>
              <p:cNvSpPr txBox="1"/>
              <p:nvPr/>
            </p:nvSpPr>
            <p:spPr>
              <a:xfrm>
                <a:off x="4826000" y="1184741"/>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050" b="1" dirty="0" smtClean="0">
                    <a:solidFill>
                      <a:schemeClr val="bg1">
                        <a:lumMod val="50000"/>
                      </a:schemeClr>
                    </a:solidFill>
                    <a:latin typeface="Roboto condensed"/>
                    <a:cs typeface="Roboto condensed"/>
                  </a:rPr>
                  <a:t>First Section : </a:t>
                </a:r>
                <a:r>
                  <a:rPr lang="en-US" altLang="ko-KR" sz="1050" dirty="0" smtClean="0">
                    <a:solidFill>
                      <a:schemeClr val="bg1">
                        <a:lumMod val="50000"/>
                      </a:schemeClr>
                    </a:solidFill>
                    <a:latin typeface="Roboto condensed"/>
                    <a:cs typeface="Roboto condensed"/>
                  </a:rPr>
                  <a:t>dolor sit amen, consectetur adipiscing elit. Integer nec odio. Praesent lib ero. Sed cursus ante dapibus</a:t>
                </a:r>
                <a:r>
                  <a:rPr lang="en-US" altLang="ko-KR" sz="1050" dirty="0">
                    <a:solidFill>
                      <a:schemeClr val="bg1">
                        <a:lumMod val="50000"/>
                      </a:schemeClr>
                    </a:solidFill>
                    <a:latin typeface="Roboto condensed"/>
                    <a:cs typeface="Roboto condensed"/>
                  </a:rPr>
                  <a:t>.</a:t>
                </a:r>
                <a:endParaRPr lang="en-US" altLang="ko-KR" sz="1050" dirty="0">
                  <a:solidFill>
                    <a:schemeClr val="bg1">
                      <a:lumMod val="50000"/>
                    </a:schemeClr>
                  </a:solidFill>
                  <a:latin typeface="Roboto condensed"/>
                  <a:cs typeface="Roboto condensed"/>
                </a:endParaRPr>
              </a:p>
            </p:txBody>
          </p:sp>
          <p:sp>
            <p:nvSpPr>
              <p:cNvPr id="15"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800" dirty="0" smtClean="0">
                    <a:solidFill>
                      <a:schemeClr val="bg1">
                        <a:lumMod val="50000"/>
                      </a:schemeClr>
                    </a:solidFill>
                    <a:latin typeface="Roboto condensed"/>
                    <a:cs typeface="Roboto condensed"/>
                  </a:rPr>
                  <a:t>Business chart 01</a:t>
                </a:r>
                <a:endParaRPr lang="en-US" altLang="ko-KR" sz="1800" dirty="0">
                  <a:solidFill>
                    <a:schemeClr val="bg1">
                      <a:lumMod val="50000"/>
                    </a:schemeClr>
                  </a:solidFill>
                  <a:latin typeface="Roboto condensed"/>
                  <a:cs typeface="Roboto condensed"/>
                </a:endParaRPr>
              </a:p>
            </p:txBody>
          </p:sp>
        </p:grpSp>
        <p:sp>
          <p:nvSpPr>
            <p:cNvPr id="16" name="Rounded Rectangle 11"/>
            <p:cNvSpPr/>
            <p:nvPr/>
          </p:nvSpPr>
          <p:spPr>
            <a:xfrm>
              <a:off x="5072418" y="2181262"/>
              <a:ext cx="401324" cy="401324"/>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Roboto condensed"/>
                <a:cs typeface="Roboto condensed"/>
              </a:endParaRPr>
            </a:p>
          </p:txBody>
        </p:sp>
        <p:grpSp>
          <p:nvGrpSpPr>
            <p:cNvPr id="17" name="Group 18"/>
            <p:cNvGrpSpPr/>
            <p:nvPr/>
          </p:nvGrpSpPr>
          <p:grpSpPr>
            <a:xfrm>
              <a:off x="5191932" y="2294409"/>
              <a:ext cx="173781" cy="173781"/>
              <a:chOff x="6350" y="4763"/>
              <a:chExt cx="492125" cy="492125"/>
            </a:xfrm>
            <a:solidFill>
              <a:schemeClr val="bg1"/>
            </a:solidFill>
          </p:grpSpPr>
          <p:sp>
            <p:nvSpPr>
              <p:cNvPr id="18"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sp>
            <p:nvSpPr>
              <p:cNvPr id="23"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sp>
            <p:nvSpPr>
              <p:cNvPr id="24"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grpSp>
        <p:grpSp>
          <p:nvGrpSpPr>
            <p:cNvPr id="25" name="Group 35"/>
            <p:cNvGrpSpPr/>
            <p:nvPr/>
          </p:nvGrpSpPr>
          <p:grpSpPr>
            <a:xfrm>
              <a:off x="5561881" y="2062568"/>
              <a:ext cx="3055069" cy="707628"/>
              <a:chOff x="4826000" y="920370"/>
              <a:chExt cx="3055069" cy="707628"/>
            </a:xfrm>
          </p:grpSpPr>
          <p:sp>
            <p:nvSpPr>
              <p:cNvPr id="27"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100" b="1" dirty="0">
                    <a:solidFill>
                      <a:schemeClr val="bg1">
                        <a:lumMod val="50000"/>
                      </a:schemeClr>
                    </a:solidFill>
                    <a:latin typeface="Roboto condensed"/>
                    <a:cs typeface="Roboto condensed"/>
                  </a:rPr>
                  <a:t>First Section : </a:t>
                </a:r>
                <a:r>
                  <a:rPr lang="en-US" altLang="ko-KR" sz="1100" dirty="0">
                    <a:solidFill>
                      <a:schemeClr val="bg1">
                        <a:lumMod val="50000"/>
                      </a:schemeClr>
                    </a:solidFill>
                    <a:latin typeface="Roboto condensed"/>
                    <a:cs typeface="Roboto condensed"/>
                  </a:rPr>
                  <a:t>dolor sit amen, consectetur adipiscing elit. Integer nec odio. Praesent lib ero. Sed cursus ante dapibus.</a:t>
                </a:r>
                <a:endParaRPr lang="en-US" altLang="ko-KR" sz="1100" dirty="0">
                  <a:solidFill>
                    <a:schemeClr val="bg1">
                      <a:lumMod val="50000"/>
                    </a:schemeClr>
                  </a:solidFill>
                  <a:latin typeface="Roboto condensed"/>
                  <a:cs typeface="Roboto condensed"/>
                </a:endParaRPr>
              </a:p>
            </p:txBody>
          </p:sp>
          <p:sp>
            <p:nvSpPr>
              <p:cNvPr id="28"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800" dirty="0" smtClean="0">
                    <a:solidFill>
                      <a:schemeClr val="bg1">
                        <a:lumMod val="50000"/>
                      </a:schemeClr>
                    </a:solidFill>
                    <a:latin typeface="Roboto condensed"/>
                    <a:cs typeface="Roboto condensed"/>
                  </a:rPr>
                  <a:t>Business chart 01</a:t>
                </a:r>
                <a:endParaRPr lang="en-US" altLang="ko-KR" sz="1800" dirty="0">
                  <a:solidFill>
                    <a:schemeClr val="bg1">
                      <a:lumMod val="50000"/>
                    </a:schemeClr>
                  </a:solidFill>
                  <a:latin typeface="Roboto condensed"/>
                  <a:cs typeface="Roboto condensed"/>
                </a:endParaRPr>
              </a:p>
            </p:txBody>
          </p:sp>
        </p:grpSp>
        <p:sp>
          <p:nvSpPr>
            <p:cNvPr id="29" name="Rounded Rectangle 10"/>
            <p:cNvSpPr/>
            <p:nvPr/>
          </p:nvSpPr>
          <p:spPr>
            <a:xfrm>
              <a:off x="5075417" y="2985561"/>
              <a:ext cx="401324" cy="401324"/>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Roboto condensed"/>
                <a:cs typeface="Roboto condensed"/>
              </a:endParaRPr>
            </a:p>
          </p:txBody>
        </p:sp>
        <p:sp>
          <p:nvSpPr>
            <p:cNvPr id="30" name="Freeform 53"/>
            <p:cNvSpPr>
              <a:spLocks noEditPoints="1"/>
            </p:cNvSpPr>
            <p:nvPr/>
          </p:nvSpPr>
          <p:spPr bwMode="auto">
            <a:xfrm>
              <a:off x="5207560" y="3101022"/>
              <a:ext cx="145958" cy="162731"/>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2800">
                <a:latin typeface="Roboto condensed"/>
                <a:cs typeface="Roboto condensed"/>
              </a:endParaRPr>
            </a:p>
          </p:txBody>
        </p:sp>
        <p:grpSp>
          <p:nvGrpSpPr>
            <p:cNvPr id="31" name="Group 38"/>
            <p:cNvGrpSpPr/>
            <p:nvPr/>
          </p:nvGrpSpPr>
          <p:grpSpPr>
            <a:xfrm>
              <a:off x="5561881" y="2870614"/>
              <a:ext cx="3055069" cy="707628"/>
              <a:chOff x="4826000" y="920370"/>
              <a:chExt cx="3055069" cy="707628"/>
            </a:xfrm>
          </p:grpSpPr>
          <p:sp>
            <p:nvSpPr>
              <p:cNvPr id="32"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100" b="1" dirty="0">
                    <a:solidFill>
                      <a:schemeClr val="bg1">
                        <a:lumMod val="50000"/>
                      </a:schemeClr>
                    </a:solidFill>
                    <a:latin typeface="Roboto condensed"/>
                    <a:cs typeface="Roboto condensed"/>
                  </a:rPr>
                  <a:t>First Section : </a:t>
                </a:r>
                <a:r>
                  <a:rPr lang="en-US" altLang="ko-KR" sz="1100" dirty="0">
                    <a:solidFill>
                      <a:schemeClr val="bg1">
                        <a:lumMod val="50000"/>
                      </a:schemeClr>
                    </a:solidFill>
                    <a:latin typeface="Roboto condensed"/>
                    <a:cs typeface="Roboto condensed"/>
                  </a:rPr>
                  <a:t>dolor sit amen, consectetur adipiscing elit. Integer nec odio. Praesent lib ero. Sed cursus ante dapibus.</a:t>
                </a:r>
                <a:endParaRPr lang="en-US" altLang="ko-KR" sz="1100" dirty="0">
                  <a:solidFill>
                    <a:schemeClr val="bg1">
                      <a:lumMod val="50000"/>
                    </a:schemeClr>
                  </a:solidFill>
                  <a:latin typeface="Roboto condensed"/>
                  <a:cs typeface="Roboto condensed"/>
                </a:endParaRPr>
              </a:p>
            </p:txBody>
          </p:sp>
          <p:sp>
            <p:nvSpPr>
              <p:cNvPr id="33"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800" dirty="0" smtClean="0">
                    <a:solidFill>
                      <a:schemeClr val="bg1">
                        <a:lumMod val="50000"/>
                      </a:schemeClr>
                    </a:solidFill>
                    <a:latin typeface="Roboto condensed"/>
                    <a:cs typeface="Roboto condensed"/>
                  </a:rPr>
                  <a:t>Business chart 01</a:t>
                </a:r>
                <a:endParaRPr lang="en-US" altLang="ko-KR" sz="1800" dirty="0">
                  <a:solidFill>
                    <a:schemeClr val="bg1">
                      <a:lumMod val="50000"/>
                    </a:schemeClr>
                  </a:solidFill>
                  <a:latin typeface="Roboto condensed"/>
                  <a:cs typeface="Roboto condensed"/>
                </a:endParaRPr>
              </a:p>
            </p:txBody>
          </p:sp>
        </p:grpSp>
        <p:sp>
          <p:nvSpPr>
            <p:cNvPr id="34" name="Rounded Rectangle 13"/>
            <p:cNvSpPr/>
            <p:nvPr/>
          </p:nvSpPr>
          <p:spPr>
            <a:xfrm>
              <a:off x="5084315" y="3789860"/>
              <a:ext cx="401324" cy="401324"/>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Roboto condensed"/>
                <a:cs typeface="Roboto condensed"/>
              </a:endParaRPr>
            </a:p>
          </p:txBody>
        </p:sp>
        <p:grpSp>
          <p:nvGrpSpPr>
            <p:cNvPr id="35" name="Group 22"/>
            <p:cNvGrpSpPr/>
            <p:nvPr/>
          </p:nvGrpSpPr>
          <p:grpSpPr>
            <a:xfrm>
              <a:off x="5202990" y="3915317"/>
              <a:ext cx="172328" cy="169584"/>
              <a:chOff x="6297613" y="1392238"/>
              <a:chExt cx="498475" cy="490537"/>
            </a:xfrm>
            <a:solidFill>
              <a:schemeClr val="bg1"/>
            </a:solidFill>
          </p:grpSpPr>
          <p:sp>
            <p:nvSpPr>
              <p:cNvPr id="36" name="Freeform 23"/>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sp>
            <p:nvSpPr>
              <p:cNvPr id="37" name="Freeform 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sp>
            <p:nvSpPr>
              <p:cNvPr id="38" name="Freeform 25"/>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2800">
                  <a:latin typeface="Roboto condensed"/>
                  <a:ea typeface="+mn-ea"/>
                  <a:cs typeface="Roboto condensed"/>
                </a:endParaRPr>
              </a:p>
            </p:txBody>
          </p:sp>
        </p:grpSp>
        <p:grpSp>
          <p:nvGrpSpPr>
            <p:cNvPr id="39" name="Group 41"/>
            <p:cNvGrpSpPr/>
            <p:nvPr/>
          </p:nvGrpSpPr>
          <p:grpSpPr>
            <a:xfrm>
              <a:off x="5561881" y="3678660"/>
              <a:ext cx="3055069" cy="707628"/>
              <a:chOff x="4826000" y="920370"/>
              <a:chExt cx="3055069" cy="707628"/>
            </a:xfrm>
          </p:grpSpPr>
          <p:sp>
            <p:nvSpPr>
              <p:cNvPr id="40"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100" b="1" dirty="0">
                    <a:solidFill>
                      <a:schemeClr val="bg1">
                        <a:lumMod val="50000"/>
                      </a:schemeClr>
                    </a:solidFill>
                    <a:latin typeface="Roboto condensed"/>
                    <a:cs typeface="Roboto condensed"/>
                  </a:rPr>
                  <a:t>First Section : </a:t>
                </a:r>
                <a:r>
                  <a:rPr lang="en-US" altLang="ko-KR" sz="1100" dirty="0">
                    <a:solidFill>
                      <a:schemeClr val="bg1">
                        <a:lumMod val="50000"/>
                      </a:schemeClr>
                    </a:solidFill>
                    <a:latin typeface="Roboto condensed"/>
                    <a:cs typeface="Roboto condensed"/>
                  </a:rPr>
                  <a:t>dolor sit amen, consectetur adipiscing elit. Integer nec odio. Praesent lib ero. Sed cursus ante dapibus.</a:t>
                </a:r>
                <a:endParaRPr lang="en-US" altLang="ko-KR" sz="1100" dirty="0">
                  <a:solidFill>
                    <a:schemeClr val="bg1">
                      <a:lumMod val="50000"/>
                    </a:schemeClr>
                  </a:solidFill>
                  <a:latin typeface="Roboto condensed"/>
                  <a:cs typeface="Roboto condensed"/>
                </a:endParaRPr>
              </a:p>
            </p:txBody>
          </p:sp>
          <p:sp>
            <p:nvSpPr>
              <p:cNvPr id="41"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800" dirty="0" smtClean="0">
                    <a:solidFill>
                      <a:schemeClr val="bg1">
                        <a:lumMod val="50000"/>
                      </a:schemeClr>
                    </a:solidFill>
                    <a:latin typeface="Roboto condensed"/>
                    <a:cs typeface="Roboto condensed"/>
                  </a:rPr>
                  <a:t>Business chart 01</a:t>
                </a:r>
                <a:endParaRPr lang="en-US" altLang="ko-KR" sz="1800" dirty="0">
                  <a:solidFill>
                    <a:schemeClr val="bg1">
                      <a:lumMod val="50000"/>
                    </a:schemeClr>
                  </a:solidFill>
                  <a:latin typeface="Roboto condensed"/>
                  <a:cs typeface="Roboto condensed"/>
                </a:endParaRPr>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9"/>
          <p:cNvSpPr/>
          <p:nvPr/>
        </p:nvSpPr>
        <p:spPr>
          <a:xfrm>
            <a:off x="3555999" y="1989301"/>
            <a:ext cx="8638825" cy="2880987"/>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9"/>
          <p:cNvSpPr/>
          <p:nvPr/>
        </p:nvSpPr>
        <p:spPr>
          <a:xfrm>
            <a:off x="0" y="0"/>
            <a:ext cx="420913" cy="6859588"/>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79516" y="2242444"/>
            <a:ext cx="2364863"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14B28B"/>
                </a:solidFill>
                <a:latin typeface="微软雅黑" pitchFamily="34" charset="-122"/>
                <a:ea typeface="微软雅黑" pitchFamily="34" charset="-122"/>
              </a:rPr>
              <a:t>03</a:t>
            </a:r>
            <a:endParaRPr lang="zh-CN" altLang="en-US" sz="8800" b="1" dirty="0">
              <a:solidFill>
                <a:srgbClr val="14B28B"/>
              </a:solidFill>
              <a:latin typeface="微软雅黑" pitchFamily="34" charset="-122"/>
              <a:ea typeface="微软雅黑" pitchFamily="34" charset="-122"/>
            </a:endParaRPr>
          </a:p>
        </p:txBody>
      </p:sp>
      <p:grpSp>
        <p:nvGrpSpPr>
          <p:cNvPr id="41" name="组合 40"/>
          <p:cNvGrpSpPr/>
          <p:nvPr/>
        </p:nvGrpSpPr>
        <p:grpSpPr>
          <a:xfrm>
            <a:off x="4209142" y="2595187"/>
            <a:ext cx="6031802" cy="1659377"/>
            <a:chOff x="5082108" y="2422824"/>
            <a:chExt cx="6031802" cy="1659377"/>
          </a:xfrm>
        </p:grpSpPr>
        <p:sp>
          <p:nvSpPr>
            <p:cNvPr id="42" name="矩形 41"/>
            <p:cNvSpPr/>
            <p:nvPr/>
          </p:nvSpPr>
          <p:spPr>
            <a:xfrm>
              <a:off x="5082108" y="2422824"/>
              <a:ext cx="3262432" cy="1015663"/>
            </a:xfrm>
            <a:prstGeom prst="rect">
              <a:avLst/>
            </a:prstGeom>
          </p:spPr>
          <p:txBody>
            <a:bodyPr wrap="none">
              <a:spAutoFit/>
            </a:bodyPr>
            <a:lstStyle/>
            <a:p>
              <a:r>
                <a:rPr kumimoji="1" lang="zh-CN" altLang="en-US" sz="6000" b="1" dirty="0" smtClean="0">
                  <a:solidFill>
                    <a:schemeClr val="bg1"/>
                  </a:solidFill>
                  <a:latin typeface="微软雅黑" pitchFamily="34" charset="-122"/>
                  <a:ea typeface="微软雅黑" pitchFamily="34" charset="-122"/>
                </a:rPr>
                <a:t>加入标题</a:t>
              </a:r>
              <a:endParaRPr kumimoji="1" lang="zh-CN" altLang="en-US" sz="6000" b="1" dirty="0">
                <a:solidFill>
                  <a:schemeClr val="bg1"/>
                </a:solidFill>
                <a:latin typeface="微软雅黑" pitchFamily="34" charset="-122"/>
                <a:ea typeface="微软雅黑" pitchFamily="34" charset="-122"/>
              </a:endParaRPr>
            </a:p>
          </p:txBody>
        </p:sp>
        <p:sp>
          <p:nvSpPr>
            <p:cNvPr id="43" name="矩形 42"/>
            <p:cNvSpPr/>
            <p:nvPr/>
          </p:nvSpPr>
          <p:spPr>
            <a:xfrm>
              <a:off x="5082108" y="3482421"/>
              <a:ext cx="6031802" cy="599780"/>
            </a:xfrm>
            <a:prstGeom prst="rect">
              <a:avLst/>
            </a:prstGeom>
          </p:spPr>
          <p:txBody>
            <a:bodyPr wrap="square">
              <a:spAutoFit/>
            </a:bodyPr>
            <a:lstStyle/>
            <a:p>
              <a:pPr>
                <a:lnSpc>
                  <a:spcPct val="130000"/>
                </a:lnSpc>
              </a:pPr>
              <a:r>
                <a:rPr lang="zh-CN" altLang="en-US" sz="1335" dirty="0">
                  <a:solidFill>
                    <a:schemeClr val="bg1"/>
                  </a:solidFill>
                  <a:latin typeface="微软雅黑" pitchFamily="34" charset="-122"/>
                  <a:ea typeface="微软雅黑" pitchFamily="34" charset="-122"/>
                </a:rPr>
                <a:t>点击此处添加文本内容，如关键词、部分简单介绍等。点击此处添加文本内容，如关键词、部分简单介绍等。点击此处添加文本内容，如关键词、部分简单</a:t>
              </a:r>
              <a:r>
                <a:rPr lang="zh-CN" altLang="en-US" sz="1335" dirty="0" smtClean="0">
                  <a:solidFill>
                    <a:schemeClr val="bg1"/>
                  </a:solidFill>
                  <a:latin typeface="微软雅黑" pitchFamily="34" charset="-122"/>
                  <a:ea typeface="微软雅黑" pitchFamily="34" charset="-122"/>
                </a:rPr>
                <a:t>介。</a:t>
              </a:r>
              <a:endParaRPr lang="en-US" altLang="zh-CN" sz="1335"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500"/>
                                        <p:tgtEl>
                                          <p:spTgt spid="37"/>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381723" y="1450520"/>
            <a:ext cx="11570458" cy="5298621"/>
            <a:chOff x="533400" y="971550"/>
            <a:chExt cx="8153400" cy="3733800"/>
          </a:xfrm>
        </p:grpSpPr>
        <p:sp>
          <p:nvSpPr>
            <p:cNvPr id="7" name="Rounded Rectangle 6"/>
            <p:cNvSpPr/>
            <p:nvPr/>
          </p:nvSpPr>
          <p:spPr>
            <a:xfrm>
              <a:off x="6172200" y="1123950"/>
              <a:ext cx="1143000" cy="1143000"/>
            </a:xfrm>
            <a:prstGeom prst="roundRect">
              <a:avLst>
                <a:gd name="adj" fmla="val 8667"/>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8" name="Rounded Rectangle 7"/>
            <p:cNvSpPr/>
            <p:nvPr/>
          </p:nvSpPr>
          <p:spPr>
            <a:xfrm>
              <a:off x="7467600" y="1123950"/>
              <a:ext cx="1143000" cy="1143000"/>
            </a:xfrm>
            <a:prstGeom prst="roundRect">
              <a:avLst>
                <a:gd name="adj" fmla="val 8667"/>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9" name="Rounded Rectangle 9"/>
            <p:cNvSpPr/>
            <p:nvPr/>
          </p:nvSpPr>
          <p:spPr>
            <a:xfrm>
              <a:off x="3581400" y="1123950"/>
              <a:ext cx="1143000" cy="1143000"/>
            </a:xfrm>
            <a:prstGeom prst="roundRect">
              <a:avLst>
                <a:gd name="adj" fmla="val 8667"/>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0" name="Rounded Rectangle 10"/>
            <p:cNvSpPr/>
            <p:nvPr/>
          </p:nvSpPr>
          <p:spPr>
            <a:xfrm>
              <a:off x="4876800" y="1123950"/>
              <a:ext cx="1143000" cy="1143000"/>
            </a:xfrm>
            <a:prstGeom prst="roundRect">
              <a:avLst>
                <a:gd name="adj" fmla="val 8667"/>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endParaRPr>
            </a:p>
          </p:txBody>
        </p:sp>
        <p:sp>
          <p:nvSpPr>
            <p:cNvPr id="11" name="Text Box 10"/>
            <p:cNvSpPr txBox="1">
              <a:spLocks noChangeArrowheads="1"/>
            </p:cNvSpPr>
            <p:nvPr/>
          </p:nvSpPr>
          <p:spPr bwMode="auto">
            <a:xfrm>
              <a:off x="3505200" y="2419350"/>
              <a:ext cx="1295400" cy="845841"/>
            </a:xfrm>
            <a:prstGeom prst="rect">
              <a:avLst/>
            </a:prstGeom>
            <a:noFill/>
            <a:ln w="9525">
              <a:noFill/>
              <a:miter lim="800000"/>
            </a:ln>
          </p:spPr>
          <p:txBody>
            <a:bodyPr wrap="square" lIns="45720" tIns="22860" rIns="45720" bIns="22860">
              <a:spAutoFit/>
            </a:bodyPr>
            <a:lstStyle/>
            <a:p>
              <a:pPr defTabSz="1087755"/>
              <a:r>
                <a:rPr lang="en-US" sz="1600" b="1" smtClean="0">
                  <a:solidFill>
                    <a:schemeClr val="bg1">
                      <a:lumMod val="50000"/>
                    </a:schemeClr>
                  </a:solidFill>
                  <a:latin typeface="Open Sans" pitchFamily="34" charset="0"/>
                  <a:ea typeface="Open Sans" pitchFamily="34" charset="0"/>
                  <a:cs typeface="Open Sans" pitchFamily="34" charset="0"/>
                </a:rPr>
                <a:t>Good Display</a:t>
              </a:r>
              <a:endParaRPr lang="en-US" sz="1600" b="1"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1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a:t>
              </a:r>
              <a:r>
                <a:rPr lang="en-US" sz="1200" smtClean="0">
                  <a:solidFill>
                    <a:schemeClr val="bg1">
                      <a:lumMod val="50000"/>
                    </a:schemeClr>
                  </a:solidFill>
                  <a:latin typeface="Open Sans" pitchFamily="34" charset="0"/>
                  <a:ea typeface="Open Sans" pitchFamily="34" charset="0"/>
                  <a:cs typeface="Open Sans" pitchFamily="34" charset="0"/>
                </a:rPr>
                <a:t>Nullam eu tpurus.</a:t>
              </a:r>
              <a:endParaRPr lang="en-US" sz="1200" smtClean="0">
                <a:solidFill>
                  <a:schemeClr val="bg1">
                    <a:lumMod val="50000"/>
                  </a:schemeClr>
                </a:solidFill>
                <a:latin typeface="Open Sans" pitchFamily="34" charset="0"/>
                <a:ea typeface="Open Sans" pitchFamily="34" charset="0"/>
                <a:cs typeface="Open Sans" pitchFamily="34" charset="0"/>
              </a:endParaRPr>
            </a:p>
          </p:txBody>
        </p:sp>
        <p:sp>
          <p:nvSpPr>
            <p:cNvPr id="12" name="Text Box 10"/>
            <p:cNvSpPr txBox="1">
              <a:spLocks noChangeArrowheads="1"/>
            </p:cNvSpPr>
            <p:nvPr/>
          </p:nvSpPr>
          <p:spPr bwMode="auto">
            <a:xfrm>
              <a:off x="4800600" y="2419350"/>
              <a:ext cx="1295400" cy="845841"/>
            </a:xfrm>
            <a:prstGeom prst="rect">
              <a:avLst/>
            </a:prstGeom>
            <a:noFill/>
            <a:ln w="9525">
              <a:noFill/>
              <a:miter lim="800000"/>
            </a:ln>
          </p:spPr>
          <p:txBody>
            <a:bodyPr wrap="square" lIns="45720" tIns="22860" rIns="45720" bIns="22860">
              <a:spAutoFit/>
            </a:bodyPr>
            <a:lstStyle/>
            <a:p>
              <a:pPr defTabSz="1087755"/>
              <a:r>
                <a:rPr lang="en-US" sz="1600" b="1" smtClean="0">
                  <a:solidFill>
                    <a:schemeClr val="bg1">
                      <a:lumMod val="50000"/>
                    </a:schemeClr>
                  </a:solidFill>
                  <a:latin typeface="Open Sans" pitchFamily="34" charset="0"/>
                  <a:ea typeface="Open Sans" pitchFamily="34" charset="0"/>
                  <a:cs typeface="Open Sans" pitchFamily="34" charset="0"/>
                </a:rPr>
                <a:t>Branding </a:t>
              </a:r>
              <a:endParaRPr lang="en-US" sz="1600" b="1"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1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a:t>
              </a:r>
              <a:r>
                <a:rPr lang="en-US" sz="1200" smtClean="0">
                  <a:solidFill>
                    <a:schemeClr val="bg1">
                      <a:lumMod val="50000"/>
                    </a:schemeClr>
                  </a:solidFill>
                  <a:latin typeface="Open Sans" pitchFamily="34" charset="0"/>
                  <a:ea typeface="Open Sans" pitchFamily="34" charset="0"/>
                  <a:cs typeface="Open Sans" pitchFamily="34" charset="0"/>
                </a:rPr>
                <a:t>Nullam eu tpurus.</a:t>
              </a:r>
              <a:endParaRPr lang="en-US" sz="1200" smtClean="0">
                <a:solidFill>
                  <a:schemeClr val="bg1">
                    <a:lumMod val="50000"/>
                  </a:schemeClr>
                </a:solidFill>
                <a:latin typeface="Open Sans" pitchFamily="34" charset="0"/>
                <a:ea typeface="Open Sans" pitchFamily="34" charset="0"/>
                <a:cs typeface="Open Sans" pitchFamily="34" charset="0"/>
              </a:endParaRPr>
            </a:p>
          </p:txBody>
        </p:sp>
        <p:sp>
          <p:nvSpPr>
            <p:cNvPr id="13" name="Text Box 10"/>
            <p:cNvSpPr txBox="1">
              <a:spLocks noChangeArrowheads="1"/>
            </p:cNvSpPr>
            <p:nvPr/>
          </p:nvSpPr>
          <p:spPr bwMode="auto">
            <a:xfrm>
              <a:off x="6096000" y="2419350"/>
              <a:ext cx="1295400" cy="845841"/>
            </a:xfrm>
            <a:prstGeom prst="rect">
              <a:avLst/>
            </a:prstGeom>
            <a:noFill/>
            <a:ln w="9525">
              <a:noFill/>
              <a:miter lim="800000"/>
            </a:ln>
          </p:spPr>
          <p:txBody>
            <a:bodyPr wrap="square" lIns="45720" tIns="22860" rIns="45720" bIns="22860">
              <a:spAutoFit/>
            </a:bodyPr>
            <a:lstStyle/>
            <a:p>
              <a:pPr defTabSz="1087755"/>
              <a:r>
                <a:rPr lang="en-US" sz="1600" b="1" smtClean="0">
                  <a:solidFill>
                    <a:schemeClr val="bg1">
                      <a:lumMod val="50000"/>
                    </a:schemeClr>
                  </a:solidFill>
                  <a:latin typeface="Open Sans" pitchFamily="34" charset="0"/>
                  <a:ea typeface="Open Sans" pitchFamily="34" charset="0"/>
                  <a:cs typeface="Open Sans" pitchFamily="34" charset="0"/>
                </a:rPr>
                <a:t>Back Up Plan</a:t>
              </a:r>
              <a:endParaRPr lang="en-US" sz="1600" b="1"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1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a:t>
              </a:r>
              <a:r>
                <a:rPr lang="en-US" sz="1200" smtClean="0">
                  <a:solidFill>
                    <a:schemeClr val="bg1">
                      <a:lumMod val="50000"/>
                    </a:schemeClr>
                  </a:solidFill>
                  <a:latin typeface="Open Sans" pitchFamily="34" charset="0"/>
                  <a:ea typeface="Open Sans" pitchFamily="34" charset="0"/>
                  <a:cs typeface="Open Sans" pitchFamily="34" charset="0"/>
                </a:rPr>
                <a:t>Nullam eu tpurus.</a:t>
              </a:r>
              <a:endParaRPr lang="en-US" sz="1200" smtClean="0">
                <a:solidFill>
                  <a:schemeClr val="bg1">
                    <a:lumMod val="50000"/>
                  </a:schemeClr>
                </a:solidFill>
                <a:latin typeface="Open Sans" pitchFamily="34" charset="0"/>
                <a:ea typeface="Open Sans" pitchFamily="34" charset="0"/>
                <a:cs typeface="Open Sans" pitchFamily="34" charset="0"/>
              </a:endParaRPr>
            </a:p>
          </p:txBody>
        </p:sp>
        <p:sp>
          <p:nvSpPr>
            <p:cNvPr id="14" name="Text Box 10"/>
            <p:cNvSpPr txBox="1">
              <a:spLocks noChangeArrowheads="1"/>
            </p:cNvSpPr>
            <p:nvPr/>
          </p:nvSpPr>
          <p:spPr bwMode="auto">
            <a:xfrm>
              <a:off x="7391400" y="2419350"/>
              <a:ext cx="1295400" cy="845841"/>
            </a:xfrm>
            <a:prstGeom prst="rect">
              <a:avLst/>
            </a:prstGeom>
            <a:noFill/>
            <a:ln w="9525">
              <a:noFill/>
              <a:miter lim="800000"/>
            </a:ln>
          </p:spPr>
          <p:txBody>
            <a:bodyPr wrap="square" lIns="45720" tIns="22860" rIns="45720" bIns="22860">
              <a:spAutoFit/>
            </a:bodyPr>
            <a:lstStyle/>
            <a:p>
              <a:pPr defTabSz="1087755"/>
              <a:r>
                <a:rPr lang="en-US" sz="1600" b="1" smtClean="0">
                  <a:solidFill>
                    <a:schemeClr val="bg1">
                      <a:lumMod val="50000"/>
                    </a:schemeClr>
                  </a:solidFill>
                  <a:latin typeface="Open Sans" pitchFamily="34" charset="0"/>
                  <a:ea typeface="Open Sans" pitchFamily="34" charset="0"/>
                  <a:cs typeface="Open Sans" pitchFamily="34" charset="0"/>
                </a:rPr>
                <a:t>New Area</a:t>
              </a:r>
              <a:endParaRPr lang="en-US" sz="1600" b="1"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1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a:t>
              </a:r>
              <a:r>
                <a:rPr lang="en-US" sz="1200" smtClean="0">
                  <a:solidFill>
                    <a:schemeClr val="bg1">
                      <a:lumMod val="50000"/>
                    </a:schemeClr>
                  </a:solidFill>
                  <a:latin typeface="Open Sans" pitchFamily="34" charset="0"/>
                  <a:ea typeface="Open Sans" pitchFamily="34" charset="0"/>
                  <a:cs typeface="Open Sans" pitchFamily="34" charset="0"/>
                </a:rPr>
                <a:t>Nullam eu tpurus.</a:t>
              </a:r>
              <a:endParaRPr lang="en-US" sz="1200" smtClean="0">
                <a:solidFill>
                  <a:schemeClr val="bg1">
                    <a:lumMod val="50000"/>
                  </a:schemeClr>
                </a:solidFill>
                <a:latin typeface="Open Sans" pitchFamily="34" charset="0"/>
                <a:ea typeface="Open Sans" pitchFamily="34" charset="0"/>
                <a:cs typeface="Open Sans" pitchFamily="34" charset="0"/>
              </a:endParaRPr>
            </a:p>
          </p:txBody>
        </p:sp>
        <p:cxnSp>
          <p:nvCxnSpPr>
            <p:cNvPr id="15" name="Straight Connector 15"/>
            <p:cNvCxnSpPr/>
            <p:nvPr/>
          </p:nvCxnSpPr>
          <p:spPr>
            <a:xfrm>
              <a:off x="3581400" y="3735854"/>
              <a:ext cx="50292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Text Box 10"/>
            <p:cNvSpPr txBox="1">
              <a:spLocks noChangeArrowheads="1"/>
            </p:cNvSpPr>
            <p:nvPr/>
          </p:nvSpPr>
          <p:spPr bwMode="auto">
            <a:xfrm>
              <a:off x="3505200" y="3920520"/>
              <a:ext cx="5105400" cy="726555"/>
            </a:xfrm>
            <a:prstGeom prst="rect">
              <a:avLst/>
            </a:prstGeom>
            <a:noFill/>
            <a:ln w="9525">
              <a:noFill/>
              <a:miter lim="800000"/>
            </a:ln>
          </p:spPr>
          <p:txBody>
            <a:bodyPr wrap="square" lIns="45720" tIns="22860" rIns="45720" bIns="22860">
              <a:spAutoFit/>
            </a:bodyPr>
            <a:lstStyle/>
            <a:p>
              <a:pPr defTabSz="1087755"/>
              <a:r>
                <a:rPr lang="en-US" sz="1600" i="1" smtClean="0">
                  <a:solidFill>
                    <a:schemeClr val="bg1">
                      <a:lumMod val="50000"/>
                    </a:schemeClr>
                  </a:solidFill>
                  <a:latin typeface="Open Sans" pitchFamily="34" charset="0"/>
                  <a:ea typeface="Open Sans" pitchFamily="34" charset="0"/>
                  <a:cs typeface="Open Sans" pitchFamily="34" charset="0"/>
                </a:rPr>
                <a:t>Nullam </a:t>
              </a:r>
              <a:r>
                <a:rPr lang="en-US" sz="1600" i="1">
                  <a:solidFill>
                    <a:schemeClr val="bg1">
                      <a:lumMod val="50000"/>
                    </a:schemeClr>
                  </a:solidFill>
                  <a:latin typeface="Open Sans" pitchFamily="34" charset="0"/>
                  <a:ea typeface="Open Sans" pitchFamily="34" charset="0"/>
                  <a:cs typeface="Open Sans" pitchFamily="34" charset="0"/>
                </a:rPr>
                <a:t>eu tempor purus. Nunc a leo magna, sit amet consequat risus. </a:t>
              </a:r>
              <a:r>
                <a:rPr lang="en-US" sz="1600" i="1" smtClean="0">
                  <a:solidFill>
                    <a:schemeClr val="bg1">
                      <a:lumMod val="50000"/>
                    </a:schemeClr>
                  </a:solidFill>
                  <a:latin typeface="Open Sans" pitchFamily="34" charset="0"/>
                  <a:ea typeface="Open Sans" pitchFamily="34" charset="0"/>
                  <a:cs typeface="Open Sans" pitchFamily="34" charset="0"/>
                </a:rPr>
                <a:t>eu </a:t>
              </a:r>
              <a:r>
                <a:rPr lang="en-US" sz="1600" i="1">
                  <a:solidFill>
                    <a:schemeClr val="bg1">
                      <a:lumMod val="50000"/>
                    </a:schemeClr>
                  </a:solidFill>
                  <a:latin typeface="Open Sans" pitchFamily="34" charset="0"/>
                  <a:ea typeface="Open Sans" pitchFamily="34" charset="0"/>
                  <a:cs typeface="Open Sans" pitchFamily="34" charset="0"/>
                </a:rPr>
                <a:t>tempor purus</a:t>
              </a:r>
              <a:r>
                <a:rPr lang="en-US" sz="1600" i="1" smtClean="0">
                  <a:solidFill>
                    <a:schemeClr val="bg1">
                      <a:lumMod val="50000"/>
                    </a:schemeClr>
                  </a:solidFill>
                  <a:latin typeface="Open Sans" pitchFamily="34" charset="0"/>
                  <a:ea typeface="Open Sans" pitchFamily="34" charset="0"/>
                  <a:cs typeface="Open Sans" pitchFamily="34" charset="0"/>
                </a:rPr>
                <a:t>. </a:t>
              </a:r>
              <a:r>
                <a:rPr lang="en-US" sz="1600" i="1">
                  <a:solidFill>
                    <a:schemeClr val="bg1">
                      <a:lumMod val="50000"/>
                    </a:schemeClr>
                  </a:solidFill>
                  <a:latin typeface="Open Sans" pitchFamily="34" charset="0"/>
                  <a:ea typeface="Open Sans" pitchFamily="34" charset="0"/>
                  <a:cs typeface="Open Sans" pitchFamily="34" charset="0"/>
                </a:rPr>
                <a:t>sit amet consequat risus. </a:t>
              </a:r>
              <a:r>
                <a:rPr lang="en-US" sz="1600" i="1" smtClean="0">
                  <a:solidFill>
                    <a:schemeClr val="bg1">
                      <a:lumMod val="50000"/>
                    </a:schemeClr>
                  </a:solidFill>
                  <a:latin typeface="Open Sans" pitchFamily="34" charset="0"/>
                  <a:ea typeface="Open Sans" pitchFamily="34" charset="0"/>
                  <a:cs typeface="Open Sans" pitchFamily="34" charset="0"/>
                </a:rPr>
                <a:t>Nullam </a:t>
              </a:r>
              <a:r>
                <a:rPr lang="en-US" sz="1600" i="1">
                  <a:solidFill>
                    <a:schemeClr val="bg1">
                      <a:lumMod val="50000"/>
                    </a:schemeClr>
                  </a:solidFill>
                  <a:latin typeface="Open Sans" pitchFamily="34" charset="0"/>
                  <a:ea typeface="Open Sans" pitchFamily="34" charset="0"/>
                  <a:cs typeface="Open Sans" pitchFamily="34" charset="0"/>
                </a:rPr>
                <a:t>eu </a:t>
              </a:r>
              <a:r>
                <a:rPr lang="en-US" sz="1600" i="1" smtClean="0">
                  <a:solidFill>
                    <a:schemeClr val="bg1">
                      <a:lumMod val="50000"/>
                    </a:schemeClr>
                  </a:solidFill>
                  <a:latin typeface="Open Sans" pitchFamily="34" charset="0"/>
                  <a:ea typeface="Open Sans" pitchFamily="34" charset="0"/>
                  <a:cs typeface="Open Sans" pitchFamily="34" charset="0"/>
                </a:rPr>
                <a:t>temporullam eu tempor purus. Nunc a leo magna, sit amet consequat risus. Nullam eutempor purus. Nullam eu tempor purus. Nunc a leo magna.</a:t>
              </a:r>
              <a:endParaRPr lang="en-US" sz="1600" i="1" smtClean="0">
                <a:solidFill>
                  <a:schemeClr val="bg1">
                    <a:lumMod val="50000"/>
                  </a:schemeClr>
                </a:solidFill>
                <a:latin typeface="Open Sans" pitchFamily="34" charset="0"/>
                <a:ea typeface="Open Sans" pitchFamily="34" charset="0"/>
                <a:cs typeface="Open Sans" pitchFamily="34" charset="0"/>
              </a:endParaRPr>
            </a:p>
          </p:txBody>
        </p:sp>
        <p:cxnSp>
          <p:nvCxnSpPr>
            <p:cNvPr id="17" name="Straight Connector 18"/>
            <p:cNvCxnSpPr/>
            <p:nvPr/>
          </p:nvCxnSpPr>
          <p:spPr>
            <a:xfrm>
              <a:off x="3352800" y="1123950"/>
              <a:ext cx="0" cy="3581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Diagram 19"/>
            <p:cNvGraphicFramePr/>
            <p:nvPr/>
          </p:nvGraphicFramePr>
          <p:xfrm>
            <a:off x="533400" y="971550"/>
            <a:ext cx="2506866" cy="24759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 name="Text Box 10"/>
            <p:cNvSpPr txBox="1">
              <a:spLocks noChangeArrowheads="1"/>
            </p:cNvSpPr>
            <p:nvPr/>
          </p:nvSpPr>
          <p:spPr bwMode="auto">
            <a:xfrm>
              <a:off x="533400" y="3497327"/>
              <a:ext cx="2590800" cy="862107"/>
            </a:xfrm>
            <a:prstGeom prst="rect">
              <a:avLst/>
            </a:prstGeom>
            <a:noFill/>
            <a:ln w="9525">
              <a:noFill/>
              <a:miter lim="800000"/>
            </a:ln>
          </p:spPr>
          <p:txBody>
            <a:bodyPr wrap="square" lIns="45720" tIns="22860" rIns="45720" bIns="22860">
              <a:spAutoFit/>
            </a:bodyPr>
            <a:lstStyle/>
            <a:p>
              <a:pPr defTabSz="1087755"/>
              <a:r>
                <a:rPr lang="en-US" b="1" dirty="0" smtClean="0">
                  <a:solidFill>
                    <a:schemeClr val="bg1">
                      <a:lumMod val="50000"/>
                    </a:schemeClr>
                  </a:solidFill>
                  <a:latin typeface="Open Sans" pitchFamily="34" charset="0"/>
                  <a:ea typeface="Open Sans" pitchFamily="34" charset="0"/>
                  <a:cs typeface="Open Sans" pitchFamily="34" charset="0"/>
                </a:rPr>
                <a:t>Spying Strategy</a:t>
              </a:r>
              <a:endParaRPr lang="en-US" b="1" dirty="0"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050" b="1" dirty="0"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tempor</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purus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Nunc</a:t>
              </a:r>
              <a:r>
                <a:rPr lang="en-US" sz="1200" dirty="0">
                  <a:solidFill>
                    <a:schemeClr val="bg1">
                      <a:lumMod val="50000"/>
                    </a:schemeClr>
                  </a:solidFill>
                  <a:latin typeface="Open Sans" pitchFamily="34" charset="0"/>
                  <a:ea typeface="Open Sans" pitchFamily="34" charset="0"/>
                  <a:cs typeface="Open Sans" pitchFamily="34" charset="0"/>
                </a:rPr>
                <a:t> a </a:t>
              </a:r>
              <a:r>
                <a:rPr lang="en-US" sz="1200" dirty="0" err="1">
                  <a:solidFill>
                    <a:schemeClr val="bg1">
                      <a:lumMod val="50000"/>
                    </a:schemeClr>
                  </a:solidFill>
                  <a:latin typeface="Open Sans" pitchFamily="34" charset="0"/>
                  <a:ea typeface="Open Sans" pitchFamily="34" charset="0"/>
                  <a:cs typeface="Open Sans" pitchFamily="34" charset="0"/>
                </a:rPr>
                <a:t>leo</a:t>
              </a:r>
              <a:r>
                <a:rPr lang="en-US" sz="1200" dirty="0">
                  <a:solidFill>
                    <a:schemeClr val="bg1">
                      <a:lumMod val="50000"/>
                    </a:schemeClr>
                  </a:solidFill>
                  <a:latin typeface="Open Sans" pitchFamily="34" charset="0"/>
                  <a:ea typeface="Open Sans" pitchFamily="34" charset="0"/>
                  <a:cs typeface="Open Sans" pitchFamily="34" charset="0"/>
                </a:rPr>
                <a:t> magna, sit </a:t>
              </a:r>
              <a:r>
                <a:rPr lang="en-US" sz="1200" dirty="0" err="1">
                  <a:solidFill>
                    <a:schemeClr val="bg1">
                      <a:lumMod val="50000"/>
                    </a:schemeClr>
                  </a:solidFill>
                  <a:latin typeface="Open Sans" pitchFamily="34" charset="0"/>
                  <a:ea typeface="Open Sans" pitchFamily="34" charset="0"/>
                  <a:cs typeface="Open Sans" pitchFamily="34" charset="0"/>
                </a:rPr>
                <a:t>amet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consequat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risus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eu</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tempor</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purus</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Nunc</a:t>
              </a:r>
              <a:r>
                <a:rPr lang="en-US" sz="1200" dirty="0" smtClean="0">
                  <a:solidFill>
                    <a:schemeClr val="bg1">
                      <a:lumMod val="50000"/>
                    </a:schemeClr>
                  </a:solidFill>
                  <a:latin typeface="Open Sans" pitchFamily="34" charset="0"/>
                  <a:ea typeface="Open Sans" pitchFamily="34" charset="0"/>
                  <a:cs typeface="Open Sans" pitchFamily="34" charset="0"/>
                </a:rPr>
                <a:t> a </a:t>
              </a:r>
              <a:r>
                <a:rPr lang="en-US" sz="1200" dirty="0" err="1" smtClean="0">
                  <a:solidFill>
                    <a:schemeClr val="bg1">
                      <a:lumMod val="50000"/>
                    </a:schemeClr>
                  </a:solidFill>
                  <a:latin typeface="Open Sans" pitchFamily="34" charset="0"/>
                  <a:ea typeface="Open Sans" pitchFamily="34" charset="0"/>
                  <a:cs typeface="Open Sans" pitchFamily="34" charset="0"/>
                </a:rPr>
                <a:t>leo</a:t>
              </a:r>
              <a:r>
                <a:rPr lang="en-US" sz="1200" dirty="0" smtClean="0">
                  <a:solidFill>
                    <a:schemeClr val="bg1">
                      <a:lumMod val="50000"/>
                    </a:schemeClr>
                  </a:solidFill>
                  <a:latin typeface="Open Sans" pitchFamily="34" charset="0"/>
                  <a:ea typeface="Open Sans" pitchFamily="34" charset="0"/>
                  <a:cs typeface="Open Sans" pitchFamily="34" charset="0"/>
                </a:rPr>
                <a:t> magna, sit </a:t>
              </a:r>
              <a:r>
                <a:rPr lang="en-US" sz="1200" dirty="0" err="1" smtClean="0">
                  <a:solidFill>
                    <a:schemeClr val="bg1">
                      <a:lumMod val="50000"/>
                    </a:schemeClr>
                  </a:solidFill>
                  <a:latin typeface="Open Sans" pitchFamily="34" charset="0"/>
                  <a:ea typeface="Open Sans" pitchFamily="34" charset="0"/>
                  <a:cs typeface="Open Sans" pitchFamily="34" charset="0"/>
                </a:rPr>
                <a:t>amet</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consequat</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risus</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Nullam</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eu</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tempor</a:t>
              </a:r>
              <a:r>
                <a:rPr lang="en-US" sz="1200" dirty="0" smtClean="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purus</a:t>
              </a:r>
              <a:r>
                <a:rPr lang="en-US" sz="1200" dirty="0" smtClean="0">
                  <a:solidFill>
                    <a:schemeClr val="bg1">
                      <a:lumMod val="50000"/>
                    </a:schemeClr>
                  </a:solidFill>
                  <a:latin typeface="Open Sans" pitchFamily="34" charset="0"/>
                  <a:ea typeface="Open Sans" pitchFamily="34" charset="0"/>
                  <a:cs typeface="Open Sans" pitchFamily="34" charset="0"/>
                </a:rPr>
                <a:t>.</a:t>
              </a:r>
              <a:endParaRPr lang="en-US" sz="1200" dirty="0" smtClean="0">
                <a:solidFill>
                  <a:schemeClr val="bg1">
                    <a:lumMod val="50000"/>
                  </a:schemeClr>
                </a:solidFill>
                <a:latin typeface="Open Sans" pitchFamily="34" charset="0"/>
                <a:ea typeface="Open Sans" pitchFamily="34" charset="0"/>
                <a:cs typeface="Open Sans" pitchFamily="34" charset="0"/>
              </a:endParaRPr>
            </a:p>
          </p:txBody>
        </p:sp>
        <p:grpSp>
          <p:nvGrpSpPr>
            <p:cNvPr id="24" name="Group 21"/>
            <p:cNvGrpSpPr/>
            <p:nvPr/>
          </p:nvGrpSpPr>
          <p:grpSpPr>
            <a:xfrm>
              <a:off x="5173898" y="1462040"/>
              <a:ext cx="548803" cy="502237"/>
              <a:chOff x="6726389" y="1486674"/>
              <a:chExt cx="411805" cy="376863"/>
            </a:xfrm>
            <a:solidFill>
              <a:schemeClr val="bg1"/>
            </a:solidFill>
          </p:grpSpPr>
          <p:sp>
            <p:nvSpPr>
              <p:cNvPr id="25"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7"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8"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29" name="Group 25"/>
            <p:cNvGrpSpPr/>
            <p:nvPr/>
          </p:nvGrpSpPr>
          <p:grpSpPr>
            <a:xfrm>
              <a:off x="1143000" y="1766202"/>
              <a:ext cx="324452" cy="406813"/>
              <a:chOff x="5106627" y="2260366"/>
              <a:chExt cx="324452" cy="406813"/>
            </a:xfrm>
            <a:solidFill>
              <a:schemeClr val="bg1"/>
            </a:solidFill>
          </p:grpSpPr>
          <p:sp>
            <p:nvSpPr>
              <p:cNvPr id="30"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1"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2"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3"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34" name="Group 30"/>
            <p:cNvGrpSpPr/>
            <p:nvPr/>
          </p:nvGrpSpPr>
          <p:grpSpPr>
            <a:xfrm>
              <a:off x="1535781" y="2556443"/>
              <a:ext cx="521619" cy="459224"/>
              <a:chOff x="6040049" y="4182118"/>
              <a:chExt cx="521619" cy="459224"/>
            </a:xfrm>
            <a:solidFill>
              <a:schemeClr val="bg1"/>
            </a:solidFill>
          </p:grpSpPr>
          <p:sp>
            <p:nvSpPr>
              <p:cNvPr id="35"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6"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7"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8"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9"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40" name="Group 36"/>
            <p:cNvGrpSpPr/>
            <p:nvPr/>
          </p:nvGrpSpPr>
          <p:grpSpPr>
            <a:xfrm>
              <a:off x="2057400" y="1731261"/>
              <a:ext cx="431769" cy="429274"/>
              <a:chOff x="6559551" y="1588"/>
              <a:chExt cx="274637" cy="273050"/>
            </a:xfrm>
            <a:solidFill>
              <a:schemeClr val="bg1"/>
            </a:solidFill>
          </p:grpSpPr>
          <p:sp>
            <p:nvSpPr>
              <p:cNvPr id="41"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2"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3"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44" name="Group 40"/>
            <p:cNvGrpSpPr/>
            <p:nvPr/>
          </p:nvGrpSpPr>
          <p:grpSpPr>
            <a:xfrm>
              <a:off x="6462814" y="1430085"/>
              <a:ext cx="522596" cy="566147"/>
              <a:chOff x="6941027" y="4788593"/>
              <a:chExt cx="359392" cy="389342"/>
            </a:xfrm>
            <a:solidFill>
              <a:schemeClr val="bg1"/>
            </a:solidFill>
          </p:grpSpPr>
          <p:sp>
            <p:nvSpPr>
              <p:cNvPr id="45" name="Freeform 132"/>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6" name="Freeform 133"/>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7" name="Rectangle 134"/>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48" name="Group 44"/>
            <p:cNvGrpSpPr/>
            <p:nvPr/>
          </p:nvGrpSpPr>
          <p:grpSpPr>
            <a:xfrm>
              <a:off x="7819542" y="1421152"/>
              <a:ext cx="429274" cy="584013"/>
              <a:chOff x="8248816" y="4047345"/>
              <a:chExt cx="429274" cy="584013"/>
            </a:xfrm>
            <a:solidFill>
              <a:schemeClr val="bg1"/>
            </a:solidFill>
          </p:grpSpPr>
          <p:sp>
            <p:nvSpPr>
              <p:cNvPr id="49"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50"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51"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52"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53"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54" name="Group 50"/>
            <p:cNvGrpSpPr/>
            <p:nvPr/>
          </p:nvGrpSpPr>
          <p:grpSpPr>
            <a:xfrm>
              <a:off x="3874131" y="1398732"/>
              <a:ext cx="557537" cy="628852"/>
              <a:chOff x="5513440" y="1766202"/>
              <a:chExt cx="429274" cy="484183"/>
            </a:xfrm>
            <a:solidFill>
              <a:schemeClr val="bg1"/>
            </a:solidFill>
          </p:grpSpPr>
          <p:sp>
            <p:nvSpPr>
              <p:cNvPr id="5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5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5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571111" y="1442019"/>
            <a:ext cx="10865691" cy="5249717"/>
            <a:chOff x="273050" y="884464"/>
            <a:chExt cx="7912099" cy="3822700"/>
          </a:xfrm>
        </p:grpSpPr>
        <p:cxnSp>
          <p:nvCxnSpPr>
            <p:cNvPr id="7" name="Straight Connector 3"/>
            <p:cNvCxnSpPr/>
            <p:nvPr/>
          </p:nvCxnSpPr>
          <p:spPr>
            <a:xfrm flipV="1">
              <a:off x="4552949" y="1894114"/>
              <a:ext cx="8001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8" name="Straight Connector 4"/>
            <p:cNvCxnSpPr/>
            <p:nvPr/>
          </p:nvCxnSpPr>
          <p:spPr>
            <a:xfrm>
              <a:off x="6362699" y="1894114"/>
              <a:ext cx="812800" cy="43180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9" name="Straight Connector 5"/>
            <p:cNvCxnSpPr/>
            <p:nvPr/>
          </p:nvCxnSpPr>
          <p:spPr>
            <a:xfrm flipV="1">
              <a:off x="6362699" y="3335564"/>
              <a:ext cx="812800"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0" name="Straight Connector 6"/>
            <p:cNvCxnSpPr/>
            <p:nvPr/>
          </p:nvCxnSpPr>
          <p:spPr>
            <a:xfrm flipH="1" flipV="1">
              <a:off x="4552950" y="3335564"/>
              <a:ext cx="800099" cy="36195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1" name="Straight Connector 7"/>
            <p:cNvCxnSpPr/>
            <p:nvPr/>
          </p:nvCxnSpPr>
          <p:spPr>
            <a:xfrm>
              <a:off x="659129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cxnSp>
          <p:nvCxnSpPr>
            <p:cNvPr id="12" name="Straight Connector 8"/>
            <p:cNvCxnSpPr/>
            <p:nvPr/>
          </p:nvCxnSpPr>
          <p:spPr>
            <a:xfrm>
              <a:off x="4641849" y="2827564"/>
              <a:ext cx="495300" cy="0"/>
            </a:xfrm>
            <a:prstGeom prst="line">
              <a:avLst/>
            </a:prstGeom>
            <a:ln w="38100" cap="rnd" cmpd="sng">
              <a:solidFill>
                <a:schemeClr val="bg1">
                  <a:lumMod val="85000"/>
                </a:schemeClr>
              </a:solidFill>
              <a:prstDash val="solid"/>
              <a:headEnd type="arrow" w="sm" len="sm"/>
              <a:tailEnd type="arrow" w="sm" len="sm"/>
            </a:ln>
          </p:spPr>
          <p:style>
            <a:lnRef idx="1">
              <a:schemeClr val="dk1"/>
            </a:lnRef>
            <a:fillRef idx="0">
              <a:schemeClr val="dk1"/>
            </a:fillRef>
            <a:effectRef idx="0">
              <a:schemeClr val="dk1"/>
            </a:effectRef>
            <a:fontRef idx="minor">
              <a:schemeClr val="tx1"/>
            </a:fontRef>
          </p:style>
        </p:cxnSp>
        <p:sp>
          <p:nvSpPr>
            <p:cNvPr id="13" name="Rounded Rectangle 10"/>
            <p:cNvSpPr/>
            <p:nvPr/>
          </p:nvSpPr>
          <p:spPr>
            <a:xfrm>
              <a:off x="5219699" y="2150004"/>
              <a:ext cx="1276350" cy="12763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dirty="0">
                <a:latin typeface="Roboto condensed"/>
                <a:cs typeface="Roboto condensed"/>
              </a:endParaRPr>
            </a:p>
          </p:txBody>
        </p:sp>
        <p:sp>
          <p:nvSpPr>
            <p:cNvPr id="14" name="TextBox 12"/>
            <p:cNvSpPr txBox="1"/>
            <p:nvPr/>
          </p:nvSpPr>
          <p:spPr>
            <a:xfrm>
              <a:off x="5329989" y="2496079"/>
              <a:ext cx="1056139" cy="515463"/>
            </a:xfrm>
            <a:prstGeom prst="rect">
              <a:avLst/>
            </a:prstGeom>
            <a:noFill/>
          </p:spPr>
          <p:txBody>
            <a:bodyPr wrap="square" rtlCol="0">
              <a:spAutoFit/>
            </a:bodyPr>
            <a:lstStyle/>
            <a:p>
              <a:pPr lvl="0" algn="ctr"/>
              <a:r>
                <a:rPr lang="en-US" altLang="ko-KR" sz="2000" b="1" dirty="0" smtClean="0">
                  <a:solidFill>
                    <a:srgbClr val="FFFFFF"/>
                  </a:solidFill>
                  <a:latin typeface="Roboto condensed"/>
                  <a:cs typeface="Roboto condensed"/>
                </a:rPr>
                <a:t>Lorem Ipsum</a:t>
              </a:r>
              <a:endParaRPr lang="ko-KR" altLang="en-US" sz="2000" b="1" dirty="0">
                <a:solidFill>
                  <a:srgbClr val="FFFFFF"/>
                </a:solidFill>
                <a:latin typeface="Roboto condensed"/>
                <a:cs typeface="Roboto condensed"/>
              </a:endParaRPr>
            </a:p>
          </p:txBody>
        </p:sp>
        <p:sp>
          <p:nvSpPr>
            <p:cNvPr id="16" name="Rounded Rectangle 15"/>
            <p:cNvSpPr/>
            <p:nvPr/>
          </p:nvSpPr>
          <p:spPr>
            <a:xfrm>
              <a:off x="3543299" y="2322739"/>
              <a:ext cx="1009650" cy="10096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dirty="0">
                <a:latin typeface="Roboto condensed"/>
                <a:cs typeface="Roboto condensed"/>
              </a:endParaRPr>
            </a:p>
          </p:txBody>
        </p:sp>
        <p:sp>
          <p:nvSpPr>
            <p:cNvPr id="17" name="TextBox 16"/>
            <p:cNvSpPr txBox="1"/>
            <p:nvPr/>
          </p:nvSpPr>
          <p:spPr>
            <a:xfrm>
              <a:off x="3624650" y="2461155"/>
              <a:ext cx="835056" cy="515463"/>
            </a:xfrm>
            <a:prstGeom prst="rect">
              <a:avLst/>
            </a:prstGeom>
            <a:noFill/>
          </p:spPr>
          <p:txBody>
            <a:bodyPr wrap="square" rtlCol="0">
              <a:spAutoFit/>
            </a:bodyPr>
            <a:lstStyle/>
            <a:p>
              <a:pPr lvl="0" algn="ctr"/>
              <a:r>
                <a:rPr lang="en-US" altLang="ko-KR" sz="2000" b="1" dirty="0" smtClean="0">
                  <a:solidFill>
                    <a:srgbClr val="FFFFFF"/>
                  </a:solidFill>
                  <a:latin typeface="Roboto condensed"/>
                  <a:cs typeface="Roboto condensed"/>
                </a:rPr>
                <a:t>Lorem Ipsum</a:t>
              </a:r>
              <a:endParaRPr lang="ko-KR" altLang="en-US" sz="2000" b="1" dirty="0">
                <a:solidFill>
                  <a:srgbClr val="FFFFFF"/>
                </a:solidFill>
                <a:latin typeface="Roboto condensed"/>
                <a:cs typeface="Roboto condensed"/>
              </a:endParaRPr>
            </a:p>
          </p:txBody>
        </p:sp>
        <p:sp>
          <p:nvSpPr>
            <p:cNvPr id="23" name="Rounded Rectangle 19"/>
            <p:cNvSpPr/>
            <p:nvPr/>
          </p:nvSpPr>
          <p:spPr>
            <a:xfrm>
              <a:off x="7175499" y="2325914"/>
              <a:ext cx="1009650" cy="10096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dirty="0">
                <a:latin typeface="Roboto condensed"/>
                <a:cs typeface="Roboto condensed"/>
              </a:endParaRPr>
            </a:p>
          </p:txBody>
        </p:sp>
        <p:sp>
          <p:nvSpPr>
            <p:cNvPr id="24" name="TextBox 20"/>
            <p:cNvSpPr txBox="1"/>
            <p:nvPr/>
          </p:nvSpPr>
          <p:spPr>
            <a:xfrm>
              <a:off x="7260669" y="2464328"/>
              <a:ext cx="835056" cy="515463"/>
            </a:xfrm>
            <a:prstGeom prst="rect">
              <a:avLst/>
            </a:prstGeom>
            <a:noFill/>
          </p:spPr>
          <p:txBody>
            <a:bodyPr wrap="square" rtlCol="0">
              <a:spAutoFit/>
            </a:bodyPr>
            <a:lstStyle/>
            <a:p>
              <a:pPr lvl="0" algn="ctr"/>
              <a:r>
                <a:rPr lang="en-US" altLang="ko-KR" sz="2000" b="1" dirty="0" smtClean="0">
                  <a:solidFill>
                    <a:srgbClr val="FFFFFF"/>
                  </a:solidFill>
                  <a:latin typeface="Roboto condensed"/>
                  <a:cs typeface="Roboto condensed"/>
                </a:rPr>
                <a:t>Lorem Ipsum</a:t>
              </a:r>
              <a:endParaRPr lang="ko-KR" altLang="en-US" sz="2000" b="1" dirty="0">
                <a:solidFill>
                  <a:srgbClr val="FFFFFF"/>
                </a:solidFill>
                <a:latin typeface="Roboto condensed"/>
                <a:cs typeface="Roboto condensed"/>
              </a:endParaRPr>
            </a:p>
          </p:txBody>
        </p:sp>
        <p:sp>
          <p:nvSpPr>
            <p:cNvPr id="27" name="Rounded Rectangle 23"/>
            <p:cNvSpPr/>
            <p:nvPr/>
          </p:nvSpPr>
          <p:spPr>
            <a:xfrm>
              <a:off x="5353049" y="884464"/>
              <a:ext cx="1009650" cy="10096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dirty="0">
                <a:latin typeface="Roboto condensed"/>
                <a:cs typeface="Roboto condensed"/>
              </a:endParaRPr>
            </a:p>
          </p:txBody>
        </p:sp>
        <p:sp>
          <p:nvSpPr>
            <p:cNvPr id="28" name="TextBox 25"/>
            <p:cNvSpPr txBox="1"/>
            <p:nvPr/>
          </p:nvSpPr>
          <p:spPr>
            <a:xfrm>
              <a:off x="5423948" y="1029228"/>
              <a:ext cx="835056" cy="515463"/>
            </a:xfrm>
            <a:prstGeom prst="rect">
              <a:avLst/>
            </a:prstGeom>
            <a:noFill/>
          </p:spPr>
          <p:txBody>
            <a:bodyPr wrap="square" rtlCol="0">
              <a:spAutoFit/>
            </a:bodyPr>
            <a:lstStyle/>
            <a:p>
              <a:pPr lvl="0" algn="ctr"/>
              <a:r>
                <a:rPr lang="en-US" altLang="ko-KR" sz="2000" b="1" dirty="0" smtClean="0">
                  <a:solidFill>
                    <a:srgbClr val="FFFFFF"/>
                  </a:solidFill>
                  <a:latin typeface="Roboto condensed"/>
                  <a:cs typeface="Roboto condensed"/>
                </a:rPr>
                <a:t>Lorem Ipsum</a:t>
              </a:r>
              <a:endParaRPr lang="ko-KR" altLang="en-US" sz="2000" b="1" dirty="0">
                <a:solidFill>
                  <a:srgbClr val="FFFFFF"/>
                </a:solidFill>
                <a:latin typeface="Roboto condensed"/>
                <a:cs typeface="Roboto condensed"/>
              </a:endParaRPr>
            </a:p>
          </p:txBody>
        </p:sp>
        <p:sp>
          <p:nvSpPr>
            <p:cNvPr id="30" name="Rounded Rectangle 28"/>
            <p:cNvSpPr/>
            <p:nvPr/>
          </p:nvSpPr>
          <p:spPr>
            <a:xfrm>
              <a:off x="5340558" y="3697514"/>
              <a:ext cx="1009650" cy="10096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dirty="0">
                <a:latin typeface="Roboto condensed"/>
                <a:cs typeface="Roboto condensed"/>
              </a:endParaRPr>
            </a:p>
          </p:txBody>
        </p:sp>
        <p:sp>
          <p:nvSpPr>
            <p:cNvPr id="31" name="TextBox 30"/>
            <p:cNvSpPr txBox="1"/>
            <p:nvPr/>
          </p:nvSpPr>
          <p:spPr>
            <a:xfrm>
              <a:off x="5423948" y="3867680"/>
              <a:ext cx="835056" cy="515463"/>
            </a:xfrm>
            <a:prstGeom prst="rect">
              <a:avLst/>
            </a:prstGeom>
            <a:noFill/>
          </p:spPr>
          <p:txBody>
            <a:bodyPr wrap="square" rtlCol="0">
              <a:spAutoFit/>
            </a:bodyPr>
            <a:lstStyle/>
            <a:p>
              <a:pPr lvl="0" algn="ctr"/>
              <a:r>
                <a:rPr lang="en-US" altLang="ko-KR" sz="2000" b="1" dirty="0" smtClean="0">
                  <a:solidFill>
                    <a:srgbClr val="FFFFFF"/>
                  </a:solidFill>
                  <a:latin typeface="Roboto condensed"/>
                  <a:cs typeface="Roboto condensed"/>
                </a:rPr>
                <a:t>Lorem Ipsum</a:t>
              </a:r>
              <a:endParaRPr lang="ko-KR" altLang="en-US" sz="2000" b="1" dirty="0">
                <a:solidFill>
                  <a:srgbClr val="FFFFFF"/>
                </a:solidFill>
                <a:latin typeface="Roboto condensed"/>
                <a:cs typeface="Roboto condensed"/>
              </a:endParaRPr>
            </a:p>
          </p:txBody>
        </p:sp>
        <p:sp>
          <p:nvSpPr>
            <p:cNvPr id="33" name="Text Placeholder 8"/>
            <p:cNvSpPr txBox="1"/>
            <p:nvPr/>
          </p:nvSpPr>
          <p:spPr>
            <a:xfrm>
              <a:off x="273050" y="1260157"/>
              <a:ext cx="2171700" cy="2899892"/>
            </a:xfrm>
            <a:prstGeom prst="rect">
              <a:avLst/>
            </a:prstGeom>
          </p:spPr>
          <p:txBody>
            <a:bodyPr vert="horz"/>
            <a:lstStyle>
              <a:lvl1pPr marL="0" indent="0" algn="l" defTabSz="457200" rtl="0" eaLnBrk="1" latinLnBrk="0" hangingPunct="1">
                <a:lnSpc>
                  <a:spcPct val="120000"/>
                </a:lnSpc>
                <a:spcBef>
                  <a:spcPct val="20000"/>
                </a:spcBef>
                <a:buFont typeface="Arial" panose="020B060402020209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nSpc>
                  <a:spcPct val="130000"/>
                </a:lnSpc>
              </a:pPr>
              <a:r>
                <a:rPr lang="en-US" sz="1200" dirty="0" smtClean="0">
                  <a:solidFill>
                    <a:schemeClr val="tx1">
                      <a:lumMod val="50000"/>
                      <a:lumOff val="50000"/>
                    </a:schemeClr>
                  </a:solidFill>
                </a:rPr>
                <a:t>Lorem ipsum dolor sit amet, consectetur adipiscing elit, sed do eiusmod tempor incididunt ut labore et dolore magna aliqua. Ut enim ad minim veniam, quis nostrud exercitation ullamco laboris nisi ut aliquip ex ea commodo consequat.</a:t>
              </a:r>
              <a:endParaRPr lang="en-US" sz="1200" dirty="0" smtClean="0">
                <a:solidFill>
                  <a:schemeClr val="tx1">
                    <a:lumMod val="50000"/>
                    <a:lumOff val="50000"/>
                  </a:schemeClr>
                </a:solidFill>
              </a:endParaRPr>
            </a:p>
            <a:p>
              <a:pPr>
                <a:lnSpc>
                  <a:spcPct val="130000"/>
                </a:lnSpc>
              </a:pPr>
              <a:endParaRPr lang="en-US" sz="1200" dirty="0">
                <a:solidFill>
                  <a:schemeClr val="tx1">
                    <a:lumMod val="50000"/>
                    <a:lumOff val="50000"/>
                  </a:schemeClr>
                </a:solidFill>
              </a:endParaRPr>
            </a:p>
            <a:p>
              <a:pPr>
                <a:lnSpc>
                  <a:spcPct val="130000"/>
                </a:lnSpc>
              </a:pPr>
              <a:r>
                <a:rPr lang="en-US" sz="1200" dirty="0">
                  <a:solidFill>
                    <a:schemeClr val="tx1">
                      <a:lumMod val="50000"/>
                      <a:lumOff val="50000"/>
                    </a:schemeClr>
                  </a:solidFill>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endParaRPr lang="en-US" sz="1200" dirty="0">
                <a:solidFill>
                  <a:schemeClr val="tx1">
                    <a:lumMod val="50000"/>
                    <a:lumOff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97915" y="2191655"/>
            <a:ext cx="12318940" cy="3924043"/>
            <a:chOff x="155607" y="1566459"/>
            <a:chExt cx="8564568" cy="2728135"/>
          </a:xfrm>
        </p:grpSpPr>
        <p:sp>
          <p:nvSpPr>
            <p:cNvPr id="7" name="Oval 4"/>
            <p:cNvSpPr>
              <a:spLocks noChangeAspect="1"/>
            </p:cNvSpPr>
            <p:nvPr/>
          </p:nvSpPr>
          <p:spPr bwMode="auto">
            <a:xfrm>
              <a:off x="512315" y="1566459"/>
              <a:ext cx="1249810" cy="1246715"/>
            </a:xfrm>
            <a:prstGeom prst="ellipse">
              <a:avLst/>
            </a:prstGeom>
            <a:noFill/>
            <a:ln>
              <a:solidFill>
                <a:srgbClr val="14B28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8" name="Oval 5"/>
            <p:cNvSpPr>
              <a:spLocks noChangeAspect="1"/>
            </p:cNvSpPr>
            <p:nvPr/>
          </p:nvSpPr>
          <p:spPr bwMode="auto">
            <a:xfrm>
              <a:off x="816545" y="2389436"/>
              <a:ext cx="641350" cy="639762"/>
            </a:xfrm>
            <a:prstGeom prst="ellipse">
              <a:avLst/>
            </a:prstGeom>
            <a:solidFill>
              <a:srgbClr val="14B28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9" name="Content Placeholder 2"/>
            <p:cNvSpPr txBox="1"/>
            <p:nvPr/>
          </p:nvSpPr>
          <p:spPr bwMode="auto">
            <a:xfrm>
              <a:off x="741176"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spcBef>
                  <a:spcPct val="20000"/>
                </a:spcBef>
                <a:buFont typeface="Arial" panose="020B0604020202090204" pitchFamily="34" charset="0"/>
                <a:buNone/>
              </a:pPr>
              <a:r>
                <a:rPr lang="en-US" sz="4400" dirty="0" smtClean="0">
                  <a:solidFill>
                    <a:schemeClr val="bg1">
                      <a:lumMod val="50000"/>
                    </a:schemeClr>
                  </a:solidFill>
                  <a:latin typeface="Roboto condensed"/>
                  <a:cs typeface="Roboto condensed"/>
                </a:rPr>
                <a:t>28%</a:t>
              </a:r>
              <a:endParaRPr lang="en-US" sz="4400" dirty="0">
                <a:solidFill>
                  <a:schemeClr val="bg1">
                    <a:lumMod val="50000"/>
                  </a:schemeClr>
                </a:solidFill>
                <a:latin typeface="Roboto condensed"/>
                <a:cs typeface="Roboto condensed"/>
              </a:endParaRPr>
            </a:p>
          </p:txBody>
        </p:sp>
        <p:sp>
          <p:nvSpPr>
            <p:cNvPr id="10" name="Rectangle 7"/>
            <p:cNvSpPr/>
            <p:nvPr/>
          </p:nvSpPr>
          <p:spPr>
            <a:xfrm>
              <a:off x="679454" y="2021086"/>
              <a:ext cx="1011042" cy="256773"/>
            </a:xfrm>
            <a:prstGeom prst="rect">
              <a:avLst/>
            </a:prstGeom>
          </p:spPr>
          <p:txBody>
            <a:bodyPr wrap="none">
              <a:spAutoFit/>
            </a:bodyPr>
            <a:lstStyle/>
            <a:p>
              <a:pPr eaLnBrk="1" hangingPunct="1">
                <a:spcBef>
                  <a:spcPct val="20000"/>
                </a:spcBef>
                <a:buFont typeface="Arial" panose="020B0604020202090204" pitchFamily="34" charset="0"/>
                <a:buNone/>
                <a:defRPr/>
              </a:pPr>
              <a:r>
                <a:rPr lang="en-US" dirty="0" smtClean="0">
                  <a:solidFill>
                    <a:schemeClr val="bg1">
                      <a:lumMod val="50000"/>
                    </a:schemeClr>
                  </a:solidFill>
                  <a:latin typeface="Roboto condensed"/>
                  <a:cs typeface="Roboto condensed"/>
                </a:rPr>
                <a:t>Sound Noise</a:t>
              </a:r>
              <a:endParaRPr lang="en-US" dirty="0">
                <a:solidFill>
                  <a:schemeClr val="bg1">
                    <a:lumMod val="50000"/>
                  </a:schemeClr>
                </a:solidFill>
                <a:latin typeface="Roboto condensed"/>
                <a:cs typeface="Roboto condensed"/>
              </a:endParaRPr>
            </a:p>
          </p:txBody>
        </p:sp>
        <p:sp>
          <p:nvSpPr>
            <p:cNvPr id="11" name="Content Placeholder 2"/>
            <p:cNvSpPr txBox="1"/>
            <p:nvPr/>
          </p:nvSpPr>
          <p:spPr bwMode="auto">
            <a:xfrm>
              <a:off x="273050"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marL="0" indent="0" algn="ctr" eaLnBrk="1" hangingPunct="1">
                <a:lnSpc>
                  <a:spcPct val="120000"/>
                </a:lnSpc>
                <a:buNone/>
                <a:defRPr/>
              </a:pPr>
              <a:r>
                <a:rPr lang="en-US" sz="1200" dirty="0">
                  <a:solidFill>
                    <a:schemeClr val="bg1">
                      <a:lumMod val="50000"/>
                    </a:schemeClr>
                  </a:solidFill>
                  <a:latin typeface="Roboto condensed"/>
                  <a:cs typeface="Roboto condensed"/>
                </a:rPr>
                <a:t>Lorem Ipsum has been the industry's standard dummy text ever since the 1500s, when an unknown </a:t>
              </a:r>
              <a:r>
                <a:rPr lang="en-US" sz="1200" dirty="0" smtClean="0">
                  <a:solidFill>
                    <a:schemeClr val="bg1">
                      <a:lumMod val="50000"/>
                    </a:schemeClr>
                  </a:solidFill>
                  <a:latin typeface="Roboto condensed"/>
                  <a:cs typeface="Roboto condensed"/>
                </a:rPr>
                <a:t>printer </a:t>
              </a:r>
              <a:r>
                <a:rPr lang="en-US" sz="1200" dirty="0">
                  <a:solidFill>
                    <a:schemeClr val="bg1">
                      <a:lumMod val="50000"/>
                    </a:schemeClr>
                  </a:solidFill>
                  <a:latin typeface="Roboto condensed"/>
                  <a:cs typeface="Roboto condensed"/>
                </a:rPr>
                <a:t>took a galley of type and scrambled it to make a type specimen </a:t>
              </a:r>
              <a:r>
                <a:rPr lang="en-US" sz="1200" dirty="0" smtClean="0">
                  <a:solidFill>
                    <a:schemeClr val="bg1">
                      <a:lumMod val="50000"/>
                    </a:schemeClr>
                  </a:solidFill>
                  <a:latin typeface="Roboto condensed"/>
                  <a:cs typeface="Roboto condensed"/>
                </a:rPr>
                <a:t>book.</a:t>
              </a:r>
              <a:endParaRPr lang="en-US" sz="1200" dirty="0">
                <a:solidFill>
                  <a:schemeClr val="bg1">
                    <a:lumMod val="50000"/>
                  </a:schemeClr>
                </a:solidFill>
                <a:latin typeface="Roboto condensed"/>
                <a:cs typeface="Roboto condensed"/>
              </a:endParaRPr>
            </a:p>
          </p:txBody>
        </p:sp>
        <p:sp>
          <p:nvSpPr>
            <p:cNvPr id="12" name="Freeform 11"/>
            <p:cNvSpPr/>
            <p:nvPr/>
          </p:nvSpPr>
          <p:spPr bwMode="auto">
            <a:xfrm>
              <a:off x="1064479" y="2578376"/>
              <a:ext cx="145482" cy="261883"/>
            </a:xfrm>
            <a:custGeom>
              <a:avLst/>
              <a:gdLst>
                <a:gd name="T0" fmla="*/ 2147483647 w 200"/>
                <a:gd name="T1" fmla="*/ 2147483647 h 360"/>
                <a:gd name="T2" fmla="*/ 2147483647 w 200"/>
                <a:gd name="T3" fmla="*/ 2147483647 h 360"/>
                <a:gd name="T4" fmla="*/ 2147483647 w 200"/>
                <a:gd name="T5" fmla="*/ 2147483647 h 360"/>
                <a:gd name="T6" fmla="*/ 2147483647 w 200"/>
                <a:gd name="T7" fmla="*/ 2147483647 h 360"/>
                <a:gd name="T8" fmla="*/ 2147483647 w 200"/>
                <a:gd name="T9" fmla="*/ 2147483647 h 360"/>
                <a:gd name="T10" fmla="*/ 2147483647 w 200"/>
                <a:gd name="T11" fmla="*/ 2147483647 h 360"/>
                <a:gd name="T12" fmla="*/ 2147483647 w 200"/>
                <a:gd name="T13" fmla="*/ 2147483647 h 360"/>
                <a:gd name="T14" fmla="*/ 2147483647 w 200"/>
                <a:gd name="T15" fmla="*/ 2147483647 h 360"/>
                <a:gd name="T16" fmla="*/ 2147483647 w 200"/>
                <a:gd name="T17" fmla="*/ 2147483647 h 360"/>
                <a:gd name="T18" fmla="*/ 2147483647 w 200"/>
                <a:gd name="T19" fmla="*/ 2147483647 h 360"/>
                <a:gd name="T20" fmla="*/ 0 w 200"/>
                <a:gd name="T21" fmla="*/ 2147483647 h 360"/>
                <a:gd name="T22" fmla="*/ 0 w 200"/>
                <a:gd name="T23" fmla="*/ 2147483647 h 360"/>
                <a:gd name="T24" fmla="*/ 2147483647 w 200"/>
                <a:gd name="T25" fmla="*/ 2147483647 h 360"/>
                <a:gd name="T26" fmla="*/ 2147483647 w 200"/>
                <a:gd name="T27" fmla="*/ 2147483647 h 360"/>
                <a:gd name="T28" fmla="*/ 2147483647 w 200"/>
                <a:gd name="T29" fmla="*/ 0 h 360"/>
                <a:gd name="T30" fmla="*/ 2147483647 w 200"/>
                <a:gd name="T31" fmla="*/ 0 h 360"/>
                <a:gd name="T32" fmla="*/ 2147483647 w 200"/>
                <a:gd name="T33" fmla="*/ 2147483647 h 3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3600" dirty="0">
                <a:solidFill>
                  <a:schemeClr val="bg1">
                    <a:lumMod val="50000"/>
                  </a:schemeClr>
                </a:solidFill>
                <a:latin typeface="Roboto condensed"/>
                <a:cs typeface="Roboto condensed"/>
              </a:endParaRPr>
            </a:p>
          </p:txBody>
        </p:sp>
        <p:sp>
          <p:nvSpPr>
            <p:cNvPr id="13" name="Title 13"/>
            <p:cNvSpPr txBox="1"/>
            <p:nvPr/>
          </p:nvSpPr>
          <p:spPr bwMode="auto">
            <a:xfrm>
              <a:off x="155607" y="3037992"/>
              <a:ext cx="1963079" cy="32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defRPr/>
              </a:pPr>
              <a:r>
                <a:rPr lang="en-US" dirty="0" smtClean="0">
                  <a:solidFill>
                    <a:schemeClr val="bg1">
                      <a:lumMod val="50000"/>
                    </a:schemeClr>
                  </a:solidFill>
                  <a:latin typeface="Roboto condensed"/>
                  <a:cs typeface="Roboto condensed"/>
                </a:rPr>
                <a:t>Facebook </a:t>
              </a:r>
              <a:r>
                <a:rPr lang="en-US" b="1" dirty="0" smtClean="0">
                  <a:solidFill>
                    <a:schemeClr val="bg1">
                      <a:lumMod val="50000"/>
                    </a:schemeClr>
                  </a:solidFill>
                  <a:latin typeface="Roboto condensed"/>
                  <a:cs typeface="Roboto condensed"/>
                </a:rPr>
                <a:t>45M</a:t>
              </a:r>
              <a:endParaRPr lang="en-US" b="1" dirty="0" smtClean="0">
                <a:solidFill>
                  <a:schemeClr val="bg1">
                    <a:lumMod val="50000"/>
                  </a:schemeClr>
                </a:solidFill>
                <a:latin typeface="Roboto condensed"/>
                <a:cs typeface="Roboto condensed"/>
              </a:endParaRPr>
            </a:p>
          </p:txBody>
        </p:sp>
        <p:sp>
          <p:nvSpPr>
            <p:cNvPr id="14" name="Oval 12"/>
            <p:cNvSpPr>
              <a:spLocks noChangeAspect="1"/>
            </p:cNvSpPr>
            <p:nvPr/>
          </p:nvSpPr>
          <p:spPr bwMode="auto">
            <a:xfrm>
              <a:off x="2780492" y="1566459"/>
              <a:ext cx="1249810" cy="1246715"/>
            </a:xfrm>
            <a:prstGeom prst="ellipse">
              <a:avLst/>
            </a:prstGeom>
            <a:noFill/>
            <a:ln>
              <a:solidFill>
                <a:srgbClr val="14B28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15" name="Oval 13"/>
            <p:cNvSpPr>
              <a:spLocks noChangeAspect="1"/>
            </p:cNvSpPr>
            <p:nvPr/>
          </p:nvSpPr>
          <p:spPr bwMode="auto">
            <a:xfrm>
              <a:off x="3084722" y="2389436"/>
              <a:ext cx="641350" cy="639762"/>
            </a:xfrm>
            <a:prstGeom prst="ellipse">
              <a:avLst/>
            </a:prstGeom>
            <a:solidFill>
              <a:srgbClr val="14B28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16" name="Content Placeholder 2"/>
            <p:cNvSpPr txBox="1"/>
            <p:nvPr/>
          </p:nvSpPr>
          <p:spPr bwMode="auto">
            <a:xfrm>
              <a:off x="3009353"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spcBef>
                  <a:spcPct val="20000"/>
                </a:spcBef>
                <a:buFont typeface="Arial" panose="020B0604020202090204" pitchFamily="34" charset="0"/>
                <a:buNone/>
              </a:pPr>
              <a:r>
                <a:rPr lang="en-US" sz="4400" dirty="0" smtClean="0">
                  <a:solidFill>
                    <a:schemeClr val="bg1">
                      <a:lumMod val="50000"/>
                    </a:schemeClr>
                  </a:solidFill>
                  <a:latin typeface="Roboto condensed"/>
                  <a:cs typeface="Roboto condensed"/>
                </a:rPr>
                <a:t>4</a:t>
              </a:r>
              <a:r>
                <a:rPr lang="en-US" sz="4400" dirty="0">
                  <a:solidFill>
                    <a:schemeClr val="bg1">
                      <a:lumMod val="50000"/>
                    </a:schemeClr>
                  </a:solidFill>
                  <a:latin typeface="Roboto condensed"/>
                  <a:cs typeface="Roboto condensed"/>
                </a:rPr>
                <a:t>2</a:t>
              </a:r>
              <a:r>
                <a:rPr lang="en-US" sz="4400" dirty="0" smtClean="0">
                  <a:solidFill>
                    <a:schemeClr val="bg1">
                      <a:lumMod val="50000"/>
                    </a:schemeClr>
                  </a:solidFill>
                  <a:latin typeface="Roboto condensed"/>
                  <a:cs typeface="Roboto condensed"/>
                </a:rPr>
                <a:t>%</a:t>
              </a:r>
              <a:endParaRPr lang="en-US" sz="4400" dirty="0">
                <a:solidFill>
                  <a:schemeClr val="bg1">
                    <a:lumMod val="50000"/>
                  </a:schemeClr>
                </a:solidFill>
                <a:latin typeface="Roboto condensed"/>
                <a:cs typeface="Roboto condensed"/>
              </a:endParaRPr>
            </a:p>
          </p:txBody>
        </p:sp>
        <p:sp>
          <p:nvSpPr>
            <p:cNvPr id="17" name="Rectangle 15"/>
            <p:cNvSpPr/>
            <p:nvPr/>
          </p:nvSpPr>
          <p:spPr>
            <a:xfrm>
              <a:off x="2947632" y="2021086"/>
              <a:ext cx="1091284" cy="256773"/>
            </a:xfrm>
            <a:prstGeom prst="rect">
              <a:avLst/>
            </a:prstGeom>
          </p:spPr>
          <p:txBody>
            <a:bodyPr wrap="none">
              <a:spAutoFit/>
            </a:bodyPr>
            <a:lstStyle/>
            <a:p>
              <a:pPr eaLnBrk="1" hangingPunct="1">
                <a:spcBef>
                  <a:spcPct val="20000"/>
                </a:spcBef>
                <a:buFont typeface="Arial" panose="020B0604020202090204" pitchFamily="34" charset="0"/>
                <a:buNone/>
                <a:defRPr/>
              </a:pPr>
              <a:r>
                <a:rPr lang="en-US" dirty="0" smtClean="0">
                  <a:solidFill>
                    <a:schemeClr val="bg1">
                      <a:lumMod val="50000"/>
                    </a:schemeClr>
                  </a:solidFill>
                  <a:latin typeface="Roboto condensed"/>
                  <a:cs typeface="Roboto condensed"/>
                </a:rPr>
                <a:t>Social Media</a:t>
              </a:r>
              <a:endParaRPr lang="en-US" dirty="0">
                <a:solidFill>
                  <a:schemeClr val="bg1">
                    <a:lumMod val="50000"/>
                  </a:schemeClr>
                </a:solidFill>
                <a:latin typeface="Roboto condensed"/>
                <a:cs typeface="Roboto condensed"/>
              </a:endParaRPr>
            </a:p>
          </p:txBody>
        </p:sp>
        <p:sp>
          <p:nvSpPr>
            <p:cNvPr id="18" name="Freeform 16"/>
            <p:cNvSpPr/>
            <p:nvPr/>
          </p:nvSpPr>
          <p:spPr bwMode="auto">
            <a:xfrm>
              <a:off x="3272358" y="2601203"/>
              <a:ext cx="266079" cy="216229"/>
            </a:xfrm>
            <a:custGeom>
              <a:avLst/>
              <a:gdLst>
                <a:gd name="T0" fmla="*/ 2147483647 w 368"/>
                <a:gd name="T1" fmla="*/ 2147483647 h 299"/>
                <a:gd name="T2" fmla="*/ 2147483647 w 368"/>
                <a:gd name="T3" fmla="*/ 2147483647 h 299"/>
                <a:gd name="T4" fmla="*/ 2147483647 w 368"/>
                <a:gd name="T5" fmla="*/ 2147483647 h 299"/>
                <a:gd name="T6" fmla="*/ 2147483647 w 368"/>
                <a:gd name="T7" fmla="*/ 2147483647 h 299"/>
                <a:gd name="T8" fmla="*/ 2147483647 w 368"/>
                <a:gd name="T9" fmla="*/ 0 h 299"/>
                <a:gd name="T10" fmla="*/ 2147483647 w 368"/>
                <a:gd name="T11" fmla="*/ 2147483647 h 299"/>
                <a:gd name="T12" fmla="*/ 2147483647 w 368"/>
                <a:gd name="T13" fmla="*/ 2147483647 h 299"/>
                <a:gd name="T14" fmla="*/ 2147483647 w 368"/>
                <a:gd name="T15" fmla="*/ 2147483647 h 299"/>
                <a:gd name="T16" fmla="*/ 2147483647 w 368"/>
                <a:gd name="T17" fmla="*/ 2147483647 h 299"/>
                <a:gd name="T18" fmla="*/ 2147483647 w 368"/>
                <a:gd name="T19" fmla="*/ 2147483647 h 299"/>
                <a:gd name="T20" fmla="*/ 2147483647 w 368"/>
                <a:gd name="T21" fmla="*/ 2147483647 h 299"/>
                <a:gd name="T22" fmla="*/ 2147483647 w 368"/>
                <a:gd name="T23" fmla="*/ 2147483647 h 299"/>
                <a:gd name="T24" fmla="*/ 2147483647 w 368"/>
                <a:gd name="T25" fmla="*/ 2147483647 h 299"/>
                <a:gd name="T26" fmla="*/ 2147483647 w 368"/>
                <a:gd name="T27" fmla="*/ 2147483647 h 299"/>
                <a:gd name="T28" fmla="*/ 2147483647 w 368"/>
                <a:gd name="T29" fmla="*/ 2147483647 h 299"/>
                <a:gd name="T30" fmla="*/ 2147483647 w 368"/>
                <a:gd name="T31" fmla="*/ 2147483647 h 299"/>
                <a:gd name="T32" fmla="*/ 2147483647 w 368"/>
                <a:gd name="T33" fmla="*/ 2147483647 h 299"/>
                <a:gd name="T34" fmla="*/ 0 w 368"/>
                <a:gd name="T35" fmla="*/ 2147483647 h 299"/>
                <a:gd name="T36" fmla="*/ 2147483647 w 368"/>
                <a:gd name="T37" fmla="*/ 2147483647 h 299"/>
                <a:gd name="T38" fmla="*/ 2147483647 w 368"/>
                <a:gd name="T39" fmla="*/ 2147483647 h 299"/>
                <a:gd name="T40" fmla="*/ 2147483647 w 368"/>
                <a:gd name="T41" fmla="*/ 2147483647 h 299"/>
                <a:gd name="T42" fmla="*/ 2147483647 w 368"/>
                <a:gd name="T43" fmla="*/ 2147483647 h 2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3600" dirty="0">
                <a:solidFill>
                  <a:schemeClr val="bg1">
                    <a:lumMod val="50000"/>
                  </a:schemeClr>
                </a:solidFill>
                <a:latin typeface="Roboto condensed"/>
                <a:cs typeface="Roboto condensed"/>
              </a:endParaRPr>
            </a:p>
          </p:txBody>
        </p:sp>
        <p:sp>
          <p:nvSpPr>
            <p:cNvPr id="23" name="Content Placeholder 2"/>
            <p:cNvSpPr txBox="1"/>
            <p:nvPr/>
          </p:nvSpPr>
          <p:spPr bwMode="auto">
            <a:xfrm>
              <a:off x="2517274"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marL="0" indent="0" algn="ctr" eaLnBrk="1" hangingPunct="1">
                <a:lnSpc>
                  <a:spcPct val="120000"/>
                </a:lnSpc>
                <a:buNone/>
                <a:defRPr/>
              </a:pPr>
              <a:r>
                <a:rPr lang="en-US" sz="1200" dirty="0">
                  <a:solidFill>
                    <a:schemeClr val="bg1">
                      <a:lumMod val="50000"/>
                    </a:schemeClr>
                  </a:solidFill>
                  <a:latin typeface="Roboto condensed"/>
                  <a:cs typeface="Roboto condensed"/>
                </a:rPr>
                <a:t>Lorem Ipsum has been the industry's standard dummy text ever since the 1500s, when an unknown printer took a galley of type and scrambled it to make a type specimen </a:t>
              </a:r>
              <a:r>
                <a:rPr lang="en-US" sz="1200" dirty="0" smtClean="0">
                  <a:solidFill>
                    <a:schemeClr val="bg1">
                      <a:lumMod val="50000"/>
                    </a:schemeClr>
                  </a:solidFill>
                  <a:latin typeface="Roboto condensed"/>
                  <a:cs typeface="Roboto condensed"/>
                </a:rPr>
                <a:t>book.</a:t>
              </a:r>
              <a:endParaRPr lang="en-US" sz="1200" dirty="0">
                <a:solidFill>
                  <a:schemeClr val="bg1">
                    <a:lumMod val="50000"/>
                  </a:schemeClr>
                </a:solidFill>
                <a:latin typeface="Roboto condensed"/>
                <a:cs typeface="Roboto condensed"/>
              </a:endParaRPr>
            </a:p>
          </p:txBody>
        </p:sp>
        <p:sp>
          <p:nvSpPr>
            <p:cNvPr id="24" name="Title 13"/>
            <p:cNvSpPr txBox="1"/>
            <p:nvPr/>
          </p:nvSpPr>
          <p:spPr bwMode="auto">
            <a:xfrm>
              <a:off x="2399830" y="3037992"/>
              <a:ext cx="1963079" cy="32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defRPr/>
              </a:pPr>
              <a:r>
                <a:rPr lang="en-US" dirty="0" smtClean="0">
                  <a:solidFill>
                    <a:schemeClr val="bg1">
                      <a:lumMod val="50000"/>
                    </a:schemeClr>
                  </a:solidFill>
                  <a:latin typeface="Roboto condensed"/>
                  <a:cs typeface="Roboto condensed"/>
                </a:rPr>
                <a:t>Twitter </a:t>
              </a:r>
              <a:r>
                <a:rPr lang="en-US" b="1" dirty="0" smtClean="0">
                  <a:solidFill>
                    <a:schemeClr val="bg1">
                      <a:lumMod val="50000"/>
                    </a:schemeClr>
                  </a:solidFill>
                  <a:latin typeface="Roboto condensed"/>
                  <a:cs typeface="Roboto condensed"/>
                </a:rPr>
                <a:t>24M</a:t>
              </a:r>
              <a:endParaRPr lang="en-US" b="1" dirty="0" smtClean="0">
                <a:solidFill>
                  <a:schemeClr val="bg1">
                    <a:lumMod val="50000"/>
                  </a:schemeClr>
                </a:solidFill>
                <a:latin typeface="Roboto condensed"/>
                <a:cs typeface="Roboto condensed"/>
              </a:endParaRPr>
            </a:p>
          </p:txBody>
        </p:sp>
        <p:sp>
          <p:nvSpPr>
            <p:cNvPr id="25" name="Oval 20"/>
            <p:cNvSpPr>
              <a:spLocks noChangeAspect="1"/>
            </p:cNvSpPr>
            <p:nvPr/>
          </p:nvSpPr>
          <p:spPr bwMode="auto">
            <a:xfrm>
              <a:off x="4976661" y="1566459"/>
              <a:ext cx="1249810" cy="1246715"/>
            </a:xfrm>
            <a:prstGeom prst="ellipse">
              <a:avLst/>
            </a:prstGeom>
            <a:noFill/>
            <a:ln>
              <a:solidFill>
                <a:srgbClr val="14B28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27" name="Oval 21"/>
            <p:cNvSpPr>
              <a:spLocks noChangeAspect="1"/>
            </p:cNvSpPr>
            <p:nvPr/>
          </p:nvSpPr>
          <p:spPr bwMode="auto">
            <a:xfrm>
              <a:off x="5280891" y="2389436"/>
              <a:ext cx="641350" cy="639762"/>
            </a:xfrm>
            <a:prstGeom prst="ellipse">
              <a:avLst/>
            </a:prstGeom>
            <a:solidFill>
              <a:srgbClr val="14B28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28" name="Content Placeholder 2"/>
            <p:cNvSpPr txBox="1"/>
            <p:nvPr/>
          </p:nvSpPr>
          <p:spPr bwMode="auto">
            <a:xfrm>
              <a:off x="5205522"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spcBef>
                  <a:spcPct val="20000"/>
                </a:spcBef>
                <a:buFont typeface="Arial" panose="020B0604020202090204" pitchFamily="34" charset="0"/>
                <a:buNone/>
              </a:pPr>
              <a:r>
                <a:rPr lang="en-US" sz="4400" dirty="0" smtClean="0">
                  <a:solidFill>
                    <a:schemeClr val="bg1">
                      <a:lumMod val="50000"/>
                    </a:schemeClr>
                  </a:solidFill>
                  <a:latin typeface="Roboto condensed"/>
                  <a:cs typeface="Roboto condensed"/>
                </a:rPr>
                <a:t>11%</a:t>
              </a:r>
              <a:endParaRPr lang="en-US" sz="4400" dirty="0">
                <a:solidFill>
                  <a:schemeClr val="bg1">
                    <a:lumMod val="50000"/>
                  </a:schemeClr>
                </a:solidFill>
                <a:latin typeface="Roboto condensed"/>
                <a:cs typeface="Roboto condensed"/>
              </a:endParaRPr>
            </a:p>
          </p:txBody>
        </p:sp>
        <p:sp>
          <p:nvSpPr>
            <p:cNvPr id="29" name="Rectangle 23"/>
            <p:cNvSpPr/>
            <p:nvPr/>
          </p:nvSpPr>
          <p:spPr>
            <a:xfrm>
              <a:off x="5143801" y="2021086"/>
              <a:ext cx="1091284" cy="256773"/>
            </a:xfrm>
            <a:prstGeom prst="rect">
              <a:avLst/>
            </a:prstGeom>
          </p:spPr>
          <p:txBody>
            <a:bodyPr wrap="none">
              <a:spAutoFit/>
            </a:bodyPr>
            <a:lstStyle/>
            <a:p>
              <a:pPr eaLnBrk="1" hangingPunct="1">
                <a:spcBef>
                  <a:spcPct val="20000"/>
                </a:spcBef>
                <a:buFont typeface="Arial" panose="020B0604020202090204" pitchFamily="34" charset="0"/>
                <a:buNone/>
                <a:defRPr/>
              </a:pPr>
              <a:r>
                <a:rPr lang="en-US" dirty="0" smtClean="0">
                  <a:solidFill>
                    <a:schemeClr val="bg1">
                      <a:lumMod val="50000"/>
                    </a:schemeClr>
                  </a:solidFill>
                  <a:latin typeface="Roboto condensed"/>
                  <a:cs typeface="Roboto condensed"/>
                </a:rPr>
                <a:t>Coder Editor</a:t>
              </a:r>
              <a:endParaRPr lang="en-US" dirty="0">
                <a:solidFill>
                  <a:schemeClr val="bg1">
                    <a:lumMod val="50000"/>
                  </a:schemeClr>
                </a:solidFill>
                <a:latin typeface="Roboto condensed"/>
                <a:cs typeface="Roboto condensed"/>
              </a:endParaRPr>
            </a:p>
          </p:txBody>
        </p:sp>
        <p:sp>
          <p:nvSpPr>
            <p:cNvPr id="30" name="Freeform 26"/>
            <p:cNvSpPr>
              <a:spLocks noEditPoints="1"/>
            </p:cNvSpPr>
            <p:nvPr/>
          </p:nvSpPr>
          <p:spPr bwMode="auto">
            <a:xfrm>
              <a:off x="5473123" y="2580655"/>
              <a:ext cx="256887" cy="257325"/>
            </a:xfrm>
            <a:custGeom>
              <a:avLst/>
              <a:gdLst>
                <a:gd name="T0" fmla="*/ 2147483647 w 344"/>
                <a:gd name="T1" fmla="*/ 2147483647 h 344"/>
                <a:gd name="T2" fmla="*/ 2147483647 w 344"/>
                <a:gd name="T3" fmla="*/ 2147483647 h 344"/>
                <a:gd name="T4" fmla="*/ 2147483647 w 344"/>
                <a:gd name="T5" fmla="*/ 2147483647 h 344"/>
                <a:gd name="T6" fmla="*/ 2147483647 w 344"/>
                <a:gd name="T7" fmla="*/ 2147483647 h 344"/>
                <a:gd name="T8" fmla="*/ 0 w 344"/>
                <a:gd name="T9" fmla="*/ 2147483647 h 344"/>
                <a:gd name="T10" fmla="*/ 0 w 344"/>
                <a:gd name="T11" fmla="*/ 2147483647 h 344"/>
                <a:gd name="T12" fmla="*/ 2147483647 w 344"/>
                <a:gd name="T13" fmla="*/ 2147483647 h 344"/>
                <a:gd name="T14" fmla="*/ 2147483647 w 344"/>
                <a:gd name="T15" fmla="*/ 2147483647 h 344"/>
                <a:gd name="T16" fmla="*/ 2147483647 w 344"/>
                <a:gd name="T17" fmla="*/ 2147483647 h 344"/>
                <a:gd name="T18" fmla="*/ 2147483647 w 344"/>
                <a:gd name="T19" fmla="*/ 2147483647 h 344"/>
                <a:gd name="T20" fmla="*/ 2147483647 w 344"/>
                <a:gd name="T21" fmla="*/ 2147483647 h 344"/>
                <a:gd name="T22" fmla="*/ 2147483647 w 344"/>
                <a:gd name="T23" fmla="*/ 2147483647 h 344"/>
                <a:gd name="T24" fmla="*/ 2147483647 w 344"/>
                <a:gd name="T25" fmla="*/ 0 h 344"/>
                <a:gd name="T26" fmla="*/ 2147483647 w 344"/>
                <a:gd name="T27" fmla="*/ 0 h 344"/>
                <a:gd name="T28" fmla="*/ 0 w 344"/>
                <a:gd name="T29" fmla="*/ 2147483647 h 344"/>
                <a:gd name="T30" fmla="*/ 0 w 344"/>
                <a:gd name="T31" fmla="*/ 2147483647 h 344"/>
                <a:gd name="T32" fmla="*/ 2147483647 w 344"/>
                <a:gd name="T33" fmla="*/ 2147483647 h 344"/>
                <a:gd name="T34" fmla="*/ 2147483647 w 344"/>
                <a:gd name="T35" fmla="*/ 2147483647 h 344"/>
                <a:gd name="T36" fmla="*/ 2147483647 w 344"/>
                <a:gd name="T37" fmla="*/ 2147483647 h 344"/>
                <a:gd name="T38" fmla="*/ 2147483647 w 344"/>
                <a:gd name="T39" fmla="*/ 2147483647 h 344"/>
                <a:gd name="T40" fmla="*/ 2147483647 w 344"/>
                <a:gd name="T41" fmla="*/ 2147483647 h 344"/>
                <a:gd name="T42" fmla="*/ 2147483647 w 344"/>
                <a:gd name="T43" fmla="*/ 0 h 344"/>
                <a:gd name="T44" fmla="*/ 2147483647 w 344"/>
                <a:gd name="T45" fmla="*/ 2147483647 h 344"/>
                <a:gd name="T46" fmla="*/ 2147483647 w 344"/>
                <a:gd name="T47" fmla="*/ 2147483647 h 344"/>
                <a:gd name="T48" fmla="*/ 2147483647 w 344"/>
                <a:gd name="T49" fmla="*/ 2147483647 h 344"/>
                <a:gd name="T50" fmla="*/ 2147483647 w 344"/>
                <a:gd name="T51" fmla="*/ 2147483647 h 344"/>
                <a:gd name="T52" fmla="*/ 2147483647 w 344"/>
                <a:gd name="T53" fmla="*/ 2147483647 h 344"/>
                <a:gd name="T54" fmla="*/ 2147483647 w 344"/>
                <a:gd name="T55" fmla="*/ 2147483647 h 344"/>
                <a:gd name="T56" fmla="*/ 2147483647 w 344"/>
                <a:gd name="T57" fmla="*/ 2147483647 h 344"/>
                <a:gd name="T58" fmla="*/ 2147483647 w 344"/>
                <a:gd name="T59" fmla="*/ 2147483647 h 344"/>
                <a:gd name="T60" fmla="*/ 2147483647 w 344"/>
                <a:gd name="T61" fmla="*/ 2147483647 h 344"/>
                <a:gd name="T62" fmla="*/ 2147483647 w 344"/>
                <a:gd name="T63" fmla="*/ 2147483647 h 344"/>
                <a:gd name="T64" fmla="*/ 2147483647 w 344"/>
                <a:gd name="T65" fmla="*/ 2147483647 h 344"/>
                <a:gd name="T66" fmla="*/ 2147483647 w 344"/>
                <a:gd name="T67" fmla="*/ 2147483647 h 344"/>
                <a:gd name="T68" fmla="*/ 2147483647 w 344"/>
                <a:gd name="T69" fmla="*/ 2147483647 h 344"/>
                <a:gd name="T70" fmla="*/ 2147483647 w 344"/>
                <a:gd name="T71" fmla="*/ 2147483647 h 3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3600" dirty="0">
                <a:solidFill>
                  <a:schemeClr val="bg1">
                    <a:lumMod val="50000"/>
                  </a:schemeClr>
                </a:solidFill>
                <a:latin typeface="Roboto condensed"/>
                <a:cs typeface="Roboto condensed"/>
              </a:endParaRPr>
            </a:p>
          </p:txBody>
        </p:sp>
        <p:sp>
          <p:nvSpPr>
            <p:cNvPr id="31" name="Content Placeholder 2"/>
            <p:cNvSpPr txBox="1"/>
            <p:nvPr/>
          </p:nvSpPr>
          <p:spPr bwMode="auto">
            <a:xfrm>
              <a:off x="4761498"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marL="0" indent="0" algn="ctr" eaLnBrk="1" hangingPunct="1">
                <a:lnSpc>
                  <a:spcPct val="120000"/>
                </a:lnSpc>
                <a:buNone/>
                <a:defRPr/>
              </a:pPr>
              <a:r>
                <a:rPr lang="en-US" sz="1200" dirty="0">
                  <a:solidFill>
                    <a:schemeClr val="bg1">
                      <a:lumMod val="50000"/>
                    </a:schemeClr>
                  </a:solidFill>
                  <a:latin typeface="Roboto condensed"/>
                  <a:cs typeface="Roboto condensed"/>
                </a:rPr>
                <a:t>Lorem Ipsum has been the industry's standard dummy text ever since the 1500s, when an unknown printer took a galley of type and scrambled it to make a type specimen </a:t>
              </a:r>
              <a:r>
                <a:rPr lang="en-US" sz="1200" dirty="0" smtClean="0">
                  <a:solidFill>
                    <a:schemeClr val="bg1">
                      <a:lumMod val="50000"/>
                    </a:schemeClr>
                  </a:solidFill>
                  <a:latin typeface="Roboto condensed"/>
                  <a:cs typeface="Roboto condensed"/>
                </a:rPr>
                <a:t>book.</a:t>
              </a:r>
              <a:endParaRPr lang="en-US" sz="1200" dirty="0">
                <a:solidFill>
                  <a:schemeClr val="bg1">
                    <a:lumMod val="50000"/>
                  </a:schemeClr>
                </a:solidFill>
                <a:latin typeface="Roboto condensed"/>
                <a:cs typeface="Roboto condensed"/>
              </a:endParaRPr>
            </a:p>
          </p:txBody>
        </p:sp>
        <p:sp>
          <p:nvSpPr>
            <p:cNvPr id="32" name="Title 13"/>
            <p:cNvSpPr txBox="1"/>
            <p:nvPr/>
          </p:nvSpPr>
          <p:spPr bwMode="auto">
            <a:xfrm>
              <a:off x="4644054" y="3037992"/>
              <a:ext cx="1963079" cy="32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defRPr/>
              </a:pPr>
              <a:r>
                <a:rPr lang="en-US" dirty="0" smtClean="0">
                  <a:solidFill>
                    <a:schemeClr val="bg1">
                      <a:lumMod val="50000"/>
                    </a:schemeClr>
                  </a:solidFill>
                  <a:latin typeface="Roboto condensed"/>
                  <a:cs typeface="Roboto condensed"/>
                </a:rPr>
                <a:t>Instagramm </a:t>
              </a:r>
              <a:r>
                <a:rPr lang="en-US" b="1" dirty="0" smtClean="0">
                  <a:solidFill>
                    <a:schemeClr val="bg1">
                      <a:lumMod val="50000"/>
                    </a:schemeClr>
                  </a:solidFill>
                  <a:latin typeface="Roboto condensed"/>
                  <a:cs typeface="Roboto condensed"/>
                </a:rPr>
                <a:t>35M</a:t>
              </a:r>
              <a:endParaRPr lang="en-US" b="1" dirty="0" smtClean="0">
                <a:solidFill>
                  <a:schemeClr val="bg1">
                    <a:lumMod val="50000"/>
                  </a:schemeClr>
                </a:solidFill>
                <a:latin typeface="Roboto condensed"/>
                <a:cs typeface="Roboto condensed"/>
              </a:endParaRPr>
            </a:p>
          </p:txBody>
        </p:sp>
        <p:sp>
          <p:nvSpPr>
            <p:cNvPr id="33" name="Oval 28"/>
            <p:cNvSpPr>
              <a:spLocks noChangeAspect="1"/>
            </p:cNvSpPr>
            <p:nvPr/>
          </p:nvSpPr>
          <p:spPr bwMode="auto">
            <a:xfrm>
              <a:off x="7113656" y="1566459"/>
              <a:ext cx="1249810" cy="1246715"/>
            </a:xfrm>
            <a:prstGeom prst="ellipse">
              <a:avLst/>
            </a:prstGeom>
            <a:noFill/>
            <a:ln>
              <a:solidFill>
                <a:srgbClr val="14B28B"/>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34" name="Oval 29"/>
            <p:cNvSpPr>
              <a:spLocks noChangeAspect="1"/>
            </p:cNvSpPr>
            <p:nvPr/>
          </p:nvSpPr>
          <p:spPr bwMode="auto">
            <a:xfrm>
              <a:off x="7417886" y="2389436"/>
              <a:ext cx="641350" cy="639762"/>
            </a:xfrm>
            <a:prstGeom prst="ellipse">
              <a:avLst/>
            </a:prstGeom>
            <a:solidFill>
              <a:srgbClr val="14B28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dirty="0">
                <a:solidFill>
                  <a:schemeClr val="bg1">
                    <a:lumMod val="50000"/>
                  </a:schemeClr>
                </a:solidFill>
                <a:latin typeface="Roboto condensed"/>
                <a:cs typeface="Roboto condensed"/>
              </a:endParaRPr>
            </a:p>
          </p:txBody>
        </p:sp>
        <p:sp>
          <p:nvSpPr>
            <p:cNvPr id="35" name="Content Placeholder 2"/>
            <p:cNvSpPr txBox="1"/>
            <p:nvPr/>
          </p:nvSpPr>
          <p:spPr bwMode="auto">
            <a:xfrm>
              <a:off x="7342518" y="1661046"/>
              <a:ext cx="792088" cy="4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spcBef>
                  <a:spcPct val="20000"/>
                </a:spcBef>
                <a:buFont typeface="Arial" panose="020B0604020202090204" pitchFamily="34" charset="0"/>
                <a:buNone/>
              </a:pPr>
              <a:r>
                <a:rPr lang="en-US" sz="4400" dirty="0" smtClean="0">
                  <a:solidFill>
                    <a:schemeClr val="bg1">
                      <a:lumMod val="50000"/>
                    </a:schemeClr>
                  </a:solidFill>
                  <a:latin typeface="Roboto condensed"/>
                  <a:cs typeface="Roboto condensed"/>
                </a:rPr>
                <a:t>75%</a:t>
              </a:r>
              <a:endParaRPr lang="en-US" sz="4400" dirty="0">
                <a:solidFill>
                  <a:schemeClr val="bg1">
                    <a:lumMod val="50000"/>
                  </a:schemeClr>
                </a:solidFill>
                <a:latin typeface="Roboto condensed"/>
                <a:cs typeface="Roboto condensed"/>
              </a:endParaRPr>
            </a:p>
          </p:txBody>
        </p:sp>
        <p:sp>
          <p:nvSpPr>
            <p:cNvPr id="36" name="Rectangle 31"/>
            <p:cNvSpPr/>
            <p:nvPr/>
          </p:nvSpPr>
          <p:spPr>
            <a:xfrm>
              <a:off x="7280797" y="2021086"/>
              <a:ext cx="1011042" cy="256773"/>
            </a:xfrm>
            <a:prstGeom prst="rect">
              <a:avLst/>
            </a:prstGeom>
          </p:spPr>
          <p:txBody>
            <a:bodyPr wrap="none">
              <a:spAutoFit/>
            </a:bodyPr>
            <a:lstStyle/>
            <a:p>
              <a:pPr eaLnBrk="1" hangingPunct="1">
                <a:spcBef>
                  <a:spcPct val="20000"/>
                </a:spcBef>
                <a:buFont typeface="Arial" panose="020B0604020202090204" pitchFamily="34" charset="0"/>
                <a:buNone/>
                <a:defRPr/>
              </a:pPr>
              <a:r>
                <a:rPr lang="en-US" dirty="0" smtClean="0">
                  <a:solidFill>
                    <a:schemeClr val="bg1">
                      <a:lumMod val="50000"/>
                    </a:schemeClr>
                  </a:solidFill>
                  <a:latin typeface="Roboto condensed"/>
                  <a:cs typeface="Roboto condensed"/>
                </a:rPr>
                <a:t>Photography</a:t>
              </a:r>
              <a:endParaRPr lang="en-US" dirty="0">
                <a:solidFill>
                  <a:schemeClr val="bg1">
                    <a:lumMod val="50000"/>
                  </a:schemeClr>
                </a:solidFill>
                <a:latin typeface="Roboto condensed"/>
                <a:cs typeface="Roboto condensed"/>
              </a:endParaRPr>
            </a:p>
          </p:txBody>
        </p:sp>
        <p:sp>
          <p:nvSpPr>
            <p:cNvPr id="37" name="Freeform 21"/>
            <p:cNvSpPr/>
            <p:nvPr/>
          </p:nvSpPr>
          <p:spPr bwMode="auto">
            <a:xfrm>
              <a:off x="7624049" y="2564638"/>
              <a:ext cx="229027" cy="289359"/>
            </a:xfrm>
            <a:custGeom>
              <a:avLst/>
              <a:gdLst>
                <a:gd name="T0" fmla="*/ 2147483647 w 323"/>
                <a:gd name="T1" fmla="*/ 2147483647 h 408"/>
                <a:gd name="T2" fmla="*/ 2147483647 w 323"/>
                <a:gd name="T3" fmla="*/ 2147483647 h 408"/>
                <a:gd name="T4" fmla="*/ 2147483647 w 323"/>
                <a:gd name="T5" fmla="*/ 2147483647 h 408"/>
                <a:gd name="T6" fmla="*/ 2147483647 w 323"/>
                <a:gd name="T7" fmla="*/ 2147483647 h 408"/>
                <a:gd name="T8" fmla="*/ 2147483647 w 323"/>
                <a:gd name="T9" fmla="*/ 2147483647 h 408"/>
                <a:gd name="T10" fmla="*/ 2147483647 w 323"/>
                <a:gd name="T11" fmla="*/ 2147483647 h 408"/>
                <a:gd name="T12" fmla="*/ 2147483647 w 323"/>
                <a:gd name="T13" fmla="*/ 2147483647 h 408"/>
                <a:gd name="T14" fmla="*/ 2147483647 w 323"/>
                <a:gd name="T15" fmla="*/ 2147483647 h 408"/>
                <a:gd name="T16" fmla="*/ 2147483647 w 323"/>
                <a:gd name="T17" fmla="*/ 2147483647 h 408"/>
                <a:gd name="T18" fmla="*/ 2147483647 w 323"/>
                <a:gd name="T19" fmla="*/ 2147483647 h 408"/>
                <a:gd name="T20" fmla="*/ 2147483647 w 323"/>
                <a:gd name="T21" fmla="*/ 2147483647 h 408"/>
                <a:gd name="T22" fmla="*/ 2147483647 w 323"/>
                <a:gd name="T23" fmla="*/ 2147483647 h 408"/>
                <a:gd name="T24" fmla="*/ 2147483647 w 323"/>
                <a:gd name="T25" fmla="*/ 2147483647 h 4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3600" dirty="0">
                <a:solidFill>
                  <a:schemeClr val="bg1">
                    <a:lumMod val="50000"/>
                  </a:schemeClr>
                </a:solidFill>
                <a:latin typeface="Roboto condensed"/>
                <a:cs typeface="Roboto condensed"/>
              </a:endParaRPr>
            </a:p>
          </p:txBody>
        </p:sp>
        <p:sp>
          <p:nvSpPr>
            <p:cNvPr id="38" name="Content Placeholder 2"/>
            <p:cNvSpPr txBox="1"/>
            <p:nvPr/>
          </p:nvSpPr>
          <p:spPr bwMode="auto">
            <a:xfrm>
              <a:off x="6874540" y="3328823"/>
              <a:ext cx="1728192" cy="96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marL="0" indent="0" algn="ctr" eaLnBrk="1" hangingPunct="1">
                <a:lnSpc>
                  <a:spcPct val="120000"/>
                </a:lnSpc>
                <a:buNone/>
                <a:defRPr/>
              </a:pPr>
              <a:r>
                <a:rPr lang="en-US" sz="1200" dirty="0">
                  <a:solidFill>
                    <a:schemeClr val="bg1">
                      <a:lumMod val="50000"/>
                    </a:schemeClr>
                  </a:solidFill>
                  <a:latin typeface="Roboto condensed"/>
                  <a:cs typeface="Roboto condensed"/>
                </a:rPr>
                <a:t>Lorem Ipsum has been the industry's standard dummy text ever since the 1500s, when an unknown printer took a galley of type and scrambled it to make a type specimen </a:t>
              </a:r>
              <a:r>
                <a:rPr lang="en-US" sz="1200" dirty="0" smtClean="0">
                  <a:solidFill>
                    <a:schemeClr val="bg1">
                      <a:lumMod val="50000"/>
                    </a:schemeClr>
                  </a:solidFill>
                  <a:latin typeface="Roboto condensed"/>
                  <a:cs typeface="Roboto condensed"/>
                </a:rPr>
                <a:t>book.</a:t>
              </a:r>
              <a:endParaRPr lang="en-US" sz="1200" dirty="0">
                <a:solidFill>
                  <a:schemeClr val="bg1">
                    <a:lumMod val="50000"/>
                  </a:schemeClr>
                </a:solidFill>
                <a:latin typeface="Roboto condensed"/>
                <a:cs typeface="Roboto condensed"/>
              </a:endParaRPr>
            </a:p>
          </p:txBody>
        </p:sp>
        <p:sp>
          <p:nvSpPr>
            <p:cNvPr id="39" name="Title 13"/>
            <p:cNvSpPr txBox="1"/>
            <p:nvPr/>
          </p:nvSpPr>
          <p:spPr bwMode="auto">
            <a:xfrm>
              <a:off x="6757096" y="3037992"/>
              <a:ext cx="1963079" cy="32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MS PGothic" charset="0"/>
                  <a:cs typeface="MS PGothic" charset="0"/>
                </a:defRPr>
              </a:lvl1pPr>
              <a:lvl2pPr marL="742950" indent="-285750" eaLnBrk="0" hangingPunct="0">
                <a:defRPr sz="2400">
                  <a:solidFill>
                    <a:schemeClr val="tx1"/>
                  </a:solidFill>
                  <a:latin typeface="Calibri" panose="020F0502020204030204" pitchFamily="34" charset="0"/>
                  <a:ea typeface="MS PGothic" charset="0"/>
                </a:defRPr>
              </a:lvl2pPr>
              <a:lvl3pPr marL="1143000" indent="-228600" eaLnBrk="0" hangingPunct="0">
                <a:defRPr sz="2400">
                  <a:solidFill>
                    <a:schemeClr val="tx1"/>
                  </a:solidFill>
                  <a:latin typeface="Calibri" panose="020F0502020204030204" pitchFamily="34" charset="0"/>
                  <a:ea typeface="MS PGothic" charset="0"/>
                </a:defRPr>
              </a:lvl3pPr>
              <a:lvl4pPr marL="1600200" indent="-228600" eaLnBrk="0" hangingPunct="0">
                <a:defRPr sz="2400">
                  <a:solidFill>
                    <a:schemeClr val="tx1"/>
                  </a:solidFill>
                  <a:latin typeface="Calibri" panose="020F0502020204030204" pitchFamily="34" charset="0"/>
                  <a:ea typeface="MS PGothic" charset="0"/>
                </a:defRPr>
              </a:lvl4pPr>
              <a:lvl5pPr marL="2057400" indent="-228600" eaLnBrk="0" hangingPunct="0">
                <a:defRPr sz="2400">
                  <a:solidFill>
                    <a:schemeClr val="tx1"/>
                  </a:solidFill>
                  <a:latin typeface="Calibri" panose="020F0502020204030204" pitchFamily="34" charset="0"/>
                  <a:ea typeface="MS PGothic"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charset="0"/>
                </a:defRPr>
              </a:lvl9pPr>
            </a:lstStyle>
            <a:p>
              <a:pPr algn="ctr" eaLnBrk="1" hangingPunct="1">
                <a:defRPr/>
              </a:pPr>
              <a:r>
                <a:rPr lang="en-US" dirty="0">
                  <a:solidFill>
                    <a:schemeClr val="bg1">
                      <a:lumMod val="50000"/>
                    </a:schemeClr>
                  </a:solidFill>
                  <a:latin typeface="Roboto condensed"/>
                  <a:cs typeface="Roboto condensed"/>
                </a:rPr>
                <a:t>Pinterest </a:t>
              </a:r>
              <a:r>
                <a:rPr lang="en-US" b="1" dirty="0" smtClean="0">
                  <a:solidFill>
                    <a:schemeClr val="bg1">
                      <a:lumMod val="50000"/>
                    </a:schemeClr>
                  </a:solidFill>
                  <a:latin typeface="Roboto condensed"/>
                  <a:cs typeface="Roboto condensed"/>
                </a:rPr>
                <a:t>12M</a:t>
              </a:r>
              <a:endParaRPr lang="en-US" b="1" dirty="0" smtClean="0">
                <a:solidFill>
                  <a:schemeClr val="bg1">
                    <a:lumMod val="50000"/>
                  </a:schemeClr>
                </a:solidFill>
                <a:latin typeface="Roboto condensed"/>
                <a:cs typeface="Roboto condensed"/>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743826" y="1786398"/>
            <a:ext cx="10865258" cy="4874135"/>
            <a:chOff x="533400" y="1047750"/>
            <a:chExt cx="8153400" cy="3657600"/>
          </a:xfrm>
        </p:grpSpPr>
        <p:cxnSp>
          <p:nvCxnSpPr>
            <p:cNvPr id="7" name="Straight Connector 2"/>
            <p:cNvCxnSpPr/>
            <p:nvPr/>
          </p:nvCxnSpPr>
          <p:spPr>
            <a:xfrm>
              <a:off x="4876800" y="1123950"/>
              <a:ext cx="0" cy="35814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Chart 3"/>
            <p:cNvGraphicFramePr/>
            <p:nvPr/>
          </p:nvGraphicFramePr>
          <p:xfrm>
            <a:off x="533400" y="1075364"/>
            <a:ext cx="2514600" cy="1761665"/>
          </p:xfrm>
          <a:graphic>
            <a:graphicData uri="http://schemas.openxmlformats.org/drawingml/2006/chart">
              <c:chart xmlns:c="http://schemas.openxmlformats.org/drawingml/2006/chart" xmlns:r="http://schemas.openxmlformats.org/officeDocument/2006/relationships" r:id="rId1"/>
            </a:graphicData>
          </a:graphic>
        </p:graphicFrame>
        <p:sp>
          <p:nvSpPr>
            <p:cNvPr id="9" name="Text Box 10"/>
            <p:cNvSpPr txBox="1">
              <a:spLocks noChangeArrowheads="1"/>
            </p:cNvSpPr>
            <p:nvPr/>
          </p:nvSpPr>
          <p:spPr bwMode="auto">
            <a:xfrm>
              <a:off x="3048000" y="1340644"/>
              <a:ext cx="1600200" cy="854547"/>
            </a:xfrm>
            <a:prstGeom prst="rect">
              <a:avLst/>
            </a:prstGeom>
            <a:noFill/>
            <a:ln w="9525">
              <a:noFill/>
              <a:miter lim="800000"/>
            </a:ln>
          </p:spPr>
          <p:txBody>
            <a:bodyPr wrap="square" lIns="45720" tIns="22860" rIns="45720" bIns="22860">
              <a:spAutoFit/>
            </a:bodyPr>
            <a:lstStyle/>
            <a:p>
              <a:pPr defTabSz="1087755"/>
              <a:r>
                <a:rPr lang="en-US" sz="1600" b="1" dirty="0" err="1" smtClean="0">
                  <a:solidFill>
                    <a:schemeClr val="bg1">
                      <a:lumMod val="50000"/>
                    </a:schemeClr>
                  </a:solidFill>
                  <a:latin typeface="Open Sans" pitchFamily="34" charset="0"/>
                  <a:ea typeface="Open Sans" pitchFamily="34" charset="0"/>
                  <a:cs typeface="Open Sans" pitchFamily="34" charset="0"/>
                </a:rPr>
                <a:t>Marketshare</a:t>
              </a:r>
              <a:endParaRPr lang="en-US" sz="1600" b="1" dirty="0"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100" dirty="0" smtClean="0">
                <a:solidFill>
                  <a:schemeClr val="bg1">
                    <a:lumMod val="50000"/>
                  </a:schemeClr>
                </a:solidFill>
                <a:latin typeface="Open Sans" pitchFamily="34" charset="0"/>
                <a:ea typeface="Open Sans" pitchFamily="34" charset="0"/>
                <a:cs typeface="Open Sans" pitchFamily="34" charset="0"/>
              </a:endParaRPr>
            </a:p>
            <a:p>
              <a:pPr defTabSz="1087755"/>
              <a:r>
                <a:rPr lang="en-US" sz="1100" dirty="0" err="1" smtClean="0">
                  <a:solidFill>
                    <a:schemeClr val="bg1">
                      <a:lumMod val="50000"/>
                    </a:schemeClr>
                  </a:solidFill>
                  <a:latin typeface="Open Sans" pitchFamily="34" charset="0"/>
                  <a:ea typeface="Open Sans" pitchFamily="34" charset="0"/>
                  <a:cs typeface="Open Sans" pitchFamily="34" charset="0"/>
                </a:rPr>
                <a:t>Nullam</a:t>
              </a:r>
              <a:r>
                <a:rPr lang="en-US" sz="1100" dirty="0" smtClean="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eu</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tempor</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purus</a:t>
              </a:r>
              <a:r>
                <a:rPr lang="en-US" sz="1100" dirty="0">
                  <a:solidFill>
                    <a:schemeClr val="bg1">
                      <a:lumMod val="50000"/>
                    </a:schemeClr>
                  </a:solidFill>
                  <a:latin typeface="Open Sans" pitchFamily="34" charset="0"/>
                  <a:ea typeface="Open Sans" pitchFamily="34" charset="0"/>
                  <a:cs typeface="Open Sans" pitchFamily="34" charset="0"/>
                </a:rPr>
                <a:t>. </a:t>
              </a:r>
              <a:r>
                <a:rPr lang="en-US" sz="1100" dirty="0" err="1">
                  <a:solidFill>
                    <a:schemeClr val="bg1">
                      <a:lumMod val="50000"/>
                    </a:schemeClr>
                  </a:solidFill>
                  <a:latin typeface="Open Sans" pitchFamily="34" charset="0"/>
                  <a:ea typeface="Open Sans" pitchFamily="34" charset="0"/>
                  <a:cs typeface="Open Sans" pitchFamily="34" charset="0"/>
                </a:rPr>
                <a:t>Nunc</a:t>
              </a:r>
              <a:r>
                <a:rPr lang="en-US" sz="1100" dirty="0">
                  <a:solidFill>
                    <a:schemeClr val="bg1">
                      <a:lumMod val="50000"/>
                    </a:schemeClr>
                  </a:solidFill>
                  <a:latin typeface="Open Sans" pitchFamily="34" charset="0"/>
                  <a:ea typeface="Open Sans" pitchFamily="34" charset="0"/>
                  <a:cs typeface="Open Sans" pitchFamily="34" charset="0"/>
                </a:rPr>
                <a:t> a </a:t>
              </a:r>
              <a:r>
                <a:rPr lang="en-US" sz="1100" dirty="0" err="1">
                  <a:solidFill>
                    <a:schemeClr val="bg1">
                      <a:lumMod val="50000"/>
                    </a:schemeClr>
                  </a:solidFill>
                  <a:latin typeface="Open Sans" pitchFamily="34" charset="0"/>
                  <a:ea typeface="Open Sans" pitchFamily="34" charset="0"/>
                  <a:cs typeface="Open Sans" pitchFamily="34" charset="0"/>
                </a:rPr>
                <a:t>leo</a:t>
              </a:r>
              <a:r>
                <a:rPr lang="en-US" sz="1100" dirty="0">
                  <a:solidFill>
                    <a:schemeClr val="bg1">
                      <a:lumMod val="50000"/>
                    </a:schemeClr>
                  </a:solidFill>
                  <a:latin typeface="Open Sans" pitchFamily="34" charset="0"/>
                  <a:ea typeface="Open Sans" pitchFamily="34" charset="0"/>
                  <a:cs typeface="Open Sans" pitchFamily="34" charset="0"/>
                </a:rPr>
                <a:t> magna, sit </a:t>
              </a:r>
              <a:r>
                <a:rPr lang="en-US" sz="1100" dirty="0" err="1" smtClean="0">
                  <a:solidFill>
                    <a:schemeClr val="bg1">
                      <a:lumMod val="50000"/>
                    </a:schemeClr>
                  </a:solidFill>
                  <a:latin typeface="Open Sans" pitchFamily="34" charset="0"/>
                  <a:ea typeface="Open Sans" pitchFamily="34" charset="0"/>
                  <a:cs typeface="Open Sans" pitchFamily="34" charset="0"/>
                </a:rPr>
                <a:t>amet</a:t>
              </a:r>
              <a:r>
                <a:rPr lang="en-US" sz="1100" dirty="0" smtClean="0">
                  <a:solidFill>
                    <a:schemeClr val="bg1">
                      <a:lumMod val="50000"/>
                    </a:schemeClr>
                  </a:solidFill>
                  <a:latin typeface="Open Sans" pitchFamily="34" charset="0"/>
                  <a:ea typeface="Open Sans" pitchFamily="34" charset="0"/>
                  <a:cs typeface="Open Sans" pitchFamily="34" charset="0"/>
                </a:rPr>
                <a:t>. </a:t>
              </a:r>
              <a:r>
                <a:rPr lang="en-US" sz="1100" dirty="0" err="1" smtClean="0">
                  <a:solidFill>
                    <a:schemeClr val="bg1">
                      <a:lumMod val="50000"/>
                    </a:schemeClr>
                  </a:solidFill>
                  <a:latin typeface="Open Sans" pitchFamily="34" charset="0"/>
                  <a:ea typeface="Open Sans" pitchFamily="34" charset="0"/>
                  <a:cs typeface="Open Sans" pitchFamily="34" charset="0"/>
                </a:rPr>
                <a:t>Bullam</a:t>
              </a:r>
              <a:r>
                <a:rPr lang="en-US" sz="1100" dirty="0" smtClean="0">
                  <a:solidFill>
                    <a:schemeClr val="bg1">
                      <a:lumMod val="50000"/>
                    </a:schemeClr>
                  </a:solidFill>
                  <a:latin typeface="Open Sans" pitchFamily="34" charset="0"/>
                  <a:ea typeface="Open Sans" pitchFamily="34" charset="0"/>
                  <a:cs typeface="Open Sans" pitchFamily="34" charset="0"/>
                </a:rPr>
                <a:t> </a:t>
              </a:r>
              <a:r>
                <a:rPr lang="en-US" sz="1100" dirty="0" err="1" smtClean="0">
                  <a:solidFill>
                    <a:schemeClr val="bg1">
                      <a:lumMod val="50000"/>
                    </a:schemeClr>
                  </a:solidFill>
                  <a:latin typeface="Open Sans" pitchFamily="34" charset="0"/>
                  <a:ea typeface="Open Sans" pitchFamily="34" charset="0"/>
                  <a:cs typeface="Open Sans" pitchFamily="34" charset="0"/>
                </a:rPr>
                <a:t>eu</a:t>
              </a:r>
              <a:r>
                <a:rPr lang="en-US" sz="1100" dirty="0" smtClean="0">
                  <a:solidFill>
                    <a:schemeClr val="bg1">
                      <a:lumMod val="50000"/>
                    </a:schemeClr>
                  </a:solidFill>
                  <a:latin typeface="Open Sans" pitchFamily="34" charset="0"/>
                  <a:ea typeface="Open Sans" pitchFamily="34" charset="0"/>
                  <a:cs typeface="Open Sans" pitchFamily="34" charset="0"/>
                </a:rPr>
                <a:t> </a:t>
              </a:r>
              <a:r>
                <a:rPr lang="en-US" sz="1100" dirty="0" err="1" smtClean="0">
                  <a:solidFill>
                    <a:schemeClr val="bg1">
                      <a:lumMod val="50000"/>
                    </a:schemeClr>
                  </a:solidFill>
                  <a:latin typeface="Open Sans" pitchFamily="34" charset="0"/>
                  <a:ea typeface="Open Sans" pitchFamily="34" charset="0"/>
                  <a:cs typeface="Open Sans" pitchFamily="34" charset="0"/>
                </a:rPr>
                <a:t>tempor</a:t>
              </a:r>
              <a:r>
                <a:rPr lang="en-US" sz="1100" dirty="0" smtClean="0">
                  <a:solidFill>
                    <a:schemeClr val="bg1">
                      <a:lumMod val="50000"/>
                    </a:schemeClr>
                  </a:solidFill>
                  <a:latin typeface="Open Sans" pitchFamily="34" charset="0"/>
                  <a:ea typeface="Open Sans" pitchFamily="34" charset="0"/>
                  <a:cs typeface="Open Sans" pitchFamily="34" charset="0"/>
                </a:rPr>
                <a:t> </a:t>
              </a:r>
              <a:r>
                <a:rPr lang="en-US" sz="1100" dirty="0" err="1" smtClean="0">
                  <a:solidFill>
                    <a:schemeClr val="bg1">
                      <a:lumMod val="50000"/>
                    </a:schemeClr>
                  </a:solidFill>
                  <a:latin typeface="Open Sans" pitchFamily="34" charset="0"/>
                  <a:ea typeface="Open Sans" pitchFamily="34" charset="0"/>
                  <a:cs typeface="Open Sans" pitchFamily="34" charset="0"/>
                </a:rPr>
                <a:t>purus</a:t>
              </a:r>
              <a:r>
                <a:rPr lang="en-US" sz="1100" dirty="0" smtClean="0">
                  <a:solidFill>
                    <a:schemeClr val="bg1">
                      <a:lumMod val="50000"/>
                    </a:schemeClr>
                  </a:solidFill>
                  <a:latin typeface="Open Sans" pitchFamily="34" charset="0"/>
                  <a:ea typeface="Open Sans" pitchFamily="34" charset="0"/>
                  <a:cs typeface="Open Sans" pitchFamily="34" charset="0"/>
                </a:rPr>
                <a:t>. </a:t>
              </a:r>
              <a:r>
                <a:rPr lang="en-US" sz="1100" dirty="0" err="1" smtClean="0">
                  <a:solidFill>
                    <a:schemeClr val="bg1">
                      <a:lumMod val="50000"/>
                    </a:schemeClr>
                  </a:solidFill>
                  <a:latin typeface="Open Sans" pitchFamily="34" charset="0"/>
                  <a:ea typeface="Open Sans" pitchFamily="34" charset="0"/>
                  <a:cs typeface="Open Sans" pitchFamily="34" charset="0"/>
                </a:rPr>
                <a:t>Nunc</a:t>
              </a:r>
              <a:r>
                <a:rPr lang="en-US" sz="1100" dirty="0" smtClean="0">
                  <a:solidFill>
                    <a:schemeClr val="bg1">
                      <a:lumMod val="50000"/>
                    </a:schemeClr>
                  </a:solidFill>
                  <a:latin typeface="Open Sans" pitchFamily="34" charset="0"/>
                  <a:ea typeface="Open Sans" pitchFamily="34" charset="0"/>
                  <a:cs typeface="Open Sans" pitchFamily="34" charset="0"/>
                </a:rPr>
                <a:t> a </a:t>
              </a:r>
              <a:r>
                <a:rPr lang="en-US" sz="1100" dirty="0" err="1" smtClean="0">
                  <a:solidFill>
                    <a:schemeClr val="bg1">
                      <a:lumMod val="50000"/>
                    </a:schemeClr>
                  </a:solidFill>
                  <a:latin typeface="Open Sans" pitchFamily="34" charset="0"/>
                  <a:ea typeface="Open Sans" pitchFamily="34" charset="0"/>
                  <a:cs typeface="Open Sans" pitchFamily="34" charset="0"/>
                </a:rPr>
                <a:t>leo</a:t>
              </a:r>
              <a:r>
                <a:rPr lang="en-US" sz="1100" dirty="0" smtClean="0">
                  <a:solidFill>
                    <a:schemeClr val="bg1">
                      <a:lumMod val="50000"/>
                    </a:schemeClr>
                  </a:solidFill>
                  <a:latin typeface="Open Sans" pitchFamily="34" charset="0"/>
                  <a:ea typeface="Open Sans" pitchFamily="34" charset="0"/>
                  <a:cs typeface="Open Sans" pitchFamily="34" charset="0"/>
                </a:rPr>
                <a:t> magna, sit </a:t>
              </a:r>
              <a:r>
                <a:rPr lang="en-US" sz="1100" dirty="0" err="1" smtClean="0">
                  <a:solidFill>
                    <a:schemeClr val="bg1">
                      <a:lumMod val="50000"/>
                    </a:schemeClr>
                  </a:solidFill>
                  <a:latin typeface="Open Sans" pitchFamily="34" charset="0"/>
                  <a:ea typeface="Open Sans" pitchFamily="34" charset="0"/>
                  <a:cs typeface="Open Sans" pitchFamily="34" charset="0"/>
                </a:rPr>
                <a:t>amet</a:t>
              </a:r>
              <a:r>
                <a:rPr lang="en-US" sz="1100" dirty="0" smtClean="0">
                  <a:solidFill>
                    <a:schemeClr val="bg1">
                      <a:lumMod val="50000"/>
                    </a:schemeClr>
                  </a:solidFill>
                  <a:latin typeface="Open Sans" pitchFamily="34" charset="0"/>
                  <a:ea typeface="Open Sans" pitchFamily="34" charset="0"/>
                  <a:cs typeface="Open Sans" pitchFamily="34" charset="0"/>
                </a:rPr>
                <a:t>.</a:t>
              </a:r>
              <a:endParaRPr lang="en-US" sz="1100" dirty="0" smtClean="0">
                <a:solidFill>
                  <a:schemeClr val="bg1">
                    <a:lumMod val="50000"/>
                  </a:schemeClr>
                </a:solidFill>
                <a:latin typeface="Open Sans" pitchFamily="34" charset="0"/>
                <a:ea typeface="Open Sans" pitchFamily="34" charset="0"/>
                <a:cs typeface="Open Sans" pitchFamily="34" charset="0"/>
              </a:endParaRPr>
            </a:p>
          </p:txBody>
        </p:sp>
        <p:sp>
          <p:nvSpPr>
            <p:cNvPr id="10" name="Text Box 10"/>
            <p:cNvSpPr txBox="1">
              <a:spLocks noChangeArrowheads="1"/>
            </p:cNvSpPr>
            <p:nvPr/>
          </p:nvSpPr>
          <p:spPr bwMode="auto">
            <a:xfrm>
              <a:off x="533400" y="2853437"/>
              <a:ext cx="4191000" cy="357986"/>
            </a:xfrm>
            <a:prstGeom prst="rect">
              <a:avLst/>
            </a:prstGeom>
            <a:noFill/>
            <a:ln w="9525">
              <a:noFill/>
              <a:miter lim="800000"/>
            </a:ln>
          </p:spPr>
          <p:txBody>
            <a:bodyPr wrap="square" lIns="45720" tIns="22860" rIns="45720" bIns="22860">
              <a:spAutoFit/>
            </a:bodyPr>
            <a:lstStyle/>
            <a:p>
              <a:pPr defTabSz="1087755"/>
              <a:r>
                <a:rPr lang="en-US" sz="1400" i="1" smtClean="0">
                  <a:solidFill>
                    <a:schemeClr val="bg1">
                      <a:lumMod val="50000"/>
                    </a:schemeClr>
                  </a:solidFill>
                  <a:latin typeface="Open Sans" pitchFamily="34" charset="0"/>
                  <a:ea typeface="Open Sans" pitchFamily="34" charset="0"/>
                  <a:cs typeface="Open Sans" pitchFamily="34" charset="0"/>
                </a:rPr>
                <a:t>Nullam </a:t>
              </a:r>
              <a:r>
                <a:rPr lang="en-US" sz="1400" i="1">
                  <a:solidFill>
                    <a:schemeClr val="bg1">
                      <a:lumMod val="50000"/>
                    </a:schemeClr>
                  </a:solidFill>
                  <a:latin typeface="Open Sans" pitchFamily="34" charset="0"/>
                  <a:ea typeface="Open Sans" pitchFamily="34" charset="0"/>
                  <a:cs typeface="Open Sans" pitchFamily="34" charset="0"/>
                </a:rPr>
                <a:t>eu tempor purus. Nunc a leo magna, sit amet consequat risus. Nullam eu tempor purus. Nunc a leo magna, sit amet consequat risus. </a:t>
              </a:r>
              <a:endParaRPr lang="en-US" sz="1400" i="1" smtClean="0">
                <a:solidFill>
                  <a:schemeClr val="bg1">
                    <a:lumMod val="50000"/>
                  </a:schemeClr>
                </a:solidFill>
                <a:latin typeface="Open Sans" pitchFamily="34" charset="0"/>
                <a:ea typeface="Open Sans" pitchFamily="34" charset="0"/>
                <a:cs typeface="Open Sans" pitchFamily="34" charset="0"/>
              </a:endParaRPr>
            </a:p>
          </p:txBody>
        </p:sp>
        <p:sp>
          <p:nvSpPr>
            <p:cNvPr id="11" name="Text Box 10"/>
            <p:cNvSpPr txBox="1">
              <a:spLocks noChangeArrowheads="1"/>
            </p:cNvSpPr>
            <p:nvPr/>
          </p:nvSpPr>
          <p:spPr bwMode="auto">
            <a:xfrm>
              <a:off x="533400" y="3573527"/>
              <a:ext cx="4191000" cy="819903"/>
            </a:xfrm>
            <a:prstGeom prst="rect">
              <a:avLst/>
            </a:prstGeom>
            <a:noFill/>
            <a:ln w="9525">
              <a:noFill/>
              <a:miter lim="800000"/>
            </a:ln>
          </p:spPr>
          <p:txBody>
            <a:bodyPr wrap="square" lIns="45720" tIns="22860" rIns="45720" bIns="22860">
              <a:spAutoFit/>
            </a:bodyPr>
            <a:lstStyle/>
            <a:p>
              <a:pPr defTabSz="1087755"/>
              <a:r>
                <a:rPr lang="en-US" sz="1400" b="1" smtClean="0">
                  <a:solidFill>
                    <a:schemeClr val="bg1">
                      <a:lumMod val="50000"/>
                    </a:schemeClr>
                  </a:solidFill>
                  <a:latin typeface="Open Sans" pitchFamily="34" charset="0"/>
                  <a:ea typeface="Open Sans" pitchFamily="34" charset="0"/>
                  <a:cs typeface="Open Sans" pitchFamily="34" charset="0"/>
                </a:rPr>
                <a:t>Fixing Competitor</a:t>
              </a:r>
              <a:endParaRPr lang="en-US" sz="1400" b="1" smtClean="0">
                <a:solidFill>
                  <a:schemeClr val="bg1">
                    <a:lumMod val="50000"/>
                  </a:schemeClr>
                </a:solidFill>
                <a:latin typeface="Open Sans" pitchFamily="34" charset="0"/>
                <a:ea typeface="Open Sans" pitchFamily="34" charset="0"/>
                <a:cs typeface="Open Sans" pitchFamily="34" charset="0"/>
              </a:endParaRPr>
            </a:p>
            <a:p>
              <a:pPr defTabSz="1087755"/>
              <a:endParaRPr lang="en-US" sz="10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1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a:t>
              </a:r>
              <a:r>
                <a:rPr lang="en-US" sz="1100" smtClean="0">
                  <a:solidFill>
                    <a:schemeClr val="bg1">
                      <a:lumMod val="50000"/>
                    </a:schemeClr>
                  </a:solidFill>
                  <a:latin typeface="Open Sans" pitchFamily="34" charset="0"/>
                  <a:ea typeface="Open Sans" pitchFamily="34" charset="0"/>
                  <a:cs typeface="Open Sans" pitchFamily="34" charset="0"/>
                </a:rPr>
                <a:t>eu tempor purus. Nunc a leo magna, sit amet consequat risus. Nullam eu tempor purus.</a:t>
              </a:r>
              <a:endParaRPr lang="en-US" sz="1100" smtClean="0">
                <a:solidFill>
                  <a:schemeClr val="bg1">
                    <a:lumMod val="50000"/>
                  </a:schemeClr>
                </a:solidFill>
                <a:latin typeface="Open Sans" pitchFamily="34" charset="0"/>
                <a:ea typeface="Open Sans" pitchFamily="34" charset="0"/>
                <a:cs typeface="Open Sans" pitchFamily="34" charset="0"/>
              </a:endParaRPr>
            </a:p>
            <a:p>
              <a:pPr defTabSz="1087755"/>
              <a:r>
                <a:rPr lang="en-US" sz="1100" smtClean="0">
                  <a:solidFill>
                    <a:schemeClr val="bg1">
                      <a:lumMod val="50000"/>
                    </a:schemeClr>
                  </a:solidFill>
                  <a:latin typeface="Open Sans" pitchFamily="34" charset="0"/>
                  <a:ea typeface="Open Sans" pitchFamily="34" charset="0"/>
                  <a:cs typeface="Open Sans" pitchFamily="34" charset="0"/>
                </a:rPr>
                <a:t>Nullam eu tempor purus. Nunc a leo magna, Nullam eu tempor purus magna, sit amet consequat risus. Nullam eu tempor purus.</a:t>
              </a:r>
              <a:endParaRPr lang="en-US" sz="1100" smtClean="0">
                <a:solidFill>
                  <a:schemeClr val="bg1">
                    <a:lumMod val="50000"/>
                  </a:schemeClr>
                </a:solidFill>
                <a:latin typeface="Open Sans" pitchFamily="34" charset="0"/>
                <a:ea typeface="Open Sans" pitchFamily="34" charset="0"/>
                <a:cs typeface="Open Sans" pitchFamily="34" charset="0"/>
              </a:endParaRPr>
            </a:p>
          </p:txBody>
        </p:sp>
        <p:cxnSp>
          <p:nvCxnSpPr>
            <p:cNvPr id="12" name="Straight Connector 7"/>
            <p:cNvCxnSpPr/>
            <p:nvPr/>
          </p:nvCxnSpPr>
          <p:spPr>
            <a:xfrm>
              <a:off x="533400" y="2724150"/>
              <a:ext cx="403860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0"/>
            <p:cNvGraphicFramePr/>
            <p:nvPr/>
          </p:nvGraphicFramePr>
          <p:xfrm>
            <a:off x="5257800" y="1047750"/>
            <a:ext cx="3429000" cy="2285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10"/>
            <p:cNvSpPr txBox="1">
              <a:spLocks noChangeArrowheads="1"/>
            </p:cNvSpPr>
            <p:nvPr/>
          </p:nvSpPr>
          <p:spPr bwMode="auto">
            <a:xfrm>
              <a:off x="5181600" y="3735110"/>
              <a:ext cx="3505200" cy="692876"/>
            </a:xfrm>
            <a:prstGeom prst="rect">
              <a:avLst/>
            </a:prstGeom>
            <a:noFill/>
            <a:ln w="9525">
              <a:noFill/>
              <a:miter lim="800000"/>
            </a:ln>
          </p:spPr>
          <p:txBody>
            <a:bodyPr wrap="square" lIns="45720" tIns="22860" rIns="45720" bIns="22860">
              <a:spAutoFit/>
            </a:bodyPr>
            <a:lstStyle/>
            <a:p>
              <a:pPr algn="ctr" defTabSz="1087755"/>
              <a:r>
                <a:rPr lang="en-US" sz="1400" b="1" smtClean="0">
                  <a:solidFill>
                    <a:schemeClr val="bg1">
                      <a:lumMod val="50000"/>
                    </a:schemeClr>
                  </a:solidFill>
                  <a:latin typeface="Open Sans" pitchFamily="34" charset="0"/>
                  <a:ea typeface="Open Sans" pitchFamily="34" charset="0"/>
                  <a:cs typeface="Open Sans" pitchFamily="34" charset="0"/>
                </a:rPr>
                <a:t>Company Hierarchy</a:t>
              </a:r>
              <a:endParaRPr lang="en-US" sz="1400" b="1" smtClean="0">
                <a:solidFill>
                  <a:schemeClr val="bg1">
                    <a:lumMod val="50000"/>
                  </a:schemeClr>
                </a:solidFill>
                <a:latin typeface="Open Sans" pitchFamily="34" charset="0"/>
                <a:ea typeface="Open Sans" pitchFamily="34" charset="0"/>
                <a:cs typeface="Open Sans" pitchFamily="34" charset="0"/>
              </a:endParaRPr>
            </a:p>
            <a:p>
              <a:pPr algn="ctr" defTabSz="1087755"/>
              <a:endParaRPr lang="en-US" sz="1000" b="1" smtClean="0">
                <a:solidFill>
                  <a:schemeClr val="bg1">
                    <a:lumMod val="50000"/>
                  </a:schemeClr>
                </a:solidFill>
                <a:latin typeface="Open Sans" pitchFamily="34" charset="0"/>
                <a:ea typeface="Open Sans" pitchFamily="34" charset="0"/>
                <a:cs typeface="Open Sans" pitchFamily="34" charset="0"/>
              </a:endParaRPr>
            </a:p>
            <a:p>
              <a:pPr algn="ctr" defTabSz="1087755"/>
              <a:r>
                <a:rPr lang="en-US" sz="11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a:t>
              </a:r>
              <a:r>
                <a:rPr lang="en-US" sz="1100" smtClean="0">
                  <a:solidFill>
                    <a:schemeClr val="bg1">
                      <a:lumMod val="50000"/>
                    </a:schemeClr>
                  </a:solidFill>
                  <a:latin typeface="Open Sans" pitchFamily="34" charset="0"/>
                  <a:ea typeface="Open Sans" pitchFamily="34" charset="0"/>
                  <a:cs typeface="Open Sans" pitchFamily="34" charset="0"/>
                </a:rPr>
                <a:t>eu tempor purus. Nunc a leo magna, sit amet consequat risus. Nullam eu tempor purus.</a:t>
              </a:r>
              <a:endParaRPr lang="en-US" sz="1100" smtClean="0">
                <a:solidFill>
                  <a:schemeClr val="bg1">
                    <a:lumMod val="50000"/>
                  </a:schemeClr>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896123" y="-60707"/>
            <a:ext cx="2364863"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dirty="0" smtClean="0">
                <a:solidFill>
                  <a:srgbClr val="14B28B"/>
                </a:solidFill>
                <a:latin typeface="微软雅黑" pitchFamily="34" charset="-122"/>
                <a:ea typeface="微软雅黑" pitchFamily="34" charset="-122"/>
              </a:rPr>
              <a:t>目录</a:t>
            </a:r>
            <a:endParaRPr lang="en-US" altLang="zh-CN" sz="6600" b="1" dirty="0" smtClean="0">
              <a:solidFill>
                <a:srgbClr val="14B28B"/>
              </a:solidFill>
              <a:latin typeface="微软雅黑" pitchFamily="34" charset="-122"/>
              <a:ea typeface="微软雅黑" pitchFamily="34" charset="-122"/>
            </a:endParaRPr>
          </a:p>
          <a:p>
            <a:pPr algn="ctr"/>
            <a:r>
              <a:rPr lang="en-US" altLang="zh-CN" sz="2200" b="1" dirty="0" smtClean="0">
                <a:solidFill>
                  <a:srgbClr val="14B28B"/>
                </a:solidFill>
                <a:latin typeface="微软雅黑" pitchFamily="34" charset="-122"/>
                <a:ea typeface="微软雅黑" pitchFamily="34" charset="-122"/>
              </a:rPr>
              <a:t>DIRECTORY</a:t>
            </a:r>
            <a:endParaRPr lang="zh-CN" altLang="en-US" sz="2200" b="1" dirty="0">
              <a:solidFill>
                <a:srgbClr val="14B28B"/>
              </a:solidFill>
              <a:latin typeface="微软雅黑" pitchFamily="34" charset="-122"/>
              <a:ea typeface="微软雅黑" pitchFamily="34" charset="-122"/>
            </a:endParaRPr>
          </a:p>
        </p:txBody>
      </p:sp>
      <p:sp>
        <p:nvSpPr>
          <p:cNvPr id="53" name="矩形 9"/>
          <p:cNvSpPr/>
          <p:nvPr/>
        </p:nvSpPr>
        <p:spPr>
          <a:xfrm rot="5400000">
            <a:off x="5937362" y="-3861812"/>
            <a:ext cx="315692" cy="12190412"/>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102645" y="3777761"/>
            <a:ext cx="3153616" cy="738654"/>
          </a:xfrm>
          <a:prstGeom prst="rect">
            <a:avLst/>
          </a:prstGeom>
        </p:spPr>
        <p:txBody>
          <a:bodyPr wrap="square" lIns="0" tIns="45715" rIns="91431" bIns="45715">
            <a:spAutoFit/>
          </a:bodyPr>
          <a:lstStyle/>
          <a:p>
            <a:r>
              <a:rPr lang="zh-CN" altLang="en-US" sz="2400" b="1" dirty="0" smtClean="0">
                <a:solidFill>
                  <a:schemeClr val="bg1">
                    <a:lumMod val="50000"/>
                  </a:schemeClr>
                </a:solidFill>
                <a:latin typeface="微软雅黑" pitchFamily="34" charset="-122"/>
                <a:ea typeface="微软雅黑" pitchFamily="34" charset="-122"/>
              </a:rPr>
              <a:t>点击加入标题</a:t>
            </a:r>
            <a:endParaRPr lang="zh-CN" altLang="en-US" sz="2400" b="1" dirty="0" smtClean="0">
              <a:solidFill>
                <a:schemeClr val="bg1">
                  <a:lumMod val="50000"/>
                </a:schemeClr>
              </a:solidFill>
              <a:latin typeface="微软雅黑" pitchFamily="34" charset="-122"/>
              <a:ea typeface="微软雅黑" pitchFamily="34" charset="-122"/>
            </a:endParaRPr>
          </a:p>
          <a:p>
            <a:pPr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charset="-122"/>
                <a:cs typeface="Arial" panose="020B0604020202090204" pitchFamily="34" charset="0"/>
              </a:rPr>
              <a:t>Insert </a:t>
            </a:r>
            <a:r>
              <a:rPr lang="zh-CN" altLang="en-US" dirty="0">
                <a:solidFill>
                  <a:schemeClr val="bg1">
                    <a:lumMod val="50000"/>
                  </a:schemeClr>
                </a:solidFill>
                <a:latin typeface="Impact" panose="020B0806030902050204" pitchFamily="34" charset="0"/>
                <a:ea typeface="宋体" charset="-122"/>
                <a:cs typeface="Arial" panose="020B0604020202090204" pitchFamily="34" charset="0"/>
              </a:rPr>
              <a:t>Header Topic Here</a:t>
            </a:r>
            <a:endParaRPr lang="zh-CN" altLang="en-US" dirty="0">
              <a:solidFill>
                <a:schemeClr val="bg1">
                  <a:lumMod val="50000"/>
                </a:schemeClr>
              </a:solidFill>
              <a:latin typeface="Impact" panose="020B0806030902050204" pitchFamily="34" charset="0"/>
              <a:ea typeface="宋体" charset="-122"/>
              <a:cs typeface="Arial" panose="020B0604020202090204" pitchFamily="34" charset="0"/>
            </a:endParaRPr>
          </a:p>
        </p:txBody>
      </p:sp>
      <p:sp>
        <p:nvSpPr>
          <p:cNvPr id="55" name="矩形 54"/>
          <p:cNvSpPr/>
          <p:nvPr/>
        </p:nvSpPr>
        <p:spPr>
          <a:xfrm>
            <a:off x="3651504" y="4843250"/>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itchFamily="34" charset="-122"/>
                <a:ea typeface="微软雅黑" pitchFamily="34" charset="-122"/>
              </a:rPr>
              <a:t>点击加入标题</a:t>
            </a:r>
            <a:endParaRPr lang="zh-CN" altLang="en-US" sz="2400" b="1" dirty="0">
              <a:solidFill>
                <a:schemeClr val="bg1">
                  <a:lumMod val="50000"/>
                </a:schemeClr>
              </a:solidFill>
              <a:latin typeface="微软雅黑" pitchFamily="34" charset="-122"/>
              <a:ea typeface="微软雅黑" pitchFamily="34" charset="-122"/>
            </a:endParaRPr>
          </a:p>
          <a:p>
            <a:pPr lvl="0"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charset="-122"/>
                <a:cs typeface="Arial" panose="020B0604020202090204" pitchFamily="34" charset="0"/>
              </a:rPr>
              <a:t>Insert </a:t>
            </a:r>
            <a:r>
              <a:rPr lang="zh-CN" altLang="en-US" dirty="0">
                <a:solidFill>
                  <a:schemeClr val="bg1">
                    <a:lumMod val="50000"/>
                  </a:schemeClr>
                </a:solidFill>
                <a:latin typeface="Impact" panose="020B0806030902050204" pitchFamily="34" charset="0"/>
                <a:ea typeface="宋体" charset="-122"/>
                <a:cs typeface="Arial" panose="020B0604020202090204" pitchFamily="34" charset="0"/>
              </a:rPr>
              <a:t>Header Topic Here</a:t>
            </a:r>
            <a:endParaRPr lang="zh-CN" altLang="en-US" dirty="0">
              <a:solidFill>
                <a:schemeClr val="bg1">
                  <a:lumMod val="50000"/>
                </a:schemeClr>
              </a:solidFill>
              <a:latin typeface="Impact" panose="020B0806030902050204" pitchFamily="34" charset="0"/>
              <a:ea typeface="宋体" charset="-122"/>
              <a:cs typeface="Arial" panose="020B0604020202090204" pitchFamily="34" charset="0"/>
            </a:endParaRPr>
          </a:p>
        </p:txBody>
      </p:sp>
      <p:sp>
        <p:nvSpPr>
          <p:cNvPr id="62" name="矩形 61"/>
          <p:cNvSpPr/>
          <p:nvPr/>
        </p:nvSpPr>
        <p:spPr>
          <a:xfrm>
            <a:off x="6230004" y="3777761"/>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itchFamily="34" charset="-122"/>
                <a:ea typeface="微软雅黑" pitchFamily="34" charset="-122"/>
              </a:rPr>
              <a:t>点击加入标题</a:t>
            </a:r>
            <a:endParaRPr lang="zh-CN" altLang="en-US" sz="2400" b="1" dirty="0">
              <a:solidFill>
                <a:schemeClr val="bg1">
                  <a:lumMod val="50000"/>
                </a:schemeClr>
              </a:solidFill>
              <a:latin typeface="微软雅黑" pitchFamily="34" charset="-122"/>
              <a:ea typeface="微软雅黑" pitchFamily="34" charset="-122"/>
            </a:endParaRPr>
          </a:p>
          <a:p>
            <a:pPr lvl="0"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charset="-122"/>
                <a:cs typeface="Arial" panose="020B0604020202090204" pitchFamily="34" charset="0"/>
              </a:rPr>
              <a:t>Insert </a:t>
            </a:r>
            <a:r>
              <a:rPr lang="zh-CN" altLang="en-US" dirty="0">
                <a:solidFill>
                  <a:schemeClr val="bg1">
                    <a:lumMod val="50000"/>
                  </a:schemeClr>
                </a:solidFill>
                <a:latin typeface="Impact" panose="020B0806030902050204" pitchFamily="34" charset="0"/>
                <a:ea typeface="宋体" charset="-122"/>
                <a:cs typeface="Arial" panose="020B0604020202090204" pitchFamily="34" charset="0"/>
              </a:rPr>
              <a:t>Header Topic Here</a:t>
            </a:r>
            <a:endParaRPr lang="zh-CN" altLang="en-US" dirty="0">
              <a:solidFill>
                <a:schemeClr val="bg1">
                  <a:lumMod val="50000"/>
                </a:schemeClr>
              </a:solidFill>
              <a:latin typeface="Impact" panose="020B0806030902050204" pitchFamily="34" charset="0"/>
              <a:ea typeface="宋体" charset="-122"/>
              <a:cs typeface="Arial" panose="020B0604020202090204" pitchFamily="34" charset="0"/>
            </a:endParaRPr>
          </a:p>
        </p:txBody>
      </p:sp>
      <p:sp>
        <p:nvSpPr>
          <p:cNvPr id="63" name="矩形 62"/>
          <p:cNvSpPr/>
          <p:nvPr/>
        </p:nvSpPr>
        <p:spPr>
          <a:xfrm>
            <a:off x="8936386" y="4843250"/>
            <a:ext cx="3971220" cy="738654"/>
          </a:xfrm>
          <a:prstGeom prst="rect">
            <a:avLst/>
          </a:prstGeom>
        </p:spPr>
        <p:txBody>
          <a:bodyPr wrap="square" lIns="0" tIns="45715" rIns="91431" bIns="45715">
            <a:spAutoFit/>
          </a:bodyPr>
          <a:lstStyle/>
          <a:p>
            <a:r>
              <a:rPr lang="zh-CN" altLang="en-US" sz="2400" b="1" dirty="0">
                <a:solidFill>
                  <a:schemeClr val="bg1">
                    <a:lumMod val="50000"/>
                  </a:schemeClr>
                </a:solidFill>
                <a:latin typeface="微软雅黑" pitchFamily="34" charset="-122"/>
                <a:ea typeface="微软雅黑" pitchFamily="34" charset="-122"/>
              </a:rPr>
              <a:t>点击加入标题</a:t>
            </a:r>
            <a:endParaRPr lang="zh-CN" altLang="en-US" sz="2400" b="1" dirty="0">
              <a:solidFill>
                <a:schemeClr val="bg1">
                  <a:lumMod val="50000"/>
                </a:schemeClr>
              </a:solidFill>
              <a:latin typeface="微软雅黑" pitchFamily="34" charset="-122"/>
              <a:ea typeface="微软雅黑" pitchFamily="34" charset="-122"/>
            </a:endParaRPr>
          </a:p>
          <a:p>
            <a:pPr lvl="0" fontAlgn="base">
              <a:spcBef>
                <a:spcPct val="0"/>
              </a:spcBef>
              <a:spcAft>
                <a:spcPct val="0"/>
              </a:spcAft>
            </a:pPr>
            <a:r>
              <a:rPr lang="zh-CN" altLang="en-US" dirty="0" smtClean="0">
                <a:solidFill>
                  <a:schemeClr val="bg1">
                    <a:lumMod val="50000"/>
                  </a:schemeClr>
                </a:solidFill>
                <a:latin typeface="Impact" panose="020B0806030902050204" pitchFamily="34" charset="0"/>
                <a:ea typeface="宋体" charset="-122"/>
                <a:cs typeface="Arial" panose="020B0604020202090204" pitchFamily="34" charset="0"/>
              </a:rPr>
              <a:t>Insert </a:t>
            </a:r>
            <a:r>
              <a:rPr lang="zh-CN" altLang="en-US" dirty="0">
                <a:solidFill>
                  <a:schemeClr val="bg1">
                    <a:lumMod val="50000"/>
                  </a:schemeClr>
                </a:solidFill>
                <a:latin typeface="Impact" panose="020B0806030902050204" pitchFamily="34" charset="0"/>
                <a:ea typeface="宋体" charset="-122"/>
                <a:cs typeface="Arial" panose="020B0604020202090204" pitchFamily="34" charset="0"/>
              </a:rPr>
              <a:t>Header Topic Here</a:t>
            </a:r>
            <a:endParaRPr lang="zh-CN" altLang="en-US" dirty="0">
              <a:solidFill>
                <a:schemeClr val="bg1">
                  <a:lumMod val="50000"/>
                </a:schemeClr>
              </a:solidFill>
              <a:latin typeface="Impact" panose="020B0806030902050204" pitchFamily="34" charset="0"/>
              <a:ea typeface="宋体" charset="-122"/>
              <a:cs typeface="Arial" panose="020B0604020202090204" pitchFamily="34" charset="0"/>
            </a:endParaRPr>
          </a:p>
        </p:txBody>
      </p:sp>
      <p:grpSp>
        <p:nvGrpSpPr>
          <p:cNvPr id="70" name="组合 69"/>
          <p:cNvGrpSpPr/>
          <p:nvPr/>
        </p:nvGrpSpPr>
        <p:grpSpPr>
          <a:xfrm>
            <a:off x="1653511" y="4799708"/>
            <a:ext cx="1025942" cy="964331"/>
            <a:chOff x="2215144" y="982844"/>
            <a:chExt cx="1312607" cy="964934"/>
          </a:xfrm>
        </p:grpSpPr>
        <p:sp>
          <p:nvSpPr>
            <p:cNvPr id="71" name="平行四边形 70"/>
            <p:cNvSpPr/>
            <p:nvPr/>
          </p:nvSpPr>
          <p:spPr>
            <a:xfrm>
              <a:off x="2215144" y="982844"/>
              <a:ext cx="1120898" cy="842780"/>
            </a:xfrm>
            <a:prstGeom prst="parallelogram">
              <a:avLst>
                <a:gd name="adj" fmla="val 0"/>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72" name="文本框 9"/>
            <p:cNvSpPr txBox="1"/>
            <p:nvPr/>
          </p:nvSpPr>
          <p:spPr>
            <a:xfrm>
              <a:off x="2460952" y="1131274"/>
              <a:ext cx="1066799" cy="816504"/>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73" name="组合 72"/>
          <p:cNvGrpSpPr/>
          <p:nvPr/>
        </p:nvGrpSpPr>
        <p:grpSpPr>
          <a:xfrm>
            <a:off x="4253200" y="3535166"/>
            <a:ext cx="999284" cy="981249"/>
            <a:chOff x="2215144" y="2033848"/>
            <a:chExt cx="1278498" cy="981862"/>
          </a:xfrm>
        </p:grpSpPr>
        <p:sp>
          <p:nvSpPr>
            <p:cNvPr id="74" name="平行四边形 73"/>
            <p:cNvSpPr/>
            <p:nvPr/>
          </p:nvSpPr>
          <p:spPr>
            <a:xfrm>
              <a:off x="2215144" y="2033848"/>
              <a:ext cx="1120898" cy="842781"/>
            </a:xfrm>
            <a:prstGeom prst="parallelogram">
              <a:avLst>
                <a:gd name="adj" fmla="val 0"/>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75" name="文本框 10"/>
            <p:cNvSpPr txBox="1"/>
            <p:nvPr/>
          </p:nvSpPr>
          <p:spPr>
            <a:xfrm>
              <a:off x="2426843" y="2199202"/>
              <a:ext cx="1066799" cy="816508"/>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76" name="组合 75"/>
          <p:cNvGrpSpPr/>
          <p:nvPr/>
        </p:nvGrpSpPr>
        <p:grpSpPr>
          <a:xfrm>
            <a:off x="9421816" y="3535166"/>
            <a:ext cx="1013220" cy="967029"/>
            <a:chOff x="2215144" y="3084852"/>
            <a:chExt cx="1296329" cy="967632"/>
          </a:xfrm>
        </p:grpSpPr>
        <p:sp>
          <p:nvSpPr>
            <p:cNvPr id="77" name="平行四边形 76"/>
            <p:cNvSpPr/>
            <p:nvPr/>
          </p:nvSpPr>
          <p:spPr>
            <a:xfrm>
              <a:off x="2215144" y="3084852"/>
              <a:ext cx="1120898" cy="842781"/>
            </a:xfrm>
            <a:prstGeom prst="parallelogram">
              <a:avLst>
                <a:gd name="adj" fmla="val 0"/>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78" name="文本框 11"/>
            <p:cNvSpPr txBox="1"/>
            <p:nvPr/>
          </p:nvSpPr>
          <p:spPr>
            <a:xfrm>
              <a:off x="2444674" y="3235979"/>
              <a:ext cx="1066799" cy="81650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79" name="组合 78"/>
          <p:cNvGrpSpPr/>
          <p:nvPr/>
        </p:nvGrpSpPr>
        <p:grpSpPr>
          <a:xfrm>
            <a:off x="6826231" y="4799708"/>
            <a:ext cx="1021838" cy="988486"/>
            <a:chOff x="2215144" y="4135856"/>
            <a:chExt cx="1307355" cy="989104"/>
          </a:xfrm>
        </p:grpSpPr>
        <p:sp>
          <p:nvSpPr>
            <p:cNvPr id="80" name="平行四边形 79"/>
            <p:cNvSpPr/>
            <p:nvPr/>
          </p:nvSpPr>
          <p:spPr>
            <a:xfrm>
              <a:off x="2215144" y="4135856"/>
              <a:ext cx="1120898" cy="842781"/>
            </a:xfrm>
            <a:prstGeom prst="parallelogram">
              <a:avLst>
                <a:gd name="adj" fmla="val 0"/>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81" name="文本框 12"/>
            <p:cNvSpPr txBox="1"/>
            <p:nvPr/>
          </p:nvSpPr>
          <p:spPr>
            <a:xfrm>
              <a:off x="2455700" y="4308454"/>
              <a:ext cx="1066799" cy="816506"/>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childTnLst>
                              </p:cTn>
                            </p:par>
                            <p:par>
                              <p:cTn id="12" fill="hold">
                                <p:stCondLst>
                                  <p:cond delay="750"/>
                                </p:stCondLst>
                                <p:childTnLst>
                                  <p:par>
                                    <p:cTn id="13" presetID="2" presetClass="entr" presetSubtype="2" fill="hold" grpId="0" nodeType="afterEffect" p14:presetBounceEnd="58000">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14:bounceEnd="58000">
                                          <p:cBhvr additive="base">
                                            <p:cTn id="15" dur="600" fill="hold"/>
                                            <p:tgtEl>
                                              <p:spTgt spid="54"/>
                                            </p:tgtEl>
                                            <p:attrNameLst>
                                              <p:attrName>ppt_x</p:attrName>
                                            </p:attrNameLst>
                                          </p:cBhvr>
                                          <p:tavLst>
                                            <p:tav tm="0">
                                              <p:val>
                                                <p:strVal val="1+#ppt_w/2"/>
                                              </p:val>
                                            </p:tav>
                                            <p:tav tm="100000">
                                              <p:val>
                                                <p:strVal val="#ppt_x"/>
                                              </p:val>
                                            </p:tav>
                                          </p:tavLst>
                                        </p:anim>
                                        <p:anim calcmode="lin" valueType="num" p14:bounceEnd="58000">
                                          <p:cBhvr additive="base">
                                            <p:cTn id="16" dur="60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8000">
                                      <p:stCondLst>
                                        <p:cond delay="200"/>
                                      </p:stCondLst>
                                      <p:childTnLst>
                                        <p:set>
                                          <p:cBhvr>
                                            <p:cTn id="18" dur="1" fill="hold">
                                              <p:stCondLst>
                                                <p:cond delay="0"/>
                                              </p:stCondLst>
                                            </p:cTn>
                                            <p:tgtEl>
                                              <p:spTgt spid="55"/>
                                            </p:tgtEl>
                                            <p:attrNameLst>
                                              <p:attrName>style.visibility</p:attrName>
                                            </p:attrNameLst>
                                          </p:cBhvr>
                                          <p:to>
                                            <p:strVal val="visible"/>
                                          </p:to>
                                        </p:set>
                                        <p:anim calcmode="lin" valueType="num" p14:bounceEnd="58000">
                                          <p:cBhvr additive="base">
                                            <p:cTn id="19" dur="600" fill="hold"/>
                                            <p:tgtEl>
                                              <p:spTgt spid="55"/>
                                            </p:tgtEl>
                                            <p:attrNameLst>
                                              <p:attrName>ppt_x</p:attrName>
                                            </p:attrNameLst>
                                          </p:cBhvr>
                                          <p:tavLst>
                                            <p:tav tm="0">
                                              <p:val>
                                                <p:strVal val="1+#ppt_w/2"/>
                                              </p:val>
                                            </p:tav>
                                            <p:tav tm="100000">
                                              <p:val>
                                                <p:strVal val="#ppt_x"/>
                                              </p:val>
                                            </p:tav>
                                          </p:tavLst>
                                        </p:anim>
                                        <p:anim calcmode="lin" valueType="num" p14:bounceEnd="58000">
                                          <p:cBhvr additive="base">
                                            <p:cTn id="20" dur="6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58000">
                                      <p:stCondLst>
                                        <p:cond delay="350"/>
                                      </p:stCondLst>
                                      <p:childTnLst>
                                        <p:set>
                                          <p:cBhvr>
                                            <p:cTn id="22" dur="1" fill="hold">
                                              <p:stCondLst>
                                                <p:cond delay="0"/>
                                              </p:stCondLst>
                                            </p:cTn>
                                            <p:tgtEl>
                                              <p:spTgt spid="62"/>
                                            </p:tgtEl>
                                            <p:attrNameLst>
                                              <p:attrName>style.visibility</p:attrName>
                                            </p:attrNameLst>
                                          </p:cBhvr>
                                          <p:to>
                                            <p:strVal val="visible"/>
                                          </p:to>
                                        </p:set>
                                        <p:anim calcmode="lin" valueType="num" p14:bounceEnd="58000">
                                          <p:cBhvr additive="base">
                                            <p:cTn id="23" dur="600" fill="hold"/>
                                            <p:tgtEl>
                                              <p:spTgt spid="62"/>
                                            </p:tgtEl>
                                            <p:attrNameLst>
                                              <p:attrName>ppt_x</p:attrName>
                                            </p:attrNameLst>
                                          </p:cBhvr>
                                          <p:tavLst>
                                            <p:tav tm="0">
                                              <p:val>
                                                <p:strVal val="1+#ppt_w/2"/>
                                              </p:val>
                                            </p:tav>
                                            <p:tav tm="100000">
                                              <p:val>
                                                <p:strVal val="#ppt_x"/>
                                              </p:val>
                                            </p:tav>
                                          </p:tavLst>
                                        </p:anim>
                                        <p:anim calcmode="lin" valueType="num" p14:bounceEnd="58000">
                                          <p:cBhvr additive="base">
                                            <p:cTn id="24" dur="600" fill="hold"/>
                                            <p:tgtEl>
                                              <p:spTgt spid="6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58000">
                                      <p:stCondLst>
                                        <p:cond delay="500"/>
                                      </p:stCondLst>
                                      <p:childTnLst>
                                        <p:set>
                                          <p:cBhvr>
                                            <p:cTn id="26" dur="1" fill="hold">
                                              <p:stCondLst>
                                                <p:cond delay="0"/>
                                              </p:stCondLst>
                                            </p:cTn>
                                            <p:tgtEl>
                                              <p:spTgt spid="63"/>
                                            </p:tgtEl>
                                            <p:attrNameLst>
                                              <p:attrName>style.visibility</p:attrName>
                                            </p:attrNameLst>
                                          </p:cBhvr>
                                          <p:to>
                                            <p:strVal val="visible"/>
                                          </p:to>
                                        </p:set>
                                        <p:anim calcmode="lin" valueType="num" p14:bounceEnd="58000">
                                          <p:cBhvr additive="base">
                                            <p:cTn id="27" dur="600" fill="hold"/>
                                            <p:tgtEl>
                                              <p:spTgt spid="63"/>
                                            </p:tgtEl>
                                            <p:attrNameLst>
                                              <p:attrName>ppt_x</p:attrName>
                                            </p:attrNameLst>
                                          </p:cBhvr>
                                          <p:tavLst>
                                            <p:tav tm="0">
                                              <p:val>
                                                <p:strVal val="1+#ppt_w/2"/>
                                              </p:val>
                                            </p:tav>
                                            <p:tav tm="100000">
                                              <p:val>
                                                <p:strVal val="#ppt_x"/>
                                              </p:val>
                                            </p:tav>
                                          </p:tavLst>
                                        </p:anim>
                                        <p:anim calcmode="lin" valueType="num" p14:bounceEnd="58000">
                                          <p:cBhvr additive="base">
                                            <p:cTn id="28" dur="600" fill="hold"/>
                                            <p:tgtEl>
                                              <p:spTgt spid="63"/>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0-#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8"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0-#ppt_w/2"/>
                                              </p:val>
                                            </p:tav>
                                            <p:tav tm="100000">
                                              <p:val>
                                                <p:strVal val="#ppt_x"/>
                                              </p:val>
                                            </p:tav>
                                          </p:tavLst>
                                        </p:anim>
                                        <p:anim calcmode="lin" valueType="num">
                                          <p:cBhvr additive="base">
                                            <p:cTn id="38" dur="500" fill="hold"/>
                                            <p:tgtEl>
                                              <p:spTgt spid="73"/>
                                            </p:tgtEl>
                                            <p:attrNameLst>
                                              <p:attrName>ppt_y</p:attrName>
                                            </p:attrNameLst>
                                          </p:cBhvr>
                                          <p:tavLst>
                                            <p:tav tm="0">
                                              <p:val>
                                                <p:strVal val="#ppt_y"/>
                                              </p:val>
                                            </p:tav>
                                            <p:tav tm="100000">
                                              <p:val>
                                                <p:strVal val="#ppt_y"/>
                                              </p:val>
                                            </p:tav>
                                          </p:tavLst>
                                        </p:anim>
                                      </p:childTnLst>
                                    </p:cTn>
                                  </p:par>
                                </p:childTnLst>
                              </p:cTn>
                            </p:par>
                            <p:par>
                              <p:cTn id="39" fill="hold">
                                <p:stCondLst>
                                  <p:cond delay="2750"/>
                                </p:stCondLst>
                                <p:childTnLst>
                                  <p:par>
                                    <p:cTn id="40" presetID="2" presetClass="entr" presetSubtype="8"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0-#ppt_w/2"/>
                                              </p:val>
                                            </p:tav>
                                            <p:tav tm="100000">
                                              <p:val>
                                                <p:strVal val="#ppt_x"/>
                                              </p:val>
                                            </p:tav>
                                          </p:tavLst>
                                        </p:anim>
                                        <p:anim calcmode="lin" valueType="num">
                                          <p:cBhvr additive="base">
                                            <p:cTn id="43" dur="500" fill="hold"/>
                                            <p:tgtEl>
                                              <p:spTgt spid="76"/>
                                            </p:tgtEl>
                                            <p:attrNameLst>
                                              <p:attrName>ppt_y</p:attrName>
                                            </p:attrNameLst>
                                          </p:cBhvr>
                                          <p:tavLst>
                                            <p:tav tm="0">
                                              <p:val>
                                                <p:strVal val="#ppt_y"/>
                                              </p:val>
                                            </p:tav>
                                            <p:tav tm="100000">
                                              <p:val>
                                                <p:strVal val="#ppt_y"/>
                                              </p:val>
                                            </p:tav>
                                          </p:tavLst>
                                        </p:anim>
                                      </p:childTnLst>
                                    </p:cTn>
                                  </p:par>
                                </p:childTnLst>
                              </p:cTn>
                            </p:par>
                            <p:par>
                              <p:cTn id="44" fill="hold">
                                <p:stCondLst>
                                  <p:cond delay="3250"/>
                                </p:stCondLst>
                                <p:childTnLst>
                                  <p:par>
                                    <p:cTn id="45" presetID="2" presetClass="entr" presetSubtype="8"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0-#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3" grpId="0" animBg="1"/>
          <p:bldP spid="54" grpId="0"/>
          <p:bldP spid="55" grpId="0"/>
          <p:bldP spid="62"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500"/>
                                            <p:tgtEl>
                                              <p:spTgt spid="53"/>
                                            </p:tgtEl>
                                          </p:cBhvr>
                                        </p:animEffect>
                                      </p:childTnLst>
                                    </p:cTn>
                                  </p:par>
                                </p:childTnLst>
                              </p:cTn>
                            </p:par>
                            <p:par>
                              <p:cTn id="12" fill="hold">
                                <p:stCondLst>
                                  <p:cond delay="750"/>
                                </p:stCondLst>
                                <p:childTnLst>
                                  <p:par>
                                    <p:cTn id="13" presetID="2" presetClass="entr" presetSubtype="2"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600" fill="hold"/>
                                            <p:tgtEl>
                                              <p:spTgt spid="54"/>
                                            </p:tgtEl>
                                            <p:attrNameLst>
                                              <p:attrName>ppt_x</p:attrName>
                                            </p:attrNameLst>
                                          </p:cBhvr>
                                          <p:tavLst>
                                            <p:tav tm="0">
                                              <p:val>
                                                <p:strVal val="1+#ppt_w/2"/>
                                              </p:val>
                                            </p:tav>
                                            <p:tav tm="100000">
                                              <p:val>
                                                <p:strVal val="#ppt_x"/>
                                              </p:val>
                                            </p:tav>
                                          </p:tavLst>
                                        </p:anim>
                                        <p:anim calcmode="lin" valueType="num">
                                          <p:cBhvr additive="base">
                                            <p:cTn id="16" dur="60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600" fill="hold"/>
                                            <p:tgtEl>
                                              <p:spTgt spid="55"/>
                                            </p:tgtEl>
                                            <p:attrNameLst>
                                              <p:attrName>ppt_x</p:attrName>
                                            </p:attrNameLst>
                                          </p:cBhvr>
                                          <p:tavLst>
                                            <p:tav tm="0">
                                              <p:val>
                                                <p:strVal val="1+#ppt_w/2"/>
                                              </p:val>
                                            </p:tav>
                                            <p:tav tm="100000">
                                              <p:val>
                                                <p:strVal val="#ppt_x"/>
                                              </p:val>
                                            </p:tav>
                                          </p:tavLst>
                                        </p:anim>
                                        <p:anim calcmode="lin" valueType="num">
                                          <p:cBhvr additive="base">
                                            <p:cTn id="20" dur="600" fill="hold"/>
                                            <p:tgtEl>
                                              <p:spTgt spid="5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5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600" fill="hold"/>
                                            <p:tgtEl>
                                              <p:spTgt spid="62"/>
                                            </p:tgtEl>
                                            <p:attrNameLst>
                                              <p:attrName>ppt_x</p:attrName>
                                            </p:attrNameLst>
                                          </p:cBhvr>
                                          <p:tavLst>
                                            <p:tav tm="0">
                                              <p:val>
                                                <p:strVal val="1+#ppt_w/2"/>
                                              </p:val>
                                            </p:tav>
                                            <p:tav tm="100000">
                                              <p:val>
                                                <p:strVal val="#ppt_x"/>
                                              </p:val>
                                            </p:tav>
                                          </p:tavLst>
                                        </p:anim>
                                        <p:anim calcmode="lin" valueType="num">
                                          <p:cBhvr additive="base">
                                            <p:cTn id="24" dur="600" fill="hold"/>
                                            <p:tgtEl>
                                              <p:spTgt spid="6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50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600" fill="hold"/>
                                            <p:tgtEl>
                                              <p:spTgt spid="63"/>
                                            </p:tgtEl>
                                            <p:attrNameLst>
                                              <p:attrName>ppt_x</p:attrName>
                                            </p:attrNameLst>
                                          </p:cBhvr>
                                          <p:tavLst>
                                            <p:tav tm="0">
                                              <p:val>
                                                <p:strVal val="1+#ppt_w/2"/>
                                              </p:val>
                                            </p:tav>
                                            <p:tav tm="100000">
                                              <p:val>
                                                <p:strVal val="#ppt_x"/>
                                              </p:val>
                                            </p:tav>
                                          </p:tavLst>
                                        </p:anim>
                                        <p:anim calcmode="lin" valueType="num">
                                          <p:cBhvr additive="base">
                                            <p:cTn id="28" dur="600" fill="hold"/>
                                            <p:tgtEl>
                                              <p:spTgt spid="63"/>
                                            </p:tgtEl>
                                            <p:attrNameLst>
                                              <p:attrName>ppt_y</p:attrName>
                                            </p:attrNameLst>
                                          </p:cBhvr>
                                          <p:tavLst>
                                            <p:tav tm="0">
                                              <p:val>
                                                <p:strVal val="#ppt_y"/>
                                              </p:val>
                                            </p:tav>
                                            <p:tav tm="100000">
                                              <p:val>
                                                <p:strVal val="#ppt_y"/>
                                              </p:val>
                                            </p:tav>
                                          </p:tavLst>
                                        </p:anim>
                                      </p:childTnLst>
                                    </p:cTn>
                                  </p:par>
                                </p:childTnLst>
                              </p:cTn>
                            </p:par>
                            <p:par>
                              <p:cTn id="29" fill="hold">
                                <p:stCondLst>
                                  <p:cond delay="1750"/>
                                </p:stCondLst>
                                <p:childTnLst>
                                  <p:par>
                                    <p:cTn id="30" presetID="2" presetClass="entr" presetSubtype="8"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0-#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8"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500" fill="hold"/>
                                            <p:tgtEl>
                                              <p:spTgt spid="73"/>
                                            </p:tgtEl>
                                            <p:attrNameLst>
                                              <p:attrName>ppt_x</p:attrName>
                                            </p:attrNameLst>
                                          </p:cBhvr>
                                          <p:tavLst>
                                            <p:tav tm="0">
                                              <p:val>
                                                <p:strVal val="0-#ppt_w/2"/>
                                              </p:val>
                                            </p:tav>
                                            <p:tav tm="100000">
                                              <p:val>
                                                <p:strVal val="#ppt_x"/>
                                              </p:val>
                                            </p:tav>
                                          </p:tavLst>
                                        </p:anim>
                                        <p:anim calcmode="lin" valueType="num">
                                          <p:cBhvr additive="base">
                                            <p:cTn id="38" dur="500" fill="hold"/>
                                            <p:tgtEl>
                                              <p:spTgt spid="73"/>
                                            </p:tgtEl>
                                            <p:attrNameLst>
                                              <p:attrName>ppt_y</p:attrName>
                                            </p:attrNameLst>
                                          </p:cBhvr>
                                          <p:tavLst>
                                            <p:tav tm="0">
                                              <p:val>
                                                <p:strVal val="#ppt_y"/>
                                              </p:val>
                                            </p:tav>
                                            <p:tav tm="100000">
                                              <p:val>
                                                <p:strVal val="#ppt_y"/>
                                              </p:val>
                                            </p:tav>
                                          </p:tavLst>
                                        </p:anim>
                                      </p:childTnLst>
                                    </p:cTn>
                                  </p:par>
                                </p:childTnLst>
                              </p:cTn>
                            </p:par>
                            <p:par>
                              <p:cTn id="39" fill="hold">
                                <p:stCondLst>
                                  <p:cond delay="2750"/>
                                </p:stCondLst>
                                <p:childTnLst>
                                  <p:par>
                                    <p:cTn id="40" presetID="2" presetClass="entr" presetSubtype="8"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additive="base">
                                            <p:cTn id="42" dur="500" fill="hold"/>
                                            <p:tgtEl>
                                              <p:spTgt spid="76"/>
                                            </p:tgtEl>
                                            <p:attrNameLst>
                                              <p:attrName>ppt_x</p:attrName>
                                            </p:attrNameLst>
                                          </p:cBhvr>
                                          <p:tavLst>
                                            <p:tav tm="0">
                                              <p:val>
                                                <p:strVal val="0-#ppt_w/2"/>
                                              </p:val>
                                            </p:tav>
                                            <p:tav tm="100000">
                                              <p:val>
                                                <p:strVal val="#ppt_x"/>
                                              </p:val>
                                            </p:tav>
                                          </p:tavLst>
                                        </p:anim>
                                        <p:anim calcmode="lin" valueType="num">
                                          <p:cBhvr additive="base">
                                            <p:cTn id="43" dur="500" fill="hold"/>
                                            <p:tgtEl>
                                              <p:spTgt spid="76"/>
                                            </p:tgtEl>
                                            <p:attrNameLst>
                                              <p:attrName>ppt_y</p:attrName>
                                            </p:attrNameLst>
                                          </p:cBhvr>
                                          <p:tavLst>
                                            <p:tav tm="0">
                                              <p:val>
                                                <p:strVal val="#ppt_y"/>
                                              </p:val>
                                            </p:tav>
                                            <p:tav tm="100000">
                                              <p:val>
                                                <p:strVal val="#ppt_y"/>
                                              </p:val>
                                            </p:tav>
                                          </p:tavLst>
                                        </p:anim>
                                      </p:childTnLst>
                                    </p:cTn>
                                  </p:par>
                                </p:childTnLst>
                              </p:cTn>
                            </p:par>
                            <p:par>
                              <p:cTn id="44" fill="hold">
                                <p:stCondLst>
                                  <p:cond delay="3250"/>
                                </p:stCondLst>
                                <p:childTnLst>
                                  <p:par>
                                    <p:cTn id="45" presetID="2" presetClass="entr" presetSubtype="8"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0-#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3" grpId="0" animBg="1"/>
          <p:bldP spid="54" grpId="0"/>
          <p:bldP spid="55" grpId="0"/>
          <p:bldP spid="62" grpId="0"/>
          <p:bldP spid="63"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sp>
        <p:nvSpPr>
          <p:cNvPr id="7" name="矩形 6"/>
          <p:cNvSpPr/>
          <p:nvPr/>
        </p:nvSpPr>
        <p:spPr>
          <a:xfrm>
            <a:off x="1665969" y="1939479"/>
            <a:ext cx="2478088" cy="398462"/>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65969" y="2579241"/>
            <a:ext cx="2478088" cy="400050"/>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65969" y="3220591"/>
            <a:ext cx="2478088" cy="398463"/>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45332" y="3861941"/>
            <a:ext cx="2478087" cy="398463"/>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645332" y="4501704"/>
            <a:ext cx="2478087" cy="400050"/>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45332" y="5143054"/>
            <a:ext cx="2478087" cy="398462"/>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53269" y="5784404"/>
            <a:ext cx="2479675" cy="398462"/>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123419" y="2141091"/>
            <a:ext cx="3330575" cy="1925638"/>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任意多边形 14"/>
          <p:cNvSpPr/>
          <p:nvPr/>
        </p:nvSpPr>
        <p:spPr>
          <a:xfrm>
            <a:off x="4132944" y="2847529"/>
            <a:ext cx="3330575" cy="126047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 name="任意多边形 15"/>
          <p:cNvSpPr/>
          <p:nvPr/>
        </p:nvSpPr>
        <p:spPr>
          <a:xfrm>
            <a:off x="4123419" y="3404741"/>
            <a:ext cx="3330575" cy="620713"/>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任意多边形 16"/>
          <p:cNvSpPr/>
          <p:nvPr/>
        </p:nvSpPr>
        <p:spPr>
          <a:xfrm flipV="1">
            <a:off x="4123419" y="4063554"/>
            <a:ext cx="3330575" cy="1914525"/>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flipV="1">
            <a:off x="4123419" y="4063554"/>
            <a:ext cx="3330575" cy="1252537"/>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任意多边形 22"/>
          <p:cNvSpPr/>
          <p:nvPr/>
        </p:nvSpPr>
        <p:spPr>
          <a:xfrm flipV="1">
            <a:off x="4123419" y="4063554"/>
            <a:ext cx="3330575" cy="684212"/>
          </a:xfrm>
          <a:custGeom>
            <a:avLst/>
            <a:gdLst>
              <a:gd name="connsiteX0" fmla="*/ 0 w 4628271"/>
              <a:gd name="connsiteY0" fmla="*/ 226112 h 2877708"/>
              <a:gd name="connsiteX1" fmla="*/ 1350498 w 4628271"/>
              <a:gd name="connsiteY1" fmla="*/ 212044 h 2877708"/>
              <a:gd name="connsiteX2" fmla="*/ 3319975 w 4628271"/>
              <a:gd name="connsiteY2" fmla="*/ 2462875 h 2877708"/>
              <a:gd name="connsiteX3" fmla="*/ 4628271 w 4628271"/>
              <a:gd name="connsiteY3" fmla="*/ 2870838 h 2877708"/>
              <a:gd name="connsiteX0-1" fmla="*/ 0 w 4628271"/>
              <a:gd name="connsiteY0-2" fmla="*/ 166520 h 2938985"/>
              <a:gd name="connsiteX1-3" fmla="*/ 1350498 w 4628271"/>
              <a:gd name="connsiteY1-4" fmla="*/ 273321 h 2938985"/>
              <a:gd name="connsiteX2-5" fmla="*/ 3319975 w 4628271"/>
              <a:gd name="connsiteY2-6" fmla="*/ 2524152 h 2938985"/>
              <a:gd name="connsiteX3-7" fmla="*/ 4628271 w 4628271"/>
              <a:gd name="connsiteY3-8" fmla="*/ 2932115 h 2938985"/>
              <a:gd name="connsiteX0-9" fmla="*/ 0 w 4628271"/>
              <a:gd name="connsiteY0-10" fmla="*/ 104201 h 2876666"/>
              <a:gd name="connsiteX1-11" fmla="*/ 1350498 w 4628271"/>
              <a:gd name="connsiteY1-12" fmla="*/ 211002 h 2876666"/>
              <a:gd name="connsiteX2-13" fmla="*/ 3319975 w 4628271"/>
              <a:gd name="connsiteY2-14" fmla="*/ 2461833 h 2876666"/>
              <a:gd name="connsiteX3-15" fmla="*/ 4628271 w 4628271"/>
              <a:gd name="connsiteY3-16" fmla="*/ 2869796 h 2876666"/>
              <a:gd name="connsiteX0-17" fmla="*/ 0 w 4684542"/>
              <a:gd name="connsiteY0-18" fmla="*/ 42623 h 2945547"/>
              <a:gd name="connsiteX1-19" fmla="*/ 1406769 w 4684542"/>
              <a:gd name="connsiteY1-20" fmla="*/ 279883 h 2945547"/>
              <a:gd name="connsiteX2-21" fmla="*/ 3376246 w 4684542"/>
              <a:gd name="connsiteY2-22" fmla="*/ 2530714 h 2945547"/>
              <a:gd name="connsiteX3-23" fmla="*/ 4684542 w 4684542"/>
              <a:gd name="connsiteY3-24" fmla="*/ 2938677 h 2945547"/>
              <a:gd name="connsiteX0-25" fmla="*/ 0 w 4684542"/>
              <a:gd name="connsiteY0-26" fmla="*/ 23919 h 2984388"/>
              <a:gd name="connsiteX1-27" fmla="*/ 1406769 w 4684542"/>
              <a:gd name="connsiteY1-28" fmla="*/ 318724 h 2984388"/>
              <a:gd name="connsiteX2-29" fmla="*/ 3376246 w 4684542"/>
              <a:gd name="connsiteY2-30" fmla="*/ 2569555 h 2984388"/>
              <a:gd name="connsiteX3-31" fmla="*/ 4684542 w 4684542"/>
              <a:gd name="connsiteY3-32" fmla="*/ 2977518 h 2984388"/>
              <a:gd name="connsiteX0-33" fmla="*/ 0 w 4684542"/>
              <a:gd name="connsiteY0-34" fmla="*/ 6893 h 2966284"/>
              <a:gd name="connsiteX1-35" fmla="*/ 1406769 w 4684542"/>
              <a:gd name="connsiteY1-36" fmla="*/ 378426 h 2966284"/>
              <a:gd name="connsiteX2-37" fmla="*/ 3376246 w 4684542"/>
              <a:gd name="connsiteY2-38" fmla="*/ 2552529 h 2966284"/>
              <a:gd name="connsiteX3-39" fmla="*/ 4684542 w 4684542"/>
              <a:gd name="connsiteY3-40" fmla="*/ 2960492 h 2966284"/>
            </a:gdLst>
            <a:ahLst/>
            <a:cxnLst>
              <a:cxn ang="0">
                <a:pos x="connsiteX0-1" y="connsiteY0-2"/>
              </a:cxn>
              <a:cxn ang="0">
                <a:pos x="connsiteX1-3" y="connsiteY1-4"/>
              </a:cxn>
              <a:cxn ang="0">
                <a:pos x="connsiteX2-5" y="connsiteY2-6"/>
              </a:cxn>
              <a:cxn ang="0">
                <a:pos x="connsiteX3-7" y="connsiteY3-8"/>
              </a:cxn>
            </a:cxnLst>
            <a:rect l="l" t="t" r="r" b="b"/>
            <a:pathLst>
              <a:path w="4684542" h="2966284">
                <a:moveTo>
                  <a:pt x="0" y="6893"/>
                </a:moveTo>
                <a:cubicBezTo>
                  <a:pt x="454855" y="-5235"/>
                  <a:pt x="844061" y="-45847"/>
                  <a:pt x="1406769" y="378426"/>
                </a:cubicBezTo>
                <a:cubicBezTo>
                  <a:pt x="1969477" y="802699"/>
                  <a:pt x="2829951" y="2122185"/>
                  <a:pt x="3376246" y="2552529"/>
                </a:cubicBezTo>
                <a:cubicBezTo>
                  <a:pt x="3922542" y="2982873"/>
                  <a:pt x="4303541" y="2978076"/>
                  <a:pt x="4684542" y="2960492"/>
                </a:cubicBez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右箭头 23"/>
          <p:cNvSpPr/>
          <p:nvPr/>
        </p:nvSpPr>
        <p:spPr>
          <a:xfrm>
            <a:off x="4123419" y="3892104"/>
            <a:ext cx="3444875" cy="336550"/>
          </a:xfrm>
          <a:prstGeom prst="rightArrow">
            <a:avLst>
              <a:gd name="adj1" fmla="val 50000"/>
              <a:gd name="adj2" fmla="val 914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51"/>
          <p:cNvSpPr>
            <a:spLocks noChangeArrowheads="1"/>
          </p:cNvSpPr>
          <p:nvPr/>
        </p:nvSpPr>
        <p:spPr bwMode="auto">
          <a:xfrm>
            <a:off x="7839757" y="2009329"/>
            <a:ext cx="372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dirty="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dirty="0">
              <a:solidFill>
                <a:schemeClr val="bg1">
                  <a:lumMod val="50000"/>
                </a:schemeClr>
              </a:solidFill>
              <a:latin typeface="Hiragino Sans GB W3" pitchFamily="34" charset="-122"/>
              <a:ea typeface="Hiragino Sans GB W3" pitchFamily="34" charset="-122"/>
            </a:endParaRPr>
          </a:p>
        </p:txBody>
      </p:sp>
      <p:sp>
        <p:nvSpPr>
          <p:cNvPr id="27" name="矩形 52"/>
          <p:cNvSpPr>
            <a:spLocks noChangeArrowheads="1"/>
          </p:cNvSpPr>
          <p:nvPr/>
        </p:nvSpPr>
        <p:spPr bwMode="auto">
          <a:xfrm>
            <a:off x="7839757" y="3480941"/>
            <a:ext cx="372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
        <p:nvSpPr>
          <p:cNvPr id="28" name="矩形 53"/>
          <p:cNvSpPr>
            <a:spLocks noChangeArrowheads="1"/>
          </p:cNvSpPr>
          <p:nvPr/>
        </p:nvSpPr>
        <p:spPr bwMode="auto">
          <a:xfrm>
            <a:off x="7839757" y="4952554"/>
            <a:ext cx="372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anim calcmode="lin" valueType="num">
                                      <p:cBhvr>
                                        <p:cTn id="39" dur="250" fill="hold"/>
                                        <p:tgtEl>
                                          <p:spTgt spid="7"/>
                                        </p:tgtEl>
                                        <p:attrNameLst>
                                          <p:attrName>ppt_x</p:attrName>
                                        </p:attrNameLst>
                                      </p:cBhvr>
                                      <p:tavLst>
                                        <p:tav tm="0">
                                          <p:val>
                                            <p:strVal val="#ppt_x"/>
                                          </p:val>
                                        </p:tav>
                                        <p:tav tm="100000">
                                          <p:val>
                                            <p:strVal val="#ppt_x"/>
                                          </p:val>
                                        </p:tav>
                                      </p:tavLst>
                                    </p:anim>
                                    <p:anim calcmode="lin" valueType="num">
                                      <p:cBhvr>
                                        <p:cTn id="40" dur="25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anim calcmode="lin" valueType="num">
                                      <p:cBhvr>
                                        <p:cTn id="45" dur="250" fill="hold"/>
                                        <p:tgtEl>
                                          <p:spTgt spid="8"/>
                                        </p:tgtEl>
                                        <p:attrNameLst>
                                          <p:attrName>ppt_x</p:attrName>
                                        </p:attrNameLst>
                                      </p:cBhvr>
                                      <p:tavLst>
                                        <p:tav tm="0">
                                          <p:val>
                                            <p:strVal val="#ppt_x"/>
                                          </p:val>
                                        </p:tav>
                                        <p:tav tm="100000">
                                          <p:val>
                                            <p:strVal val="#ppt_x"/>
                                          </p:val>
                                        </p:tav>
                                      </p:tavLst>
                                    </p:anim>
                                    <p:anim calcmode="lin" valueType="num">
                                      <p:cBhvr>
                                        <p:cTn id="46" dur="2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50"/>
                                        <p:tgtEl>
                                          <p:spTgt spid="10"/>
                                        </p:tgtEl>
                                      </p:cBhvr>
                                    </p:animEffect>
                                    <p:anim calcmode="lin" valueType="num">
                                      <p:cBhvr>
                                        <p:cTn id="57" dur="250" fill="hold"/>
                                        <p:tgtEl>
                                          <p:spTgt spid="10"/>
                                        </p:tgtEl>
                                        <p:attrNameLst>
                                          <p:attrName>ppt_x</p:attrName>
                                        </p:attrNameLst>
                                      </p:cBhvr>
                                      <p:tavLst>
                                        <p:tav tm="0">
                                          <p:val>
                                            <p:strVal val="#ppt_x"/>
                                          </p:val>
                                        </p:tav>
                                        <p:tav tm="100000">
                                          <p:val>
                                            <p:strVal val="#ppt_x"/>
                                          </p:val>
                                        </p:tav>
                                      </p:tavLst>
                                    </p:anim>
                                    <p:anim calcmode="lin" valueType="num">
                                      <p:cBhvr>
                                        <p:cTn id="58" dur="25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50"/>
                                        <p:tgtEl>
                                          <p:spTgt spid="11"/>
                                        </p:tgtEl>
                                      </p:cBhvr>
                                    </p:animEffect>
                                    <p:anim calcmode="lin" valueType="num">
                                      <p:cBhvr>
                                        <p:cTn id="63" dur="250" fill="hold"/>
                                        <p:tgtEl>
                                          <p:spTgt spid="11"/>
                                        </p:tgtEl>
                                        <p:attrNameLst>
                                          <p:attrName>ppt_x</p:attrName>
                                        </p:attrNameLst>
                                      </p:cBhvr>
                                      <p:tavLst>
                                        <p:tav tm="0">
                                          <p:val>
                                            <p:strVal val="#ppt_x"/>
                                          </p:val>
                                        </p:tav>
                                        <p:tav tm="100000">
                                          <p:val>
                                            <p:strVal val="#ppt_x"/>
                                          </p:val>
                                        </p:tav>
                                      </p:tavLst>
                                    </p:anim>
                                    <p:anim calcmode="lin" valueType="num">
                                      <p:cBhvr>
                                        <p:cTn id="64" dur="25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anim calcmode="lin" valueType="num">
                                      <p:cBhvr>
                                        <p:cTn id="69" dur="250" fill="hold"/>
                                        <p:tgtEl>
                                          <p:spTgt spid="12"/>
                                        </p:tgtEl>
                                        <p:attrNameLst>
                                          <p:attrName>ppt_x</p:attrName>
                                        </p:attrNameLst>
                                      </p:cBhvr>
                                      <p:tavLst>
                                        <p:tav tm="0">
                                          <p:val>
                                            <p:strVal val="#ppt_x"/>
                                          </p:val>
                                        </p:tav>
                                        <p:tav tm="100000">
                                          <p:val>
                                            <p:strVal val="#ppt_x"/>
                                          </p:val>
                                        </p:tav>
                                      </p:tavLst>
                                    </p:anim>
                                    <p:anim calcmode="lin" valueType="num">
                                      <p:cBhvr>
                                        <p:cTn id="70" dur="250" fill="hold"/>
                                        <p:tgtEl>
                                          <p:spTgt spid="12"/>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250"/>
                                        <p:tgtEl>
                                          <p:spTgt spid="13"/>
                                        </p:tgtEl>
                                      </p:cBhvr>
                                    </p:animEffect>
                                    <p:anim calcmode="lin" valueType="num">
                                      <p:cBhvr>
                                        <p:cTn id="75" dur="250" fill="hold"/>
                                        <p:tgtEl>
                                          <p:spTgt spid="13"/>
                                        </p:tgtEl>
                                        <p:attrNameLst>
                                          <p:attrName>ppt_x</p:attrName>
                                        </p:attrNameLst>
                                      </p:cBhvr>
                                      <p:tavLst>
                                        <p:tav tm="0">
                                          <p:val>
                                            <p:strVal val="#ppt_x"/>
                                          </p:val>
                                        </p:tav>
                                        <p:tav tm="100000">
                                          <p:val>
                                            <p:strVal val="#ppt_x"/>
                                          </p:val>
                                        </p:tav>
                                      </p:tavLst>
                                    </p:anim>
                                    <p:anim calcmode="lin" valueType="num">
                                      <p:cBhvr>
                                        <p:cTn id="76" dur="250" fill="hold"/>
                                        <p:tgtEl>
                                          <p:spTgt spid="13"/>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250"/>
                                        <p:tgtEl>
                                          <p:spTgt spid="14"/>
                                        </p:tgtEl>
                                      </p:cBhvr>
                                    </p:animEffect>
                                    <p:anim calcmode="lin" valueType="num">
                                      <p:cBhvr>
                                        <p:cTn id="81" dur="250" fill="hold"/>
                                        <p:tgtEl>
                                          <p:spTgt spid="14"/>
                                        </p:tgtEl>
                                        <p:attrNameLst>
                                          <p:attrName>ppt_x</p:attrName>
                                        </p:attrNameLst>
                                      </p:cBhvr>
                                      <p:tavLst>
                                        <p:tav tm="0">
                                          <p:val>
                                            <p:strVal val="#ppt_x"/>
                                          </p:val>
                                        </p:tav>
                                        <p:tav tm="100000">
                                          <p:val>
                                            <p:strVal val="#ppt_x"/>
                                          </p:val>
                                        </p:tav>
                                      </p:tavLst>
                                    </p:anim>
                                    <p:anim calcmode="lin" valueType="num">
                                      <p:cBhvr>
                                        <p:cTn id="82" dur="250" fill="hold"/>
                                        <p:tgtEl>
                                          <p:spTgt spid="14"/>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250"/>
                                        <p:tgtEl>
                                          <p:spTgt spid="15"/>
                                        </p:tgtEl>
                                      </p:cBhvr>
                                    </p:animEffect>
                                    <p:anim calcmode="lin" valueType="num">
                                      <p:cBhvr>
                                        <p:cTn id="87" dur="250" fill="hold"/>
                                        <p:tgtEl>
                                          <p:spTgt spid="15"/>
                                        </p:tgtEl>
                                        <p:attrNameLst>
                                          <p:attrName>ppt_x</p:attrName>
                                        </p:attrNameLst>
                                      </p:cBhvr>
                                      <p:tavLst>
                                        <p:tav tm="0">
                                          <p:val>
                                            <p:strVal val="#ppt_x"/>
                                          </p:val>
                                        </p:tav>
                                        <p:tav tm="100000">
                                          <p:val>
                                            <p:strVal val="#ppt_x"/>
                                          </p:val>
                                        </p:tav>
                                      </p:tavLst>
                                    </p:anim>
                                    <p:anim calcmode="lin" valueType="num">
                                      <p:cBhvr>
                                        <p:cTn id="88" dur="250" fill="hold"/>
                                        <p:tgtEl>
                                          <p:spTgt spid="15"/>
                                        </p:tgtEl>
                                        <p:attrNameLst>
                                          <p:attrName>ppt_y</p:attrName>
                                        </p:attrNameLst>
                                      </p:cBhvr>
                                      <p:tavLst>
                                        <p:tav tm="0">
                                          <p:val>
                                            <p:strVal val="#ppt_y+.1"/>
                                          </p:val>
                                        </p:tav>
                                        <p:tav tm="100000">
                                          <p:val>
                                            <p:strVal val="#ppt_y"/>
                                          </p:val>
                                        </p:tav>
                                      </p:tavLst>
                                    </p:anim>
                                  </p:childTnLst>
                                </p:cTn>
                              </p:par>
                            </p:childTnLst>
                          </p:cTn>
                        </p:par>
                        <p:par>
                          <p:cTn id="89" fill="hold">
                            <p:stCondLst>
                              <p:cond delay="6000"/>
                            </p:stCondLst>
                            <p:childTnLst>
                              <p:par>
                                <p:cTn id="90" presetID="42" presetClass="entr" presetSubtype="0"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anim calcmode="lin" valueType="num">
                                      <p:cBhvr>
                                        <p:cTn id="93" dur="250" fill="hold"/>
                                        <p:tgtEl>
                                          <p:spTgt spid="16"/>
                                        </p:tgtEl>
                                        <p:attrNameLst>
                                          <p:attrName>ppt_x</p:attrName>
                                        </p:attrNameLst>
                                      </p:cBhvr>
                                      <p:tavLst>
                                        <p:tav tm="0">
                                          <p:val>
                                            <p:strVal val="#ppt_x"/>
                                          </p:val>
                                        </p:tav>
                                        <p:tav tm="100000">
                                          <p:val>
                                            <p:strVal val="#ppt_x"/>
                                          </p:val>
                                        </p:tav>
                                      </p:tavLst>
                                    </p:anim>
                                    <p:anim calcmode="lin" valueType="num">
                                      <p:cBhvr>
                                        <p:cTn id="94" dur="250" fill="hold"/>
                                        <p:tgtEl>
                                          <p:spTgt spid="16"/>
                                        </p:tgtEl>
                                        <p:attrNameLst>
                                          <p:attrName>ppt_y</p:attrName>
                                        </p:attrNameLst>
                                      </p:cBhvr>
                                      <p:tavLst>
                                        <p:tav tm="0">
                                          <p:val>
                                            <p:strVal val="#ppt_y+.1"/>
                                          </p:val>
                                        </p:tav>
                                        <p:tav tm="100000">
                                          <p:val>
                                            <p:strVal val="#ppt_y"/>
                                          </p:val>
                                        </p:tav>
                                      </p:tavLst>
                                    </p:anim>
                                  </p:childTnLst>
                                </p:cTn>
                              </p:par>
                            </p:childTnLst>
                          </p:cTn>
                        </p:par>
                        <p:par>
                          <p:cTn id="95" fill="hold">
                            <p:stCondLst>
                              <p:cond delay="6500"/>
                            </p:stCondLst>
                            <p:childTnLst>
                              <p:par>
                                <p:cTn id="96" presetID="42" presetClass="entr" presetSubtype="0"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250"/>
                                        <p:tgtEl>
                                          <p:spTgt spid="17"/>
                                        </p:tgtEl>
                                      </p:cBhvr>
                                    </p:animEffect>
                                    <p:anim calcmode="lin" valueType="num">
                                      <p:cBhvr>
                                        <p:cTn id="99" dur="250" fill="hold"/>
                                        <p:tgtEl>
                                          <p:spTgt spid="17"/>
                                        </p:tgtEl>
                                        <p:attrNameLst>
                                          <p:attrName>ppt_x</p:attrName>
                                        </p:attrNameLst>
                                      </p:cBhvr>
                                      <p:tavLst>
                                        <p:tav tm="0">
                                          <p:val>
                                            <p:strVal val="#ppt_x"/>
                                          </p:val>
                                        </p:tav>
                                        <p:tav tm="100000">
                                          <p:val>
                                            <p:strVal val="#ppt_x"/>
                                          </p:val>
                                        </p:tav>
                                      </p:tavLst>
                                    </p:anim>
                                    <p:anim calcmode="lin" valueType="num">
                                      <p:cBhvr>
                                        <p:cTn id="100" dur="250" fill="hold"/>
                                        <p:tgtEl>
                                          <p:spTgt spid="17"/>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250"/>
                                        <p:tgtEl>
                                          <p:spTgt spid="18"/>
                                        </p:tgtEl>
                                      </p:cBhvr>
                                    </p:animEffect>
                                    <p:anim calcmode="lin" valueType="num">
                                      <p:cBhvr>
                                        <p:cTn id="105" dur="250" fill="hold"/>
                                        <p:tgtEl>
                                          <p:spTgt spid="18"/>
                                        </p:tgtEl>
                                        <p:attrNameLst>
                                          <p:attrName>ppt_x</p:attrName>
                                        </p:attrNameLst>
                                      </p:cBhvr>
                                      <p:tavLst>
                                        <p:tav tm="0">
                                          <p:val>
                                            <p:strVal val="#ppt_x"/>
                                          </p:val>
                                        </p:tav>
                                        <p:tav tm="100000">
                                          <p:val>
                                            <p:strVal val="#ppt_x"/>
                                          </p:val>
                                        </p:tav>
                                      </p:tavLst>
                                    </p:anim>
                                    <p:anim calcmode="lin" valueType="num">
                                      <p:cBhvr>
                                        <p:cTn id="106" dur="250" fill="hold"/>
                                        <p:tgtEl>
                                          <p:spTgt spid="18"/>
                                        </p:tgtEl>
                                        <p:attrNameLst>
                                          <p:attrName>ppt_y</p:attrName>
                                        </p:attrNameLst>
                                      </p:cBhvr>
                                      <p:tavLst>
                                        <p:tav tm="0">
                                          <p:val>
                                            <p:strVal val="#ppt_y+.1"/>
                                          </p:val>
                                        </p:tav>
                                        <p:tav tm="100000">
                                          <p:val>
                                            <p:strVal val="#ppt_y"/>
                                          </p:val>
                                        </p:tav>
                                      </p:tavLst>
                                    </p:anim>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250"/>
                                        <p:tgtEl>
                                          <p:spTgt spid="23"/>
                                        </p:tgtEl>
                                      </p:cBhvr>
                                    </p:animEffect>
                                    <p:anim calcmode="lin" valueType="num">
                                      <p:cBhvr>
                                        <p:cTn id="111" dur="250" fill="hold"/>
                                        <p:tgtEl>
                                          <p:spTgt spid="23"/>
                                        </p:tgtEl>
                                        <p:attrNameLst>
                                          <p:attrName>ppt_x</p:attrName>
                                        </p:attrNameLst>
                                      </p:cBhvr>
                                      <p:tavLst>
                                        <p:tav tm="0">
                                          <p:val>
                                            <p:strVal val="#ppt_x"/>
                                          </p:val>
                                        </p:tav>
                                        <p:tav tm="100000">
                                          <p:val>
                                            <p:strVal val="#ppt_x"/>
                                          </p:val>
                                        </p:tav>
                                      </p:tavLst>
                                    </p:anim>
                                    <p:anim calcmode="lin" valueType="num">
                                      <p:cBhvr>
                                        <p:cTn id="112" dur="250" fill="hold"/>
                                        <p:tgtEl>
                                          <p:spTgt spid="23"/>
                                        </p:tgtEl>
                                        <p:attrNameLst>
                                          <p:attrName>ppt_y</p:attrName>
                                        </p:attrNameLst>
                                      </p:cBhvr>
                                      <p:tavLst>
                                        <p:tav tm="0">
                                          <p:val>
                                            <p:strVal val="#ppt_y+.1"/>
                                          </p:val>
                                        </p:tav>
                                        <p:tav tm="100000">
                                          <p:val>
                                            <p:strVal val="#ppt_y"/>
                                          </p:val>
                                        </p:tav>
                                      </p:tavLst>
                                    </p:anim>
                                  </p:childTnLst>
                                </p:cTn>
                              </p:par>
                            </p:childTnLst>
                          </p:cTn>
                        </p:par>
                        <p:par>
                          <p:cTn id="113" fill="hold">
                            <p:stCondLst>
                              <p:cond delay="8000"/>
                            </p:stCondLst>
                            <p:childTnLst>
                              <p:par>
                                <p:cTn id="114" presetID="42" presetClass="entr" presetSubtype="0" fill="hold" grpId="0"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250"/>
                                        <p:tgtEl>
                                          <p:spTgt spid="24"/>
                                        </p:tgtEl>
                                      </p:cBhvr>
                                    </p:animEffect>
                                    <p:anim calcmode="lin" valueType="num">
                                      <p:cBhvr>
                                        <p:cTn id="117" dur="250" fill="hold"/>
                                        <p:tgtEl>
                                          <p:spTgt spid="24"/>
                                        </p:tgtEl>
                                        <p:attrNameLst>
                                          <p:attrName>ppt_x</p:attrName>
                                        </p:attrNameLst>
                                      </p:cBhvr>
                                      <p:tavLst>
                                        <p:tav tm="0">
                                          <p:val>
                                            <p:strVal val="#ppt_x"/>
                                          </p:val>
                                        </p:tav>
                                        <p:tav tm="100000">
                                          <p:val>
                                            <p:strVal val="#ppt_x"/>
                                          </p:val>
                                        </p:tav>
                                      </p:tavLst>
                                    </p:anim>
                                    <p:anim calcmode="lin" valueType="num">
                                      <p:cBhvr>
                                        <p:cTn id="118" dur="250" fill="hold"/>
                                        <p:tgtEl>
                                          <p:spTgt spid="24"/>
                                        </p:tgtEl>
                                        <p:attrNameLst>
                                          <p:attrName>ppt_y</p:attrName>
                                        </p:attrNameLst>
                                      </p:cBhvr>
                                      <p:tavLst>
                                        <p:tav tm="0">
                                          <p:val>
                                            <p:strVal val="#ppt_y+.1"/>
                                          </p:val>
                                        </p:tav>
                                        <p:tav tm="100000">
                                          <p:val>
                                            <p:strVal val="#ppt_y"/>
                                          </p:val>
                                        </p:tav>
                                      </p:tavLst>
                                    </p:anim>
                                  </p:childTnLst>
                                </p:cTn>
                              </p:par>
                            </p:childTnLst>
                          </p:cTn>
                        </p:par>
                        <p:par>
                          <p:cTn id="119" fill="hold">
                            <p:stCondLst>
                              <p:cond delay="8500"/>
                            </p:stCondLst>
                            <p:childTnLst>
                              <p:par>
                                <p:cTn id="120" presetID="42" presetClass="entr" presetSubtype="0"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250"/>
                                        <p:tgtEl>
                                          <p:spTgt spid="25"/>
                                        </p:tgtEl>
                                      </p:cBhvr>
                                    </p:animEffect>
                                    <p:anim calcmode="lin" valueType="num">
                                      <p:cBhvr>
                                        <p:cTn id="123" dur="250" fill="hold"/>
                                        <p:tgtEl>
                                          <p:spTgt spid="25"/>
                                        </p:tgtEl>
                                        <p:attrNameLst>
                                          <p:attrName>ppt_x</p:attrName>
                                        </p:attrNameLst>
                                      </p:cBhvr>
                                      <p:tavLst>
                                        <p:tav tm="0">
                                          <p:val>
                                            <p:strVal val="#ppt_x"/>
                                          </p:val>
                                        </p:tav>
                                        <p:tav tm="100000">
                                          <p:val>
                                            <p:strVal val="#ppt_x"/>
                                          </p:val>
                                        </p:tav>
                                      </p:tavLst>
                                    </p:anim>
                                    <p:anim calcmode="lin" valueType="num">
                                      <p:cBhvr>
                                        <p:cTn id="124" dur="250" fill="hold"/>
                                        <p:tgtEl>
                                          <p:spTgt spid="25"/>
                                        </p:tgtEl>
                                        <p:attrNameLst>
                                          <p:attrName>ppt_y</p:attrName>
                                        </p:attrNameLst>
                                      </p:cBhvr>
                                      <p:tavLst>
                                        <p:tav tm="0">
                                          <p:val>
                                            <p:strVal val="#ppt_y+.1"/>
                                          </p:val>
                                        </p:tav>
                                        <p:tav tm="100000">
                                          <p:val>
                                            <p:strVal val="#ppt_y"/>
                                          </p:val>
                                        </p:tav>
                                      </p:tavLst>
                                    </p:anim>
                                  </p:childTnLst>
                                </p:cTn>
                              </p:par>
                            </p:childTnLst>
                          </p:cTn>
                        </p:par>
                        <p:par>
                          <p:cTn id="125" fill="hold">
                            <p:stCondLst>
                              <p:cond delay="9000"/>
                            </p:stCondLst>
                            <p:childTnLst>
                              <p:par>
                                <p:cTn id="126" presetID="42" presetClass="entr" presetSubtype="0"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fade">
                                      <p:cBhvr>
                                        <p:cTn id="128" dur="250"/>
                                        <p:tgtEl>
                                          <p:spTgt spid="27"/>
                                        </p:tgtEl>
                                      </p:cBhvr>
                                    </p:animEffect>
                                    <p:anim calcmode="lin" valueType="num">
                                      <p:cBhvr>
                                        <p:cTn id="129" dur="250" fill="hold"/>
                                        <p:tgtEl>
                                          <p:spTgt spid="27"/>
                                        </p:tgtEl>
                                        <p:attrNameLst>
                                          <p:attrName>ppt_x</p:attrName>
                                        </p:attrNameLst>
                                      </p:cBhvr>
                                      <p:tavLst>
                                        <p:tav tm="0">
                                          <p:val>
                                            <p:strVal val="#ppt_x"/>
                                          </p:val>
                                        </p:tav>
                                        <p:tav tm="100000">
                                          <p:val>
                                            <p:strVal val="#ppt_x"/>
                                          </p:val>
                                        </p:tav>
                                      </p:tavLst>
                                    </p:anim>
                                    <p:anim calcmode="lin" valueType="num">
                                      <p:cBhvr>
                                        <p:cTn id="130" dur="250" fill="hold"/>
                                        <p:tgtEl>
                                          <p:spTgt spid="27"/>
                                        </p:tgtEl>
                                        <p:attrNameLst>
                                          <p:attrName>ppt_y</p:attrName>
                                        </p:attrNameLst>
                                      </p:cBhvr>
                                      <p:tavLst>
                                        <p:tav tm="0">
                                          <p:val>
                                            <p:strVal val="#ppt_y+.1"/>
                                          </p:val>
                                        </p:tav>
                                        <p:tav tm="100000">
                                          <p:val>
                                            <p:strVal val="#ppt_y"/>
                                          </p:val>
                                        </p:tav>
                                      </p:tavLst>
                                    </p:anim>
                                  </p:childTnLst>
                                </p:cTn>
                              </p:par>
                            </p:childTnLst>
                          </p:cTn>
                        </p:par>
                        <p:par>
                          <p:cTn id="131" fill="hold">
                            <p:stCondLst>
                              <p:cond delay="9500"/>
                            </p:stCondLst>
                            <p:childTnLst>
                              <p:par>
                                <p:cTn id="132" presetID="42" presetClass="entr" presetSubtype="0" fill="hold" grpId="0" nodeType="after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fade">
                                      <p:cBhvr>
                                        <p:cTn id="134" dur="250"/>
                                        <p:tgtEl>
                                          <p:spTgt spid="28"/>
                                        </p:tgtEl>
                                      </p:cBhvr>
                                    </p:animEffect>
                                    <p:anim calcmode="lin" valueType="num">
                                      <p:cBhvr>
                                        <p:cTn id="135" dur="250" fill="hold"/>
                                        <p:tgtEl>
                                          <p:spTgt spid="28"/>
                                        </p:tgtEl>
                                        <p:attrNameLst>
                                          <p:attrName>ppt_x</p:attrName>
                                        </p:attrNameLst>
                                      </p:cBhvr>
                                      <p:tavLst>
                                        <p:tav tm="0">
                                          <p:val>
                                            <p:strVal val="#ppt_x"/>
                                          </p:val>
                                        </p:tav>
                                        <p:tav tm="100000">
                                          <p:val>
                                            <p:strVal val="#ppt_x"/>
                                          </p:val>
                                        </p:tav>
                                      </p:tavLst>
                                    </p:anim>
                                    <p:anim calcmode="lin" valueType="num">
                                      <p:cBhvr>
                                        <p:cTn id="136" dur="2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9"/>
          <p:cNvSpPr/>
          <p:nvPr/>
        </p:nvSpPr>
        <p:spPr>
          <a:xfrm>
            <a:off x="3555999" y="1989301"/>
            <a:ext cx="8638825" cy="2880987"/>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9"/>
          <p:cNvSpPr/>
          <p:nvPr/>
        </p:nvSpPr>
        <p:spPr>
          <a:xfrm>
            <a:off x="0" y="0"/>
            <a:ext cx="420913" cy="6859588"/>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79516" y="2242444"/>
            <a:ext cx="2364863"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14B28B"/>
                </a:solidFill>
                <a:latin typeface="微软雅黑" pitchFamily="34" charset="-122"/>
                <a:ea typeface="微软雅黑" pitchFamily="34" charset="-122"/>
              </a:rPr>
              <a:t>04</a:t>
            </a:r>
            <a:endParaRPr lang="zh-CN" altLang="en-US" sz="8800" b="1" dirty="0">
              <a:solidFill>
                <a:srgbClr val="14B28B"/>
              </a:solidFill>
              <a:latin typeface="微软雅黑" pitchFamily="34" charset="-122"/>
              <a:ea typeface="微软雅黑" pitchFamily="34" charset="-122"/>
            </a:endParaRPr>
          </a:p>
        </p:txBody>
      </p:sp>
      <p:grpSp>
        <p:nvGrpSpPr>
          <p:cNvPr id="41" name="组合 40"/>
          <p:cNvGrpSpPr/>
          <p:nvPr/>
        </p:nvGrpSpPr>
        <p:grpSpPr>
          <a:xfrm>
            <a:off x="4209142" y="2595187"/>
            <a:ext cx="6031802" cy="1659377"/>
            <a:chOff x="5082108" y="2422824"/>
            <a:chExt cx="6031802" cy="1659377"/>
          </a:xfrm>
        </p:grpSpPr>
        <p:sp>
          <p:nvSpPr>
            <p:cNvPr id="42" name="矩形 41"/>
            <p:cNvSpPr/>
            <p:nvPr/>
          </p:nvSpPr>
          <p:spPr>
            <a:xfrm>
              <a:off x="5082108" y="2422824"/>
              <a:ext cx="3262432" cy="1015663"/>
            </a:xfrm>
            <a:prstGeom prst="rect">
              <a:avLst/>
            </a:prstGeom>
          </p:spPr>
          <p:txBody>
            <a:bodyPr wrap="none">
              <a:spAutoFit/>
            </a:bodyPr>
            <a:lstStyle/>
            <a:p>
              <a:r>
                <a:rPr kumimoji="1" lang="zh-CN" altLang="en-US" sz="6000" b="1" dirty="0" smtClean="0">
                  <a:solidFill>
                    <a:schemeClr val="bg1"/>
                  </a:solidFill>
                  <a:latin typeface="微软雅黑" pitchFamily="34" charset="-122"/>
                  <a:ea typeface="微软雅黑" pitchFamily="34" charset="-122"/>
                </a:rPr>
                <a:t>加入标题</a:t>
              </a:r>
              <a:endParaRPr kumimoji="1" lang="zh-CN" altLang="en-US" sz="6000" b="1" dirty="0">
                <a:solidFill>
                  <a:schemeClr val="bg1"/>
                </a:solidFill>
                <a:latin typeface="微软雅黑" pitchFamily="34" charset="-122"/>
                <a:ea typeface="微软雅黑" pitchFamily="34" charset="-122"/>
              </a:endParaRPr>
            </a:p>
          </p:txBody>
        </p:sp>
        <p:sp>
          <p:nvSpPr>
            <p:cNvPr id="43" name="矩形 42"/>
            <p:cNvSpPr/>
            <p:nvPr/>
          </p:nvSpPr>
          <p:spPr>
            <a:xfrm>
              <a:off x="5082108" y="3482421"/>
              <a:ext cx="6031802" cy="599780"/>
            </a:xfrm>
            <a:prstGeom prst="rect">
              <a:avLst/>
            </a:prstGeom>
          </p:spPr>
          <p:txBody>
            <a:bodyPr wrap="square">
              <a:spAutoFit/>
            </a:bodyPr>
            <a:lstStyle/>
            <a:p>
              <a:pPr>
                <a:lnSpc>
                  <a:spcPct val="130000"/>
                </a:lnSpc>
              </a:pPr>
              <a:r>
                <a:rPr lang="zh-CN" altLang="en-US" sz="1335" dirty="0">
                  <a:solidFill>
                    <a:schemeClr val="bg1"/>
                  </a:solidFill>
                  <a:latin typeface="微软雅黑" pitchFamily="34" charset="-122"/>
                  <a:ea typeface="微软雅黑" pitchFamily="34" charset="-122"/>
                </a:rPr>
                <a:t>点击此处添加文本内容，如关键词、部分简单介绍等。点击此处添加文本内容，如关键词、部分简单介绍等。点击此处添加文本内容，如关键词、部分简单</a:t>
              </a:r>
              <a:r>
                <a:rPr lang="zh-CN" altLang="en-US" sz="1335" dirty="0" smtClean="0">
                  <a:solidFill>
                    <a:schemeClr val="bg1"/>
                  </a:solidFill>
                  <a:latin typeface="微软雅黑" pitchFamily="34" charset="-122"/>
                  <a:ea typeface="微软雅黑" pitchFamily="34" charset="-122"/>
                </a:rPr>
                <a:t>介。</a:t>
              </a:r>
              <a:endParaRPr lang="en-US" altLang="zh-CN" sz="1335"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500"/>
                                        <p:tgtEl>
                                          <p:spTgt spid="37"/>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sp>
        <p:nvSpPr>
          <p:cNvPr id="7" name="任意多边形 6"/>
          <p:cNvSpPr/>
          <p:nvPr/>
        </p:nvSpPr>
        <p:spPr>
          <a:xfrm>
            <a:off x="2896116" y="2263640"/>
            <a:ext cx="2079662" cy="1634332"/>
          </a:xfrm>
          <a:custGeom>
            <a:avLst/>
            <a:gdLst>
              <a:gd name="connsiteX0" fmla="*/ 1027391 w 2079662"/>
              <a:gd name="connsiteY0" fmla="*/ 0 h 1634332"/>
              <a:gd name="connsiteX1" fmla="*/ 1143691 w 2079662"/>
              <a:gd name="connsiteY1" fmla="*/ 200018 h 1634332"/>
              <a:gd name="connsiteX2" fmla="*/ 1191522 w 2079662"/>
              <a:gd name="connsiteY2" fmla="*/ 203050 h 1634332"/>
              <a:gd name="connsiteX3" fmla="*/ 2079662 w 2079662"/>
              <a:gd name="connsiteY3" fmla="*/ 650350 h 1634332"/>
              <a:gd name="connsiteX4" fmla="*/ 1027391 w 2079662"/>
              <a:gd name="connsiteY4" fmla="*/ 1634332 h 1634332"/>
              <a:gd name="connsiteX5" fmla="*/ 0 w 2079662"/>
              <a:gd name="connsiteY5" fmla="*/ 624401 h 1634332"/>
              <a:gd name="connsiteX6" fmla="*/ 899025 w 2079662"/>
              <a:gd name="connsiteY6" fmla="*/ 199400 h 1634332"/>
              <a:gd name="connsiteX7" fmla="*/ 911734 w 2079662"/>
              <a:gd name="connsiteY7" fmla="*/ 198913 h 163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9662" h="1634332">
                <a:moveTo>
                  <a:pt x="1027391" y="0"/>
                </a:moveTo>
                <a:lnTo>
                  <a:pt x="1143691" y="200018"/>
                </a:lnTo>
                <a:lnTo>
                  <a:pt x="1191522" y="203050"/>
                </a:lnTo>
                <a:cubicBezTo>
                  <a:pt x="1529686" y="241815"/>
                  <a:pt x="1845029" y="399433"/>
                  <a:pt x="2079662" y="650350"/>
                </a:cubicBezTo>
                <a:lnTo>
                  <a:pt x="1027391" y="1634332"/>
                </a:lnTo>
                <a:lnTo>
                  <a:pt x="0" y="624401"/>
                </a:lnTo>
                <a:cubicBezTo>
                  <a:pt x="240821" y="379417"/>
                  <a:pt x="559999" y="229716"/>
                  <a:pt x="899025" y="199400"/>
                </a:cubicBezTo>
                <a:lnTo>
                  <a:pt x="911734" y="198913"/>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4069557" y="3077288"/>
            <a:ext cx="1615839" cy="1992245"/>
          </a:xfrm>
          <a:custGeom>
            <a:avLst/>
            <a:gdLst>
              <a:gd name="connsiteX0" fmla="*/ 1069334 w 1615839"/>
              <a:gd name="connsiteY0" fmla="*/ 0 h 1992245"/>
              <a:gd name="connsiteX1" fmla="*/ 1437702 w 1615839"/>
              <a:gd name="connsiteY1" fmla="*/ 873145 h 1992245"/>
              <a:gd name="connsiteX2" fmla="*/ 1438422 w 1615839"/>
              <a:gd name="connsiteY2" fmla="*/ 914376 h 1992245"/>
              <a:gd name="connsiteX3" fmla="*/ 1615839 w 1615839"/>
              <a:gd name="connsiteY3" fmla="*/ 1016945 h 1992245"/>
              <a:gd name="connsiteX4" fmla="*/ 1431306 w 1615839"/>
              <a:gd name="connsiteY4" fmla="*/ 1123485 h 1992245"/>
              <a:gd name="connsiteX5" fmla="*/ 1429914 w 1615839"/>
              <a:gd name="connsiteY5" fmla="*/ 1141920 h 1992245"/>
              <a:gd name="connsiteX6" fmla="*/ 1011607 w 1615839"/>
              <a:gd name="connsiteY6" fmla="*/ 1992245 h 1992245"/>
              <a:gd name="connsiteX7" fmla="*/ 0 w 1615839"/>
              <a:gd name="connsiteY7" fmla="*/ 965941 h 199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5839" h="1992245">
                <a:moveTo>
                  <a:pt x="1069334" y="0"/>
                </a:moveTo>
                <a:cubicBezTo>
                  <a:pt x="1295360" y="250496"/>
                  <a:pt x="1417630" y="559460"/>
                  <a:pt x="1437702" y="873145"/>
                </a:cubicBezTo>
                <a:lnTo>
                  <a:pt x="1438422" y="914376"/>
                </a:lnTo>
                <a:lnTo>
                  <a:pt x="1615839" y="1016945"/>
                </a:lnTo>
                <a:lnTo>
                  <a:pt x="1431306" y="1123485"/>
                </a:lnTo>
                <a:lnTo>
                  <a:pt x="1429914" y="1141920"/>
                </a:lnTo>
                <a:cubicBezTo>
                  <a:pt x="1391713" y="1453915"/>
                  <a:pt x="1251758" y="1755272"/>
                  <a:pt x="1011607" y="1992245"/>
                </a:cubicBezTo>
                <a:lnTo>
                  <a:pt x="0" y="965941"/>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876913" y="4188485"/>
            <a:ext cx="2061994" cy="1647031"/>
          </a:xfrm>
          <a:custGeom>
            <a:avLst/>
            <a:gdLst>
              <a:gd name="connsiteX0" fmla="*/ 1046594 w 2061994"/>
              <a:gd name="connsiteY0" fmla="*/ 0 h 1647031"/>
              <a:gd name="connsiteX1" fmla="*/ 2061994 w 2061994"/>
              <a:gd name="connsiteY1" fmla="*/ 1021985 h 1647031"/>
              <a:gd name="connsiteX2" fmla="*/ 1311438 w 2061994"/>
              <a:gd name="connsiteY2" fmla="*/ 1416110 h 1647031"/>
              <a:gd name="connsiteX3" fmla="*/ 1169669 w 2061994"/>
              <a:gd name="connsiteY3" fmla="*/ 1435361 h 1647031"/>
              <a:gd name="connsiteX4" fmla="*/ 1046594 w 2061994"/>
              <a:gd name="connsiteY4" fmla="*/ 1647031 h 1647031"/>
              <a:gd name="connsiteX5" fmla="*/ 922605 w 2061994"/>
              <a:gd name="connsiteY5" fmla="*/ 1433789 h 1647031"/>
              <a:gd name="connsiteX6" fmla="*/ 879745 w 2061994"/>
              <a:gd name="connsiteY6" fmla="*/ 1430967 h 1647031"/>
              <a:gd name="connsiteX7" fmla="*/ 0 w 2061994"/>
              <a:gd name="connsiteY7" fmla="*/ 990016 h 164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1994" h="1647031">
                <a:moveTo>
                  <a:pt x="1046594" y="0"/>
                </a:moveTo>
                <a:lnTo>
                  <a:pt x="2061994" y="1021985"/>
                </a:lnTo>
                <a:cubicBezTo>
                  <a:pt x="1855447" y="1227201"/>
                  <a:pt x="1593340" y="1363383"/>
                  <a:pt x="1311438" y="1416110"/>
                </a:cubicBezTo>
                <a:lnTo>
                  <a:pt x="1169669" y="1435361"/>
                </a:lnTo>
                <a:lnTo>
                  <a:pt x="1046594" y="1647031"/>
                </a:lnTo>
                <a:lnTo>
                  <a:pt x="922605" y="1433789"/>
                </a:lnTo>
                <a:lnTo>
                  <a:pt x="879745" y="1430967"/>
                </a:lnTo>
                <a:cubicBezTo>
                  <a:pt x="545366" y="1391991"/>
                  <a:pt x="233434" y="1236790"/>
                  <a:pt x="0" y="990016"/>
                </a:cubicBez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167968" y="3016642"/>
            <a:ext cx="1611077" cy="2036333"/>
          </a:xfrm>
          <a:custGeom>
            <a:avLst/>
            <a:gdLst>
              <a:gd name="connsiteX0" fmla="*/ 599756 w 1611077"/>
              <a:gd name="connsiteY0" fmla="*/ 0 h 2036333"/>
              <a:gd name="connsiteX1" fmla="*/ 1611077 w 1611077"/>
              <a:gd name="connsiteY1" fmla="*/ 1026587 h 2036333"/>
              <a:gd name="connsiteX2" fmla="*/ 582959 w 1611077"/>
              <a:gd name="connsiteY2" fmla="*/ 2036333 h 2036333"/>
              <a:gd name="connsiteX3" fmla="*/ 194508 w 1611077"/>
              <a:gd name="connsiteY3" fmla="*/ 1289862 h 2036333"/>
              <a:gd name="connsiteX4" fmla="*/ 179796 w 1611077"/>
              <a:gd name="connsiteY4" fmla="*/ 1181396 h 2036333"/>
              <a:gd name="connsiteX5" fmla="*/ 0 w 1611077"/>
              <a:gd name="connsiteY5" fmla="*/ 1077591 h 2036333"/>
              <a:gd name="connsiteX6" fmla="*/ 172531 w 1611077"/>
              <a:gd name="connsiteY6" fmla="*/ 977847 h 2036333"/>
              <a:gd name="connsiteX7" fmla="*/ 178185 w 1611077"/>
              <a:gd name="connsiteY7" fmla="*/ 876759 h 2036333"/>
              <a:gd name="connsiteX8" fmla="*/ 599756 w 1611077"/>
              <a:gd name="connsiteY8" fmla="*/ 0 h 203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1077" h="2036333">
                <a:moveTo>
                  <a:pt x="599756" y="0"/>
                </a:moveTo>
                <a:lnTo>
                  <a:pt x="1611077" y="1026587"/>
                </a:lnTo>
                <a:lnTo>
                  <a:pt x="582959" y="2036333"/>
                </a:lnTo>
                <a:cubicBezTo>
                  <a:pt x="374256" y="1823598"/>
                  <a:pt x="244873" y="1562528"/>
                  <a:pt x="194508" y="1289862"/>
                </a:cubicBezTo>
                <a:lnTo>
                  <a:pt x="179796" y="1181396"/>
                </a:lnTo>
                <a:lnTo>
                  <a:pt x="0" y="1077591"/>
                </a:lnTo>
                <a:lnTo>
                  <a:pt x="172531" y="977847"/>
                </a:lnTo>
                <a:lnTo>
                  <a:pt x="178185" y="876759"/>
                </a:lnTo>
                <a:cubicBezTo>
                  <a:pt x="211523" y="555837"/>
                  <a:pt x="352208" y="244137"/>
                  <a:pt x="599756" y="0"/>
                </a:cubicBez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椭圆 10"/>
          <p:cNvSpPr>
            <a:spLocks noChangeAspect="1"/>
          </p:cNvSpPr>
          <p:nvPr/>
        </p:nvSpPr>
        <p:spPr>
          <a:xfrm>
            <a:off x="2894013" y="3014528"/>
            <a:ext cx="2058987" cy="2057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心形 11"/>
          <p:cNvSpPr>
            <a:spLocks noChangeAspect="1"/>
          </p:cNvSpPr>
          <p:nvPr/>
        </p:nvSpPr>
        <p:spPr>
          <a:xfrm>
            <a:off x="3679825" y="1630228"/>
            <a:ext cx="479425" cy="479425"/>
          </a:xfrm>
          <a:prstGeom prst="hear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466"/>
          <p:cNvSpPr/>
          <p:nvPr/>
        </p:nvSpPr>
        <p:spPr bwMode="auto">
          <a:xfrm>
            <a:off x="5981700" y="3711440"/>
            <a:ext cx="274638" cy="762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1214555101 w 6132"/>
              <a:gd name="T37" fmla="*/ 2147483646 h 16980"/>
              <a:gd name="T38" fmla="*/ 496602320 w 6132"/>
              <a:gd name="T39" fmla="*/ 2147483646 h 16980"/>
              <a:gd name="T40" fmla="*/ 93427632 w 6132"/>
              <a:gd name="T41" fmla="*/ 2147483646 h 16980"/>
              <a:gd name="T42" fmla="*/ 4928186 w 6132"/>
              <a:gd name="T43" fmla="*/ 2147483646 h 16980"/>
              <a:gd name="T44" fmla="*/ 280282941 w 6132"/>
              <a:gd name="T45" fmla="*/ 2147483646 h 16980"/>
              <a:gd name="T46" fmla="*/ 102277160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082970721 h 16980"/>
              <a:gd name="T88" fmla="*/ 2147483646 w 6132"/>
              <a:gd name="T89" fmla="*/ 351057414 h 16980"/>
              <a:gd name="T90" fmla="*/ 2147483646 w 6132"/>
              <a:gd name="T91" fmla="*/ 19796122 h 16980"/>
              <a:gd name="T92" fmla="*/ 2147483646 w 6132"/>
              <a:gd name="T93" fmla="*/ 88976237 h 16980"/>
              <a:gd name="T94" fmla="*/ 2147483646 w 6132"/>
              <a:gd name="T95" fmla="*/ 548909187 h 16980"/>
              <a:gd name="T96" fmla="*/ 2147483646 w 6132"/>
              <a:gd name="T97" fmla="*/ 1419180528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4" name="Group 35"/>
          <p:cNvGrpSpPr/>
          <p:nvPr/>
        </p:nvGrpSpPr>
        <p:grpSpPr bwMode="auto">
          <a:xfrm>
            <a:off x="1282993" y="3748575"/>
            <a:ext cx="762379" cy="654980"/>
            <a:chOff x="380" y="1155"/>
            <a:chExt cx="504" cy="433"/>
          </a:xfrm>
          <a:solidFill>
            <a:srgbClr val="14B28B"/>
          </a:solidFill>
        </p:grpSpPr>
        <p:sp>
          <p:nvSpPr>
            <p:cNvPr id="15" name="Freeform 36"/>
            <p:cNvSpPr/>
            <p:nvPr/>
          </p:nvSpPr>
          <p:spPr bwMode="auto">
            <a:xfrm>
              <a:off x="380" y="1155"/>
              <a:ext cx="504" cy="433"/>
            </a:xfrm>
            <a:custGeom>
              <a:avLst/>
              <a:gdLst>
                <a:gd name="T0" fmla="*/ 0 w 15848"/>
                <a:gd name="T1" fmla="*/ 0 h 16212"/>
                <a:gd name="T2" fmla="*/ 1 w 15848"/>
                <a:gd name="T3" fmla="*/ 0 h 16212"/>
                <a:gd name="T4" fmla="*/ 0 w 15848"/>
                <a:gd name="T5" fmla="*/ 0 h 16212"/>
                <a:gd name="T6" fmla="*/ 0 w 15848"/>
                <a:gd name="T7" fmla="*/ 0 h 16212"/>
                <a:gd name="T8" fmla="*/ 0 w 15848"/>
                <a:gd name="T9" fmla="*/ 0 h 16212"/>
                <a:gd name="T10" fmla="*/ 0 w 15848"/>
                <a:gd name="T11" fmla="*/ 0 h 16212"/>
                <a:gd name="T12" fmla="*/ 0 w 15848"/>
                <a:gd name="T13" fmla="*/ 0 h 16212"/>
                <a:gd name="T14" fmla="*/ 0 w 15848"/>
                <a:gd name="T15" fmla="*/ 0 h 16212"/>
                <a:gd name="T16" fmla="*/ 0 w 15848"/>
                <a:gd name="T17" fmla="*/ 0 h 16212"/>
                <a:gd name="T18" fmla="*/ 0 w 15848"/>
                <a:gd name="T19" fmla="*/ 0 h 16212"/>
                <a:gd name="T20" fmla="*/ 0 w 15848"/>
                <a:gd name="T21" fmla="*/ 0 h 16212"/>
                <a:gd name="T22" fmla="*/ 0 w 15848"/>
                <a:gd name="T23" fmla="*/ 0 h 16212"/>
                <a:gd name="T24" fmla="*/ 0 w 15848"/>
                <a:gd name="T25" fmla="*/ 0 h 16212"/>
                <a:gd name="T26" fmla="*/ 0 w 15848"/>
                <a:gd name="T27" fmla="*/ 0 h 16212"/>
                <a:gd name="T28" fmla="*/ 0 w 15848"/>
                <a:gd name="T29" fmla="*/ 0 h 16212"/>
                <a:gd name="T30" fmla="*/ 0 w 15848"/>
                <a:gd name="T31" fmla="*/ 0 h 16212"/>
                <a:gd name="T32" fmla="*/ 0 w 15848"/>
                <a:gd name="T33" fmla="*/ 0 h 16212"/>
                <a:gd name="T34" fmla="*/ 0 w 15848"/>
                <a:gd name="T35" fmla="*/ 0 h 16212"/>
                <a:gd name="T36" fmla="*/ 0 w 15848"/>
                <a:gd name="T37" fmla="*/ 0 h 16212"/>
                <a:gd name="T38" fmla="*/ 0 w 15848"/>
                <a:gd name="T39" fmla="*/ 0 h 16212"/>
                <a:gd name="T40" fmla="*/ 0 w 15848"/>
                <a:gd name="T41" fmla="*/ 0 h 16212"/>
                <a:gd name="T42" fmla="*/ 0 w 15848"/>
                <a:gd name="T43" fmla="*/ 0 h 16212"/>
                <a:gd name="T44" fmla="*/ 0 w 15848"/>
                <a:gd name="T45" fmla="*/ 0 h 16212"/>
                <a:gd name="T46" fmla="*/ 0 w 15848"/>
                <a:gd name="T47" fmla="*/ 0 h 16212"/>
                <a:gd name="T48" fmla="*/ 0 w 15848"/>
                <a:gd name="T49" fmla="*/ 0 h 16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848" h="16212">
                  <a:moveTo>
                    <a:pt x="7919" y="0"/>
                  </a:moveTo>
                  <a:lnTo>
                    <a:pt x="15848" y="8200"/>
                  </a:lnTo>
                  <a:lnTo>
                    <a:pt x="14938" y="9012"/>
                  </a:lnTo>
                  <a:lnTo>
                    <a:pt x="13192" y="7330"/>
                  </a:lnTo>
                  <a:lnTo>
                    <a:pt x="13192" y="16212"/>
                  </a:lnTo>
                  <a:lnTo>
                    <a:pt x="12307" y="16212"/>
                  </a:lnTo>
                  <a:lnTo>
                    <a:pt x="11503" y="16212"/>
                  </a:lnTo>
                  <a:lnTo>
                    <a:pt x="10769" y="16212"/>
                  </a:lnTo>
                  <a:lnTo>
                    <a:pt x="10095" y="16212"/>
                  </a:lnTo>
                  <a:lnTo>
                    <a:pt x="9468" y="16212"/>
                  </a:lnTo>
                  <a:lnTo>
                    <a:pt x="8878" y="16212"/>
                  </a:lnTo>
                  <a:lnTo>
                    <a:pt x="8314" y="16212"/>
                  </a:lnTo>
                  <a:lnTo>
                    <a:pt x="7767" y="16212"/>
                  </a:lnTo>
                  <a:lnTo>
                    <a:pt x="7223" y="16212"/>
                  </a:lnTo>
                  <a:lnTo>
                    <a:pt x="6673" y="16212"/>
                  </a:lnTo>
                  <a:lnTo>
                    <a:pt x="6105" y="16212"/>
                  </a:lnTo>
                  <a:lnTo>
                    <a:pt x="5509" y="16212"/>
                  </a:lnTo>
                  <a:lnTo>
                    <a:pt x="4874" y="16212"/>
                  </a:lnTo>
                  <a:lnTo>
                    <a:pt x="4189" y="16212"/>
                  </a:lnTo>
                  <a:lnTo>
                    <a:pt x="3441" y="16212"/>
                  </a:lnTo>
                  <a:lnTo>
                    <a:pt x="2623" y="16212"/>
                  </a:lnTo>
                  <a:lnTo>
                    <a:pt x="2623" y="7330"/>
                  </a:lnTo>
                  <a:lnTo>
                    <a:pt x="905" y="9012"/>
                  </a:lnTo>
                  <a:lnTo>
                    <a:pt x="0" y="8200"/>
                  </a:lnTo>
                  <a:lnTo>
                    <a:pt x="7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Rectangle 37"/>
            <p:cNvSpPr>
              <a:spLocks noChangeArrowheads="1"/>
            </p:cNvSpPr>
            <p:nvPr/>
          </p:nvSpPr>
          <p:spPr bwMode="auto">
            <a:xfrm>
              <a:off x="701" y="1193"/>
              <a:ext cx="56" cy="1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7" name="矩形 16"/>
          <p:cNvSpPr/>
          <p:nvPr/>
        </p:nvSpPr>
        <p:spPr>
          <a:xfrm>
            <a:off x="1577975" y="4189278"/>
            <a:ext cx="173038"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文本框 20"/>
          <p:cNvSpPr txBox="1">
            <a:spLocks noChangeArrowheads="1"/>
          </p:cNvSpPr>
          <p:nvPr/>
        </p:nvSpPr>
        <p:spPr bwMode="auto">
          <a:xfrm>
            <a:off x="4089400" y="1701665"/>
            <a:ext cx="178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dirty="0">
                <a:solidFill>
                  <a:schemeClr val="bg1">
                    <a:lumMod val="50000"/>
                  </a:schemeClr>
                </a:solidFill>
                <a:latin typeface="Impact" panose="020B0806030902050204" pitchFamily="34" charset="0"/>
                <a:ea typeface="Hiragino Sans GB W3" pitchFamily="34" charset="-122"/>
              </a:rPr>
              <a:t>Enter your title</a:t>
            </a:r>
            <a:endParaRPr lang="zh-CN" altLang="en-US" dirty="0">
              <a:solidFill>
                <a:schemeClr val="bg1">
                  <a:lumMod val="50000"/>
                </a:schemeClr>
              </a:solidFill>
              <a:latin typeface="Impact" panose="020B0806030902050204" pitchFamily="34" charset="0"/>
              <a:ea typeface="Hiragino Sans GB W3" pitchFamily="34" charset="-122"/>
            </a:endParaRPr>
          </a:p>
        </p:txBody>
      </p:sp>
      <p:sp>
        <p:nvSpPr>
          <p:cNvPr id="23" name="文本框 21"/>
          <p:cNvSpPr txBox="1">
            <a:spLocks noChangeArrowheads="1"/>
          </p:cNvSpPr>
          <p:nvPr/>
        </p:nvSpPr>
        <p:spPr bwMode="auto">
          <a:xfrm>
            <a:off x="5227638" y="4511540"/>
            <a:ext cx="178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a:solidFill>
                  <a:schemeClr val="bg1">
                    <a:lumMod val="50000"/>
                  </a:schemeClr>
                </a:solidFill>
                <a:latin typeface="Impact" panose="020B0806030902050204" pitchFamily="34" charset="0"/>
                <a:ea typeface="Hiragino Sans GB W3" pitchFamily="34" charset="-122"/>
              </a:rPr>
              <a:t>Enter your title</a:t>
            </a:r>
            <a:endParaRPr lang="zh-CN" altLang="en-US">
              <a:solidFill>
                <a:schemeClr val="bg1">
                  <a:lumMod val="50000"/>
                </a:schemeClr>
              </a:solidFill>
              <a:latin typeface="Impact" panose="020B0806030902050204" pitchFamily="34" charset="0"/>
              <a:ea typeface="Hiragino Sans GB W3" pitchFamily="34" charset="-122"/>
            </a:endParaRPr>
          </a:p>
        </p:txBody>
      </p:sp>
      <p:sp>
        <p:nvSpPr>
          <p:cNvPr id="24" name="文本框 22"/>
          <p:cNvSpPr txBox="1">
            <a:spLocks noChangeArrowheads="1"/>
          </p:cNvSpPr>
          <p:nvPr/>
        </p:nvSpPr>
        <p:spPr bwMode="auto">
          <a:xfrm>
            <a:off x="771525" y="4511540"/>
            <a:ext cx="178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a:solidFill>
                  <a:schemeClr val="bg1">
                    <a:lumMod val="50000"/>
                  </a:schemeClr>
                </a:solidFill>
                <a:latin typeface="Impact" panose="020B0806030902050204" pitchFamily="34" charset="0"/>
                <a:ea typeface="Hiragino Sans GB W3" pitchFamily="34" charset="-122"/>
              </a:rPr>
              <a:t>Enter your title</a:t>
            </a:r>
            <a:endParaRPr lang="zh-CN" altLang="en-US">
              <a:solidFill>
                <a:schemeClr val="bg1">
                  <a:lumMod val="50000"/>
                </a:schemeClr>
              </a:solidFill>
              <a:latin typeface="Impact" panose="020B0806030902050204" pitchFamily="34" charset="0"/>
              <a:ea typeface="Hiragino Sans GB W3" pitchFamily="34" charset="-122"/>
            </a:endParaRPr>
          </a:p>
        </p:txBody>
      </p:sp>
      <p:grpSp>
        <p:nvGrpSpPr>
          <p:cNvPr id="25" name="Group 331"/>
          <p:cNvGrpSpPr/>
          <p:nvPr/>
        </p:nvGrpSpPr>
        <p:grpSpPr bwMode="auto">
          <a:xfrm>
            <a:off x="3596655" y="5957245"/>
            <a:ext cx="646203" cy="595955"/>
            <a:chOff x="2100" y="1440"/>
            <a:chExt cx="1560" cy="1440"/>
          </a:xfrm>
          <a:solidFill>
            <a:srgbClr val="14B28B"/>
          </a:solidFill>
        </p:grpSpPr>
        <p:sp>
          <p:nvSpPr>
            <p:cNvPr id="27" name="Freeform 332"/>
            <p:cNvSpPr>
              <a:spLocks noEditPoints="1"/>
            </p:cNvSpPr>
            <p:nvPr/>
          </p:nvSpPr>
          <p:spPr bwMode="auto">
            <a:xfrm>
              <a:off x="2100" y="1974"/>
              <a:ext cx="904" cy="820"/>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556" y="784"/>
                  </a:lnTo>
                  <a:lnTo>
                    <a:pt x="520" y="778"/>
                  </a:lnTo>
                  <a:lnTo>
                    <a:pt x="492" y="770"/>
                  </a:lnTo>
                  <a:lnTo>
                    <a:pt x="468" y="760"/>
                  </a:lnTo>
                  <a:lnTo>
                    <a:pt x="448" y="746"/>
                  </a:lnTo>
                  <a:lnTo>
                    <a:pt x="426" y="726"/>
                  </a:lnTo>
                  <a:lnTo>
                    <a:pt x="400" y="700"/>
                  </a:lnTo>
                  <a:lnTo>
                    <a:pt x="372" y="666"/>
                  </a:lnTo>
                  <a:lnTo>
                    <a:pt x="228" y="486"/>
                  </a:lnTo>
                  <a:lnTo>
                    <a:pt x="210" y="462"/>
                  </a:lnTo>
                  <a:lnTo>
                    <a:pt x="194" y="438"/>
                  </a:lnTo>
                  <a:lnTo>
                    <a:pt x="182" y="418"/>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6" y="330"/>
                  </a:lnTo>
                  <a:lnTo>
                    <a:pt x="216" y="348"/>
                  </a:lnTo>
                  <a:lnTo>
                    <a:pt x="218" y="364"/>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4" y="602"/>
                  </a:lnTo>
                  <a:lnTo>
                    <a:pt x="444" y="620"/>
                  </a:lnTo>
                  <a:lnTo>
                    <a:pt x="446" y="638"/>
                  </a:lnTo>
                  <a:lnTo>
                    <a:pt x="448" y="652"/>
                  </a:lnTo>
                  <a:lnTo>
                    <a:pt x="452" y="666"/>
                  </a:lnTo>
                  <a:lnTo>
                    <a:pt x="458" y="67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333"/>
            <p:cNvSpPr>
              <a:spLocks noEditPoints="1"/>
            </p:cNvSpPr>
            <p:nvPr/>
          </p:nvSpPr>
          <p:spPr bwMode="auto">
            <a:xfrm>
              <a:off x="2374" y="1440"/>
              <a:ext cx="962" cy="560"/>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224" y="124"/>
                  </a:lnTo>
                  <a:lnTo>
                    <a:pt x="252" y="100"/>
                  </a:lnTo>
                  <a:lnTo>
                    <a:pt x="276" y="82"/>
                  </a:lnTo>
                  <a:lnTo>
                    <a:pt x="298" y="70"/>
                  </a:lnTo>
                  <a:lnTo>
                    <a:pt x="322" y="64"/>
                  </a:lnTo>
                  <a:lnTo>
                    <a:pt x="352" y="58"/>
                  </a:lnTo>
                  <a:lnTo>
                    <a:pt x="388" y="56"/>
                  </a:lnTo>
                  <a:lnTo>
                    <a:pt x="432" y="54"/>
                  </a:lnTo>
                  <a:lnTo>
                    <a:pt x="662" y="54"/>
                  </a:lnTo>
                  <a:lnTo>
                    <a:pt x="694" y="54"/>
                  </a:lnTo>
                  <a:lnTo>
                    <a:pt x="720" y="56"/>
                  </a:lnTo>
                  <a:lnTo>
                    <a:pt x="744" y="60"/>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792" y="142"/>
                  </a:lnTo>
                  <a:lnTo>
                    <a:pt x="778" y="132"/>
                  </a:lnTo>
                  <a:lnTo>
                    <a:pt x="764" y="122"/>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38" y="150"/>
                  </a:lnTo>
                  <a:lnTo>
                    <a:pt x="422" y="138"/>
                  </a:lnTo>
                  <a:lnTo>
                    <a:pt x="408" y="130"/>
                  </a:lnTo>
                  <a:lnTo>
                    <a:pt x="394" y="122"/>
                  </a:lnTo>
                  <a:lnTo>
                    <a:pt x="382" y="116"/>
                  </a:lnTo>
                  <a:lnTo>
                    <a:pt x="370" y="112"/>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Freeform 334"/>
            <p:cNvSpPr>
              <a:spLocks noEditPoints="1"/>
            </p:cNvSpPr>
            <p:nvPr/>
          </p:nvSpPr>
          <p:spPr bwMode="auto">
            <a:xfrm>
              <a:off x="2996" y="1872"/>
              <a:ext cx="664" cy="1008"/>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54" y="304"/>
                  </a:lnTo>
                  <a:lnTo>
                    <a:pt x="660" y="342"/>
                  </a:lnTo>
                  <a:lnTo>
                    <a:pt x="664" y="372"/>
                  </a:lnTo>
                  <a:lnTo>
                    <a:pt x="664" y="396"/>
                  </a:lnTo>
                  <a:lnTo>
                    <a:pt x="658" y="420"/>
                  </a:lnTo>
                  <a:lnTo>
                    <a:pt x="648" y="448"/>
                  </a:lnTo>
                  <a:lnTo>
                    <a:pt x="632" y="482"/>
                  </a:lnTo>
                  <a:lnTo>
                    <a:pt x="612" y="520"/>
                  </a:lnTo>
                  <a:lnTo>
                    <a:pt x="498" y="720"/>
                  </a:lnTo>
                  <a:lnTo>
                    <a:pt x="482" y="748"/>
                  </a:lnTo>
                  <a:lnTo>
                    <a:pt x="466" y="770"/>
                  </a:lnTo>
                  <a:lnTo>
                    <a:pt x="452" y="788"/>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58" y="788"/>
                  </a:lnTo>
                  <a:lnTo>
                    <a:pt x="374" y="782"/>
                  </a:lnTo>
                  <a:lnTo>
                    <a:pt x="388" y="774"/>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526" y="478"/>
                  </a:lnTo>
                  <a:lnTo>
                    <a:pt x="542" y="470"/>
                  </a:lnTo>
                  <a:lnTo>
                    <a:pt x="558" y="462"/>
                  </a:lnTo>
                  <a:lnTo>
                    <a:pt x="572" y="454"/>
                  </a:lnTo>
                  <a:lnTo>
                    <a:pt x="582" y="446"/>
                  </a:lnTo>
                  <a:lnTo>
                    <a:pt x="592" y="436"/>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0" name="文本框 28"/>
          <p:cNvSpPr txBox="1">
            <a:spLocks noChangeArrowheads="1"/>
          </p:cNvSpPr>
          <p:nvPr/>
        </p:nvSpPr>
        <p:spPr bwMode="auto">
          <a:xfrm>
            <a:off x="4157663" y="6095865"/>
            <a:ext cx="178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a:solidFill>
                  <a:schemeClr val="bg1">
                    <a:lumMod val="50000"/>
                  </a:schemeClr>
                </a:solidFill>
                <a:latin typeface="Impact" panose="020B0806030902050204" pitchFamily="34" charset="0"/>
                <a:ea typeface="Hiragino Sans GB W3" pitchFamily="34" charset="-122"/>
              </a:rPr>
              <a:t>Enter your title</a:t>
            </a:r>
            <a:endParaRPr lang="zh-CN" altLang="en-US">
              <a:solidFill>
                <a:schemeClr val="bg1">
                  <a:lumMod val="50000"/>
                </a:schemeClr>
              </a:solidFill>
              <a:latin typeface="Impact" panose="020B0806030902050204" pitchFamily="34" charset="0"/>
              <a:ea typeface="Hiragino Sans GB W3" pitchFamily="34" charset="-122"/>
            </a:endParaRPr>
          </a:p>
        </p:txBody>
      </p:sp>
      <p:sp>
        <p:nvSpPr>
          <p:cNvPr id="31" name="矩形 54"/>
          <p:cNvSpPr>
            <a:spLocks noChangeArrowheads="1"/>
          </p:cNvSpPr>
          <p:nvPr/>
        </p:nvSpPr>
        <p:spPr bwMode="auto">
          <a:xfrm>
            <a:off x="7239000" y="1942965"/>
            <a:ext cx="372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
        <p:nvSpPr>
          <p:cNvPr id="32" name="矩形 55"/>
          <p:cNvSpPr>
            <a:spLocks noChangeArrowheads="1"/>
          </p:cNvSpPr>
          <p:nvPr/>
        </p:nvSpPr>
        <p:spPr bwMode="auto">
          <a:xfrm>
            <a:off x="7239000" y="3416165"/>
            <a:ext cx="372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
        <p:nvSpPr>
          <p:cNvPr id="33" name="矩形 56"/>
          <p:cNvSpPr>
            <a:spLocks noChangeArrowheads="1"/>
          </p:cNvSpPr>
          <p:nvPr/>
        </p:nvSpPr>
        <p:spPr bwMode="auto">
          <a:xfrm>
            <a:off x="7239000" y="4887778"/>
            <a:ext cx="372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anim calcmode="lin" valueType="num">
                                      <p:cBhvr>
                                        <p:cTn id="39" dur="250" fill="hold"/>
                                        <p:tgtEl>
                                          <p:spTgt spid="7"/>
                                        </p:tgtEl>
                                        <p:attrNameLst>
                                          <p:attrName>ppt_x</p:attrName>
                                        </p:attrNameLst>
                                      </p:cBhvr>
                                      <p:tavLst>
                                        <p:tav tm="0">
                                          <p:val>
                                            <p:strVal val="#ppt_x"/>
                                          </p:val>
                                        </p:tav>
                                        <p:tav tm="100000">
                                          <p:val>
                                            <p:strVal val="#ppt_x"/>
                                          </p:val>
                                        </p:tav>
                                      </p:tavLst>
                                    </p:anim>
                                    <p:anim calcmode="lin" valueType="num">
                                      <p:cBhvr>
                                        <p:cTn id="40" dur="25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anim calcmode="lin" valueType="num">
                                      <p:cBhvr>
                                        <p:cTn id="45" dur="250" fill="hold"/>
                                        <p:tgtEl>
                                          <p:spTgt spid="8"/>
                                        </p:tgtEl>
                                        <p:attrNameLst>
                                          <p:attrName>ppt_x</p:attrName>
                                        </p:attrNameLst>
                                      </p:cBhvr>
                                      <p:tavLst>
                                        <p:tav tm="0">
                                          <p:val>
                                            <p:strVal val="#ppt_x"/>
                                          </p:val>
                                        </p:tav>
                                        <p:tav tm="100000">
                                          <p:val>
                                            <p:strVal val="#ppt_x"/>
                                          </p:val>
                                        </p:tav>
                                      </p:tavLst>
                                    </p:anim>
                                    <p:anim calcmode="lin" valueType="num">
                                      <p:cBhvr>
                                        <p:cTn id="46" dur="2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50"/>
                                        <p:tgtEl>
                                          <p:spTgt spid="10"/>
                                        </p:tgtEl>
                                      </p:cBhvr>
                                    </p:animEffect>
                                    <p:anim calcmode="lin" valueType="num">
                                      <p:cBhvr>
                                        <p:cTn id="57" dur="250" fill="hold"/>
                                        <p:tgtEl>
                                          <p:spTgt spid="10"/>
                                        </p:tgtEl>
                                        <p:attrNameLst>
                                          <p:attrName>ppt_x</p:attrName>
                                        </p:attrNameLst>
                                      </p:cBhvr>
                                      <p:tavLst>
                                        <p:tav tm="0">
                                          <p:val>
                                            <p:strVal val="#ppt_x"/>
                                          </p:val>
                                        </p:tav>
                                        <p:tav tm="100000">
                                          <p:val>
                                            <p:strVal val="#ppt_x"/>
                                          </p:val>
                                        </p:tav>
                                      </p:tavLst>
                                    </p:anim>
                                    <p:anim calcmode="lin" valueType="num">
                                      <p:cBhvr>
                                        <p:cTn id="58" dur="25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50"/>
                                        <p:tgtEl>
                                          <p:spTgt spid="11"/>
                                        </p:tgtEl>
                                      </p:cBhvr>
                                    </p:animEffect>
                                    <p:anim calcmode="lin" valueType="num">
                                      <p:cBhvr>
                                        <p:cTn id="63" dur="250" fill="hold"/>
                                        <p:tgtEl>
                                          <p:spTgt spid="11"/>
                                        </p:tgtEl>
                                        <p:attrNameLst>
                                          <p:attrName>ppt_x</p:attrName>
                                        </p:attrNameLst>
                                      </p:cBhvr>
                                      <p:tavLst>
                                        <p:tav tm="0">
                                          <p:val>
                                            <p:strVal val="#ppt_x"/>
                                          </p:val>
                                        </p:tav>
                                        <p:tav tm="100000">
                                          <p:val>
                                            <p:strVal val="#ppt_x"/>
                                          </p:val>
                                        </p:tav>
                                      </p:tavLst>
                                    </p:anim>
                                    <p:anim calcmode="lin" valueType="num">
                                      <p:cBhvr>
                                        <p:cTn id="64" dur="25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anim calcmode="lin" valueType="num">
                                      <p:cBhvr>
                                        <p:cTn id="69" dur="250" fill="hold"/>
                                        <p:tgtEl>
                                          <p:spTgt spid="12"/>
                                        </p:tgtEl>
                                        <p:attrNameLst>
                                          <p:attrName>ppt_x</p:attrName>
                                        </p:attrNameLst>
                                      </p:cBhvr>
                                      <p:tavLst>
                                        <p:tav tm="0">
                                          <p:val>
                                            <p:strVal val="#ppt_x"/>
                                          </p:val>
                                        </p:tav>
                                        <p:tav tm="100000">
                                          <p:val>
                                            <p:strVal val="#ppt_x"/>
                                          </p:val>
                                        </p:tav>
                                      </p:tavLst>
                                    </p:anim>
                                    <p:anim calcmode="lin" valueType="num">
                                      <p:cBhvr>
                                        <p:cTn id="70" dur="250" fill="hold"/>
                                        <p:tgtEl>
                                          <p:spTgt spid="12"/>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250"/>
                                        <p:tgtEl>
                                          <p:spTgt spid="13"/>
                                        </p:tgtEl>
                                      </p:cBhvr>
                                    </p:animEffect>
                                    <p:anim calcmode="lin" valueType="num">
                                      <p:cBhvr>
                                        <p:cTn id="75" dur="250" fill="hold"/>
                                        <p:tgtEl>
                                          <p:spTgt spid="13"/>
                                        </p:tgtEl>
                                        <p:attrNameLst>
                                          <p:attrName>ppt_x</p:attrName>
                                        </p:attrNameLst>
                                      </p:cBhvr>
                                      <p:tavLst>
                                        <p:tav tm="0">
                                          <p:val>
                                            <p:strVal val="#ppt_x"/>
                                          </p:val>
                                        </p:tav>
                                        <p:tav tm="100000">
                                          <p:val>
                                            <p:strVal val="#ppt_x"/>
                                          </p:val>
                                        </p:tav>
                                      </p:tavLst>
                                    </p:anim>
                                    <p:anim calcmode="lin" valueType="num">
                                      <p:cBhvr>
                                        <p:cTn id="76" dur="250" fill="hold"/>
                                        <p:tgtEl>
                                          <p:spTgt spid="13"/>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2" presetClass="entr" presetSubtype="0"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250"/>
                                        <p:tgtEl>
                                          <p:spTgt spid="14"/>
                                        </p:tgtEl>
                                      </p:cBhvr>
                                    </p:animEffect>
                                    <p:anim calcmode="lin" valueType="num">
                                      <p:cBhvr>
                                        <p:cTn id="81" dur="250" fill="hold"/>
                                        <p:tgtEl>
                                          <p:spTgt spid="14"/>
                                        </p:tgtEl>
                                        <p:attrNameLst>
                                          <p:attrName>ppt_x</p:attrName>
                                        </p:attrNameLst>
                                      </p:cBhvr>
                                      <p:tavLst>
                                        <p:tav tm="0">
                                          <p:val>
                                            <p:strVal val="#ppt_x"/>
                                          </p:val>
                                        </p:tav>
                                        <p:tav tm="100000">
                                          <p:val>
                                            <p:strVal val="#ppt_x"/>
                                          </p:val>
                                        </p:tav>
                                      </p:tavLst>
                                    </p:anim>
                                    <p:anim calcmode="lin" valueType="num">
                                      <p:cBhvr>
                                        <p:cTn id="82" dur="250" fill="hold"/>
                                        <p:tgtEl>
                                          <p:spTgt spid="14"/>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250"/>
                                        <p:tgtEl>
                                          <p:spTgt spid="17"/>
                                        </p:tgtEl>
                                      </p:cBhvr>
                                    </p:animEffect>
                                    <p:anim calcmode="lin" valueType="num">
                                      <p:cBhvr>
                                        <p:cTn id="87" dur="250" fill="hold"/>
                                        <p:tgtEl>
                                          <p:spTgt spid="17"/>
                                        </p:tgtEl>
                                        <p:attrNameLst>
                                          <p:attrName>ppt_x</p:attrName>
                                        </p:attrNameLst>
                                      </p:cBhvr>
                                      <p:tavLst>
                                        <p:tav tm="0">
                                          <p:val>
                                            <p:strVal val="#ppt_x"/>
                                          </p:val>
                                        </p:tav>
                                        <p:tav tm="100000">
                                          <p:val>
                                            <p:strVal val="#ppt_x"/>
                                          </p:val>
                                        </p:tav>
                                      </p:tavLst>
                                    </p:anim>
                                    <p:anim calcmode="lin" valueType="num">
                                      <p:cBhvr>
                                        <p:cTn id="88" dur="250" fill="hold"/>
                                        <p:tgtEl>
                                          <p:spTgt spid="17"/>
                                        </p:tgtEl>
                                        <p:attrNameLst>
                                          <p:attrName>ppt_y</p:attrName>
                                        </p:attrNameLst>
                                      </p:cBhvr>
                                      <p:tavLst>
                                        <p:tav tm="0">
                                          <p:val>
                                            <p:strVal val="#ppt_y+.1"/>
                                          </p:val>
                                        </p:tav>
                                        <p:tav tm="100000">
                                          <p:val>
                                            <p:strVal val="#ppt_y"/>
                                          </p:val>
                                        </p:tav>
                                      </p:tavLst>
                                    </p:anim>
                                  </p:childTnLst>
                                </p:cTn>
                              </p:par>
                            </p:childTnLst>
                          </p:cTn>
                        </p:par>
                        <p:par>
                          <p:cTn id="89" fill="hold">
                            <p:stCondLst>
                              <p:cond delay="6000"/>
                            </p:stCondLst>
                            <p:childTnLst>
                              <p:par>
                                <p:cTn id="90" presetID="42" presetClass="entr" presetSubtype="0"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250"/>
                                        <p:tgtEl>
                                          <p:spTgt spid="18"/>
                                        </p:tgtEl>
                                      </p:cBhvr>
                                    </p:animEffect>
                                    <p:anim calcmode="lin" valueType="num">
                                      <p:cBhvr>
                                        <p:cTn id="93" dur="250" fill="hold"/>
                                        <p:tgtEl>
                                          <p:spTgt spid="18"/>
                                        </p:tgtEl>
                                        <p:attrNameLst>
                                          <p:attrName>ppt_x</p:attrName>
                                        </p:attrNameLst>
                                      </p:cBhvr>
                                      <p:tavLst>
                                        <p:tav tm="0">
                                          <p:val>
                                            <p:strVal val="#ppt_x"/>
                                          </p:val>
                                        </p:tav>
                                        <p:tav tm="100000">
                                          <p:val>
                                            <p:strVal val="#ppt_x"/>
                                          </p:val>
                                        </p:tav>
                                      </p:tavLst>
                                    </p:anim>
                                    <p:anim calcmode="lin" valueType="num">
                                      <p:cBhvr>
                                        <p:cTn id="94" dur="250" fill="hold"/>
                                        <p:tgtEl>
                                          <p:spTgt spid="18"/>
                                        </p:tgtEl>
                                        <p:attrNameLst>
                                          <p:attrName>ppt_y</p:attrName>
                                        </p:attrNameLst>
                                      </p:cBhvr>
                                      <p:tavLst>
                                        <p:tav tm="0">
                                          <p:val>
                                            <p:strVal val="#ppt_y+.1"/>
                                          </p:val>
                                        </p:tav>
                                        <p:tav tm="100000">
                                          <p:val>
                                            <p:strVal val="#ppt_y"/>
                                          </p:val>
                                        </p:tav>
                                      </p:tavLst>
                                    </p:anim>
                                  </p:childTnLst>
                                </p:cTn>
                              </p:par>
                            </p:childTnLst>
                          </p:cTn>
                        </p:par>
                        <p:par>
                          <p:cTn id="95" fill="hold">
                            <p:stCondLst>
                              <p:cond delay="6500"/>
                            </p:stCondLst>
                            <p:childTnLst>
                              <p:par>
                                <p:cTn id="96" presetID="42" presetClass="entr" presetSubtype="0" fill="hold" grpId="0"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250"/>
                                        <p:tgtEl>
                                          <p:spTgt spid="23"/>
                                        </p:tgtEl>
                                      </p:cBhvr>
                                    </p:animEffect>
                                    <p:anim calcmode="lin" valueType="num">
                                      <p:cBhvr>
                                        <p:cTn id="99" dur="250" fill="hold"/>
                                        <p:tgtEl>
                                          <p:spTgt spid="23"/>
                                        </p:tgtEl>
                                        <p:attrNameLst>
                                          <p:attrName>ppt_x</p:attrName>
                                        </p:attrNameLst>
                                      </p:cBhvr>
                                      <p:tavLst>
                                        <p:tav tm="0">
                                          <p:val>
                                            <p:strVal val="#ppt_x"/>
                                          </p:val>
                                        </p:tav>
                                        <p:tav tm="100000">
                                          <p:val>
                                            <p:strVal val="#ppt_x"/>
                                          </p:val>
                                        </p:tav>
                                      </p:tavLst>
                                    </p:anim>
                                    <p:anim calcmode="lin" valueType="num">
                                      <p:cBhvr>
                                        <p:cTn id="100" dur="25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250"/>
                                        <p:tgtEl>
                                          <p:spTgt spid="24"/>
                                        </p:tgtEl>
                                      </p:cBhvr>
                                    </p:animEffect>
                                    <p:anim calcmode="lin" valueType="num">
                                      <p:cBhvr>
                                        <p:cTn id="105" dur="250" fill="hold"/>
                                        <p:tgtEl>
                                          <p:spTgt spid="24"/>
                                        </p:tgtEl>
                                        <p:attrNameLst>
                                          <p:attrName>ppt_x</p:attrName>
                                        </p:attrNameLst>
                                      </p:cBhvr>
                                      <p:tavLst>
                                        <p:tav tm="0">
                                          <p:val>
                                            <p:strVal val="#ppt_x"/>
                                          </p:val>
                                        </p:tav>
                                        <p:tav tm="100000">
                                          <p:val>
                                            <p:strVal val="#ppt_x"/>
                                          </p:val>
                                        </p:tav>
                                      </p:tavLst>
                                    </p:anim>
                                    <p:anim calcmode="lin" valueType="num">
                                      <p:cBhvr>
                                        <p:cTn id="106" dur="250" fill="hold"/>
                                        <p:tgtEl>
                                          <p:spTgt spid="24"/>
                                        </p:tgtEl>
                                        <p:attrNameLst>
                                          <p:attrName>ppt_y</p:attrName>
                                        </p:attrNameLst>
                                      </p:cBhvr>
                                      <p:tavLst>
                                        <p:tav tm="0">
                                          <p:val>
                                            <p:strVal val="#ppt_y+.1"/>
                                          </p:val>
                                        </p:tav>
                                        <p:tav tm="100000">
                                          <p:val>
                                            <p:strVal val="#ppt_y"/>
                                          </p:val>
                                        </p:tav>
                                      </p:tavLst>
                                    </p:anim>
                                  </p:childTnLst>
                                </p:cTn>
                              </p:par>
                            </p:childTnLst>
                          </p:cTn>
                        </p:par>
                        <p:par>
                          <p:cTn id="107" fill="hold">
                            <p:stCondLst>
                              <p:cond delay="7500"/>
                            </p:stCondLst>
                            <p:childTnLst>
                              <p:par>
                                <p:cTn id="108" presetID="42" presetClass="entr" presetSubtype="0"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250"/>
                                        <p:tgtEl>
                                          <p:spTgt spid="25"/>
                                        </p:tgtEl>
                                      </p:cBhvr>
                                    </p:animEffect>
                                    <p:anim calcmode="lin" valueType="num">
                                      <p:cBhvr>
                                        <p:cTn id="111" dur="250" fill="hold"/>
                                        <p:tgtEl>
                                          <p:spTgt spid="25"/>
                                        </p:tgtEl>
                                        <p:attrNameLst>
                                          <p:attrName>ppt_x</p:attrName>
                                        </p:attrNameLst>
                                      </p:cBhvr>
                                      <p:tavLst>
                                        <p:tav tm="0">
                                          <p:val>
                                            <p:strVal val="#ppt_x"/>
                                          </p:val>
                                        </p:tav>
                                        <p:tav tm="100000">
                                          <p:val>
                                            <p:strVal val="#ppt_x"/>
                                          </p:val>
                                        </p:tav>
                                      </p:tavLst>
                                    </p:anim>
                                    <p:anim calcmode="lin" valueType="num">
                                      <p:cBhvr>
                                        <p:cTn id="112" dur="250" fill="hold"/>
                                        <p:tgtEl>
                                          <p:spTgt spid="25"/>
                                        </p:tgtEl>
                                        <p:attrNameLst>
                                          <p:attrName>ppt_y</p:attrName>
                                        </p:attrNameLst>
                                      </p:cBhvr>
                                      <p:tavLst>
                                        <p:tav tm="0">
                                          <p:val>
                                            <p:strVal val="#ppt_y+.1"/>
                                          </p:val>
                                        </p:tav>
                                        <p:tav tm="100000">
                                          <p:val>
                                            <p:strVal val="#ppt_y"/>
                                          </p:val>
                                        </p:tav>
                                      </p:tavLst>
                                    </p:anim>
                                  </p:childTnLst>
                                </p:cTn>
                              </p:par>
                            </p:childTnLst>
                          </p:cTn>
                        </p:par>
                        <p:par>
                          <p:cTn id="113" fill="hold">
                            <p:stCondLst>
                              <p:cond delay="8000"/>
                            </p:stCondLst>
                            <p:childTnLst>
                              <p:par>
                                <p:cTn id="114" presetID="42" presetClass="entr" presetSubtype="0"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250"/>
                                        <p:tgtEl>
                                          <p:spTgt spid="30"/>
                                        </p:tgtEl>
                                      </p:cBhvr>
                                    </p:animEffect>
                                    <p:anim calcmode="lin" valueType="num">
                                      <p:cBhvr>
                                        <p:cTn id="117" dur="250" fill="hold"/>
                                        <p:tgtEl>
                                          <p:spTgt spid="30"/>
                                        </p:tgtEl>
                                        <p:attrNameLst>
                                          <p:attrName>ppt_x</p:attrName>
                                        </p:attrNameLst>
                                      </p:cBhvr>
                                      <p:tavLst>
                                        <p:tav tm="0">
                                          <p:val>
                                            <p:strVal val="#ppt_x"/>
                                          </p:val>
                                        </p:tav>
                                        <p:tav tm="100000">
                                          <p:val>
                                            <p:strVal val="#ppt_x"/>
                                          </p:val>
                                        </p:tav>
                                      </p:tavLst>
                                    </p:anim>
                                    <p:anim calcmode="lin" valueType="num">
                                      <p:cBhvr>
                                        <p:cTn id="118" dur="250" fill="hold"/>
                                        <p:tgtEl>
                                          <p:spTgt spid="30"/>
                                        </p:tgtEl>
                                        <p:attrNameLst>
                                          <p:attrName>ppt_y</p:attrName>
                                        </p:attrNameLst>
                                      </p:cBhvr>
                                      <p:tavLst>
                                        <p:tav tm="0">
                                          <p:val>
                                            <p:strVal val="#ppt_y+.1"/>
                                          </p:val>
                                        </p:tav>
                                        <p:tav tm="100000">
                                          <p:val>
                                            <p:strVal val="#ppt_y"/>
                                          </p:val>
                                        </p:tav>
                                      </p:tavLst>
                                    </p:anim>
                                  </p:childTnLst>
                                </p:cTn>
                              </p:par>
                            </p:childTnLst>
                          </p:cTn>
                        </p:par>
                        <p:par>
                          <p:cTn id="119" fill="hold">
                            <p:stCondLst>
                              <p:cond delay="8500"/>
                            </p:stCondLst>
                            <p:childTnLst>
                              <p:par>
                                <p:cTn id="120" presetID="42"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250"/>
                                        <p:tgtEl>
                                          <p:spTgt spid="31"/>
                                        </p:tgtEl>
                                      </p:cBhvr>
                                    </p:animEffect>
                                    <p:anim calcmode="lin" valueType="num">
                                      <p:cBhvr>
                                        <p:cTn id="123" dur="250" fill="hold"/>
                                        <p:tgtEl>
                                          <p:spTgt spid="31"/>
                                        </p:tgtEl>
                                        <p:attrNameLst>
                                          <p:attrName>ppt_x</p:attrName>
                                        </p:attrNameLst>
                                      </p:cBhvr>
                                      <p:tavLst>
                                        <p:tav tm="0">
                                          <p:val>
                                            <p:strVal val="#ppt_x"/>
                                          </p:val>
                                        </p:tav>
                                        <p:tav tm="100000">
                                          <p:val>
                                            <p:strVal val="#ppt_x"/>
                                          </p:val>
                                        </p:tav>
                                      </p:tavLst>
                                    </p:anim>
                                    <p:anim calcmode="lin" valueType="num">
                                      <p:cBhvr>
                                        <p:cTn id="124" dur="250" fill="hold"/>
                                        <p:tgtEl>
                                          <p:spTgt spid="31"/>
                                        </p:tgtEl>
                                        <p:attrNameLst>
                                          <p:attrName>ppt_y</p:attrName>
                                        </p:attrNameLst>
                                      </p:cBhvr>
                                      <p:tavLst>
                                        <p:tav tm="0">
                                          <p:val>
                                            <p:strVal val="#ppt_y+.1"/>
                                          </p:val>
                                        </p:tav>
                                        <p:tav tm="100000">
                                          <p:val>
                                            <p:strVal val="#ppt_y"/>
                                          </p:val>
                                        </p:tav>
                                      </p:tavLst>
                                    </p:anim>
                                  </p:childTnLst>
                                </p:cTn>
                              </p:par>
                            </p:childTnLst>
                          </p:cTn>
                        </p:par>
                        <p:par>
                          <p:cTn id="125" fill="hold">
                            <p:stCondLst>
                              <p:cond delay="9000"/>
                            </p:stCondLst>
                            <p:childTnLst>
                              <p:par>
                                <p:cTn id="126" presetID="42"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250"/>
                                        <p:tgtEl>
                                          <p:spTgt spid="32"/>
                                        </p:tgtEl>
                                      </p:cBhvr>
                                    </p:animEffect>
                                    <p:anim calcmode="lin" valueType="num">
                                      <p:cBhvr>
                                        <p:cTn id="129" dur="250" fill="hold"/>
                                        <p:tgtEl>
                                          <p:spTgt spid="32"/>
                                        </p:tgtEl>
                                        <p:attrNameLst>
                                          <p:attrName>ppt_x</p:attrName>
                                        </p:attrNameLst>
                                      </p:cBhvr>
                                      <p:tavLst>
                                        <p:tav tm="0">
                                          <p:val>
                                            <p:strVal val="#ppt_x"/>
                                          </p:val>
                                        </p:tav>
                                        <p:tav tm="100000">
                                          <p:val>
                                            <p:strVal val="#ppt_x"/>
                                          </p:val>
                                        </p:tav>
                                      </p:tavLst>
                                    </p:anim>
                                    <p:anim calcmode="lin" valueType="num">
                                      <p:cBhvr>
                                        <p:cTn id="130" dur="250" fill="hold"/>
                                        <p:tgtEl>
                                          <p:spTgt spid="32"/>
                                        </p:tgtEl>
                                        <p:attrNameLst>
                                          <p:attrName>ppt_y</p:attrName>
                                        </p:attrNameLst>
                                      </p:cBhvr>
                                      <p:tavLst>
                                        <p:tav tm="0">
                                          <p:val>
                                            <p:strVal val="#ppt_y+.1"/>
                                          </p:val>
                                        </p:tav>
                                        <p:tav tm="100000">
                                          <p:val>
                                            <p:strVal val="#ppt_y"/>
                                          </p:val>
                                        </p:tav>
                                      </p:tavLst>
                                    </p:anim>
                                  </p:childTnLst>
                                </p:cTn>
                              </p:par>
                            </p:childTnLst>
                          </p:cTn>
                        </p:par>
                        <p:par>
                          <p:cTn id="131" fill="hold">
                            <p:stCondLst>
                              <p:cond delay="9500"/>
                            </p:stCondLst>
                            <p:childTnLst>
                              <p:par>
                                <p:cTn id="132" presetID="42" presetClass="entr" presetSubtype="0" fill="hold" grpId="0" nodeType="after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250"/>
                                        <p:tgtEl>
                                          <p:spTgt spid="33"/>
                                        </p:tgtEl>
                                      </p:cBhvr>
                                    </p:animEffect>
                                    <p:anim calcmode="lin" valueType="num">
                                      <p:cBhvr>
                                        <p:cTn id="135" dur="250" fill="hold"/>
                                        <p:tgtEl>
                                          <p:spTgt spid="33"/>
                                        </p:tgtEl>
                                        <p:attrNameLst>
                                          <p:attrName>ppt_x</p:attrName>
                                        </p:attrNameLst>
                                      </p:cBhvr>
                                      <p:tavLst>
                                        <p:tav tm="0">
                                          <p:val>
                                            <p:strVal val="#ppt_x"/>
                                          </p:val>
                                        </p:tav>
                                        <p:tav tm="100000">
                                          <p:val>
                                            <p:strVal val="#ppt_x"/>
                                          </p:val>
                                        </p:tav>
                                      </p:tavLst>
                                    </p:anim>
                                    <p:anim calcmode="lin" valueType="num">
                                      <p:cBhvr>
                                        <p:cTn id="136"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P spid="7" grpId="0" animBg="1"/>
      <p:bldP spid="8" grpId="0" animBg="1"/>
      <p:bldP spid="9" grpId="0" animBg="1"/>
      <p:bldP spid="10" grpId="0" animBg="1"/>
      <p:bldP spid="11" grpId="0" animBg="1"/>
      <p:bldP spid="12" grpId="0" animBg="1"/>
      <p:bldP spid="13" grpId="0" animBg="1"/>
      <p:bldP spid="17" grpId="0" animBg="1"/>
      <p:bldP spid="18" grpId="0"/>
      <p:bldP spid="23" grpId="0"/>
      <p:bldP spid="24" grpId="0"/>
      <p:bldP spid="30" grpId="0"/>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229510" y="2036505"/>
            <a:ext cx="11714034" cy="3703490"/>
            <a:chOff x="374650" y="1479412"/>
            <a:chExt cx="8394700" cy="2654058"/>
          </a:xfrm>
        </p:grpSpPr>
        <p:sp>
          <p:nvSpPr>
            <p:cNvPr id="7" name="Rounded Rectangle 8"/>
            <p:cNvSpPr/>
            <p:nvPr/>
          </p:nvSpPr>
          <p:spPr>
            <a:xfrm>
              <a:off x="374650" y="2930465"/>
              <a:ext cx="1536700" cy="107950"/>
            </a:xfrm>
            <a:prstGeom prst="roundRect">
              <a:avLst>
                <a:gd name="adj" fmla="val 50000"/>
              </a:avLst>
            </a:prstGeom>
            <a:solidFill>
              <a:srgbClr val="14B28B"/>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bg1">
                    <a:lumMod val="50000"/>
                  </a:schemeClr>
                </a:solidFill>
              </a:endParaRPr>
            </a:p>
          </p:txBody>
        </p:sp>
        <p:sp>
          <p:nvSpPr>
            <p:cNvPr id="8" name="Rounded Rectangle 9"/>
            <p:cNvSpPr/>
            <p:nvPr/>
          </p:nvSpPr>
          <p:spPr>
            <a:xfrm>
              <a:off x="1708150" y="2930465"/>
              <a:ext cx="1393498" cy="107950"/>
            </a:xfrm>
            <a:prstGeom prst="roundRect">
              <a:avLst>
                <a:gd name="adj" fmla="val 50000"/>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bg1">
                    <a:lumMod val="50000"/>
                  </a:schemeClr>
                </a:solidFill>
              </a:endParaRPr>
            </a:p>
          </p:txBody>
        </p:sp>
        <p:sp>
          <p:nvSpPr>
            <p:cNvPr id="9" name="Rounded Rectangle 10"/>
            <p:cNvSpPr/>
            <p:nvPr/>
          </p:nvSpPr>
          <p:spPr>
            <a:xfrm>
              <a:off x="3079750" y="2930465"/>
              <a:ext cx="1555750" cy="107950"/>
            </a:xfrm>
            <a:prstGeom prst="roundRect">
              <a:avLst>
                <a:gd name="adj" fmla="val 50000"/>
              </a:avLst>
            </a:prstGeom>
            <a:solidFill>
              <a:srgbClr val="14B28B"/>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bg1">
                    <a:lumMod val="50000"/>
                  </a:schemeClr>
                </a:solidFill>
              </a:endParaRPr>
            </a:p>
          </p:txBody>
        </p:sp>
        <p:sp>
          <p:nvSpPr>
            <p:cNvPr id="10" name="Rounded Rectangle 11"/>
            <p:cNvSpPr/>
            <p:nvPr/>
          </p:nvSpPr>
          <p:spPr>
            <a:xfrm>
              <a:off x="4457700" y="2930465"/>
              <a:ext cx="1930400" cy="107950"/>
            </a:xfrm>
            <a:prstGeom prst="roundRect">
              <a:avLst>
                <a:gd name="adj" fmla="val 50000"/>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bg1">
                    <a:lumMod val="50000"/>
                  </a:schemeClr>
                </a:solidFill>
              </a:endParaRPr>
            </a:p>
          </p:txBody>
        </p:sp>
        <p:sp>
          <p:nvSpPr>
            <p:cNvPr id="11" name="Rounded Rectangle 12"/>
            <p:cNvSpPr/>
            <p:nvPr/>
          </p:nvSpPr>
          <p:spPr>
            <a:xfrm>
              <a:off x="6292850" y="2930465"/>
              <a:ext cx="2451100" cy="107950"/>
            </a:xfrm>
            <a:prstGeom prst="roundRect">
              <a:avLst>
                <a:gd name="adj" fmla="val 50000"/>
              </a:avLst>
            </a:prstGeom>
            <a:solidFill>
              <a:srgbClr val="14B28B"/>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bg1">
                    <a:lumMod val="50000"/>
                  </a:schemeClr>
                </a:solidFill>
              </a:endParaRPr>
            </a:p>
          </p:txBody>
        </p:sp>
        <p:sp>
          <p:nvSpPr>
            <p:cNvPr id="12" name="Rounded Rectangle 13"/>
            <p:cNvSpPr/>
            <p:nvPr/>
          </p:nvSpPr>
          <p:spPr>
            <a:xfrm rot="2700000">
              <a:off x="8382000" y="2813480"/>
              <a:ext cx="387350" cy="107950"/>
            </a:xfrm>
            <a:prstGeom prst="roundRect">
              <a:avLst>
                <a:gd name="adj" fmla="val 50000"/>
              </a:avLst>
            </a:prstGeom>
            <a:solidFill>
              <a:srgbClr val="14B28B"/>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bg1">
                    <a:lumMod val="50000"/>
                  </a:schemeClr>
                </a:solidFill>
              </a:endParaRPr>
            </a:p>
          </p:txBody>
        </p:sp>
        <p:sp>
          <p:nvSpPr>
            <p:cNvPr id="13" name="Rounded Rectangle 14"/>
            <p:cNvSpPr/>
            <p:nvPr/>
          </p:nvSpPr>
          <p:spPr>
            <a:xfrm rot="18900000">
              <a:off x="8382000" y="3051115"/>
              <a:ext cx="387350" cy="107950"/>
            </a:xfrm>
            <a:prstGeom prst="roundRect">
              <a:avLst>
                <a:gd name="adj" fmla="val 50000"/>
              </a:avLst>
            </a:prstGeom>
            <a:solidFill>
              <a:srgbClr val="14B28B"/>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bg1">
                    <a:lumMod val="50000"/>
                  </a:schemeClr>
                </a:solidFill>
              </a:endParaRPr>
            </a:p>
          </p:txBody>
        </p:sp>
        <p:sp>
          <p:nvSpPr>
            <p:cNvPr id="14" name="타원 169"/>
            <p:cNvSpPr/>
            <p:nvPr/>
          </p:nvSpPr>
          <p:spPr>
            <a:xfrm>
              <a:off x="1649194"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15" name="타원 169"/>
            <p:cNvSpPr/>
            <p:nvPr/>
          </p:nvSpPr>
          <p:spPr>
            <a:xfrm>
              <a:off x="1727201" y="2944972"/>
              <a:ext cx="70505" cy="70505"/>
            </a:xfrm>
            <a:prstGeom prst="ellipse">
              <a:avLst/>
            </a:prstGeom>
            <a:solidFill>
              <a:srgbClr val="14B28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16" name="타원 169"/>
            <p:cNvSpPr/>
            <p:nvPr/>
          </p:nvSpPr>
          <p:spPr>
            <a:xfrm>
              <a:off x="3023641"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17" name="타원 169"/>
            <p:cNvSpPr/>
            <p:nvPr/>
          </p:nvSpPr>
          <p:spPr>
            <a:xfrm>
              <a:off x="3101648" y="2944972"/>
              <a:ext cx="70505" cy="70505"/>
            </a:xfrm>
            <a:prstGeom prst="ellipse">
              <a:avLst/>
            </a:prstGeom>
            <a:solidFill>
              <a:srgbClr val="14B28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18" name="타원 169"/>
            <p:cNvSpPr/>
            <p:nvPr/>
          </p:nvSpPr>
          <p:spPr>
            <a:xfrm>
              <a:off x="4406135"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23" name="타원 169"/>
            <p:cNvSpPr/>
            <p:nvPr/>
          </p:nvSpPr>
          <p:spPr>
            <a:xfrm>
              <a:off x="4484142" y="2944972"/>
              <a:ext cx="70505" cy="70505"/>
            </a:xfrm>
            <a:prstGeom prst="ellipse">
              <a:avLst/>
            </a:prstGeom>
            <a:solidFill>
              <a:srgbClr val="14B28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24" name="타원 169"/>
            <p:cNvSpPr/>
            <p:nvPr/>
          </p:nvSpPr>
          <p:spPr>
            <a:xfrm>
              <a:off x="6256447" y="2866965"/>
              <a:ext cx="226518" cy="226518"/>
            </a:xfrm>
            <a:prstGeom prst="ellipse">
              <a:avLst/>
            </a:prstGeom>
            <a:solidFill>
              <a:srgbClr val="FFFFFF"/>
            </a:solidFill>
            <a:ln w="3175" cap="flat" cmpd="sng" algn="ctr">
              <a:solidFill>
                <a:srgbClr val="14B28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25" name="타원 169"/>
            <p:cNvSpPr/>
            <p:nvPr/>
          </p:nvSpPr>
          <p:spPr>
            <a:xfrm>
              <a:off x="6334454" y="2944972"/>
              <a:ext cx="70505" cy="70505"/>
            </a:xfrm>
            <a:prstGeom prst="ellipse">
              <a:avLst/>
            </a:prstGeom>
            <a:solidFill>
              <a:srgbClr val="14B28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b="1" dirty="0">
                <a:solidFill>
                  <a:schemeClr val="bg1">
                    <a:lumMod val="50000"/>
                  </a:schemeClr>
                </a:solidFill>
                <a:latin typeface="Roboto Condensed Regular"/>
              </a:endParaRPr>
            </a:p>
          </p:txBody>
        </p:sp>
        <p:sp>
          <p:nvSpPr>
            <p:cNvPr id="27" name="Freeform 9"/>
            <p:cNvSpPr/>
            <p:nvPr/>
          </p:nvSpPr>
          <p:spPr bwMode="auto">
            <a:xfrm rot="10800000" flipV="1">
              <a:off x="4325876" y="2042251"/>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28" name="Straight Connector 41"/>
            <p:cNvCxnSpPr/>
            <p:nvPr/>
          </p:nvCxnSpPr>
          <p:spPr>
            <a:xfrm>
              <a:off x="4519394" y="2505302"/>
              <a:ext cx="1" cy="348675"/>
            </a:xfrm>
            <a:prstGeom prst="line">
              <a:avLst/>
            </a:prstGeom>
            <a:ln w="15875" cap="rnd">
              <a:solidFill>
                <a:srgbClr val="3ABE99"/>
              </a:solidFill>
              <a:prstDash val="sysDot"/>
            </a:ln>
          </p:spPr>
          <p:style>
            <a:lnRef idx="1">
              <a:schemeClr val="dk1"/>
            </a:lnRef>
            <a:fillRef idx="0">
              <a:schemeClr val="dk1"/>
            </a:fillRef>
            <a:effectRef idx="0">
              <a:schemeClr val="dk1"/>
            </a:effectRef>
            <a:fontRef idx="minor">
              <a:schemeClr val="tx1"/>
            </a:fontRef>
          </p:style>
        </p:cxnSp>
        <p:sp>
          <p:nvSpPr>
            <p:cNvPr id="30" name="Text Placeholder 2"/>
            <p:cNvSpPr txBox="1"/>
            <p:nvPr/>
          </p:nvSpPr>
          <p:spPr>
            <a:xfrm>
              <a:off x="3960283" y="1490602"/>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Social Marketing</a:t>
              </a:r>
              <a:endParaRPr lang="en-US" sz="2000" dirty="0">
                <a:solidFill>
                  <a:schemeClr val="bg1">
                    <a:lumMod val="50000"/>
                  </a:schemeClr>
                </a:solidFill>
              </a:endParaRPr>
            </a:p>
          </p:txBody>
        </p:sp>
        <p:sp>
          <p:nvSpPr>
            <p:cNvPr id="32" name="AutoShape 115"/>
            <p:cNvSpPr/>
            <p:nvPr/>
          </p:nvSpPr>
          <p:spPr bwMode="auto">
            <a:xfrm>
              <a:off x="4422775" y="2129433"/>
              <a:ext cx="212725" cy="190500"/>
            </a:xfrm>
            <a:custGeom>
              <a:avLst/>
              <a:gdLst>
                <a:gd name="T0" fmla="*/ 156554442 w 21600"/>
                <a:gd name="T1" fmla="*/ 65692699 h 21600"/>
                <a:gd name="T2" fmla="*/ 156554442 w 21600"/>
                <a:gd name="T3" fmla="*/ 65710506 h 21600"/>
                <a:gd name="T4" fmla="*/ 135105459 w 21600"/>
                <a:gd name="T5" fmla="*/ 65710506 h 21600"/>
                <a:gd name="T6" fmla="*/ 169178341 w 21600"/>
                <a:gd name="T7" fmla="*/ 90104613 h 21600"/>
                <a:gd name="T8" fmla="*/ 203194979 w 21600"/>
                <a:gd name="T9" fmla="*/ 65710506 h 21600"/>
                <a:gd name="T10" fmla="*/ 181812817 w 21600"/>
                <a:gd name="T11" fmla="*/ 65710506 h 21600"/>
                <a:gd name="T12" fmla="*/ 181821356 w 21600"/>
                <a:gd name="T13" fmla="*/ 65341429 h 21600"/>
                <a:gd name="T14" fmla="*/ 90911210 w 21600"/>
                <a:gd name="T15" fmla="*/ 0 h 21600"/>
                <a:gd name="T16" fmla="*/ 0 w 21600"/>
                <a:gd name="T17" fmla="*/ 65341429 h 21600"/>
                <a:gd name="T18" fmla="*/ 90911210 w 21600"/>
                <a:gd name="T19" fmla="*/ 130682859 h 21600"/>
                <a:gd name="T20" fmla="*/ 162358259 w 21600"/>
                <a:gd name="T21" fmla="*/ 105720012 h 21600"/>
                <a:gd name="T22" fmla="*/ 154926741 w 21600"/>
                <a:gd name="T23" fmla="*/ 100396022 h 21600"/>
                <a:gd name="T24" fmla="*/ 144278240 w 21600"/>
                <a:gd name="T25" fmla="*/ 92778695 h 21600"/>
                <a:gd name="T26" fmla="*/ 90911210 w 21600"/>
                <a:gd name="T27" fmla="*/ 112532680 h 21600"/>
                <a:gd name="T28" fmla="*/ 25248783 w 21600"/>
                <a:gd name="T29" fmla="*/ 65341429 h 21600"/>
                <a:gd name="T30" fmla="*/ 90911210 w 21600"/>
                <a:gd name="T31" fmla="*/ 18150179 h 21600"/>
                <a:gd name="T32" fmla="*/ 156563945 w 21600"/>
                <a:gd name="T33" fmla="*/ 65341429 h 21600"/>
                <a:gd name="T34" fmla="*/ 156554442 w 21600"/>
                <a:gd name="T35" fmla="*/ 65692699 h 21600"/>
                <a:gd name="T36" fmla="*/ 156554442 w 21600"/>
                <a:gd name="T37" fmla="*/ 65692699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6642" y="10858"/>
                  </a:moveTo>
                  <a:cubicBezTo>
                    <a:pt x="16642" y="10859"/>
                    <a:pt x="16642" y="10860"/>
                    <a:pt x="16642" y="10861"/>
                  </a:cubicBezTo>
                  <a:lnTo>
                    <a:pt x="14362" y="10861"/>
                  </a:lnTo>
                  <a:lnTo>
                    <a:pt x="17984" y="14893"/>
                  </a:lnTo>
                  <a:lnTo>
                    <a:pt x="21600" y="10861"/>
                  </a:lnTo>
                  <a:lnTo>
                    <a:pt x="19327" y="10861"/>
                  </a:lnTo>
                  <a:cubicBezTo>
                    <a:pt x="19327" y="10840"/>
                    <a:pt x="19328" y="10814"/>
                    <a:pt x="19328" y="10800"/>
                  </a:cubicBezTo>
                  <a:cubicBezTo>
                    <a:pt x="19328" y="4835"/>
                    <a:pt x="15001" y="0"/>
                    <a:pt x="9664" y="0"/>
                  </a:cubicBezTo>
                  <a:cubicBezTo>
                    <a:pt x="4327" y="0"/>
                    <a:pt x="0" y="4835"/>
                    <a:pt x="0" y="10800"/>
                  </a:cubicBezTo>
                  <a:cubicBezTo>
                    <a:pt x="0" y="16764"/>
                    <a:pt x="4327" y="21600"/>
                    <a:pt x="9664" y="21600"/>
                  </a:cubicBezTo>
                  <a:cubicBezTo>
                    <a:pt x="12746" y="21600"/>
                    <a:pt x="15489" y="19985"/>
                    <a:pt x="17259" y="17474"/>
                  </a:cubicBezTo>
                  <a:lnTo>
                    <a:pt x="16469" y="16594"/>
                  </a:lnTo>
                  <a:lnTo>
                    <a:pt x="15337" y="15335"/>
                  </a:lnTo>
                  <a:cubicBezTo>
                    <a:pt x="14070" y="17310"/>
                    <a:pt x="12000" y="18600"/>
                    <a:pt x="9664" y="18600"/>
                  </a:cubicBezTo>
                  <a:cubicBezTo>
                    <a:pt x="5815" y="18600"/>
                    <a:pt x="2684" y="15101"/>
                    <a:pt x="2684" y="10800"/>
                  </a:cubicBezTo>
                  <a:cubicBezTo>
                    <a:pt x="2684" y="6499"/>
                    <a:pt x="5815" y="3000"/>
                    <a:pt x="9664" y="3000"/>
                  </a:cubicBezTo>
                  <a:cubicBezTo>
                    <a:pt x="13513" y="3000"/>
                    <a:pt x="16643" y="6499"/>
                    <a:pt x="16643" y="10800"/>
                  </a:cubicBezTo>
                  <a:cubicBezTo>
                    <a:pt x="16643" y="10814"/>
                    <a:pt x="16643" y="10838"/>
                    <a:pt x="16642" y="10858"/>
                  </a:cubicBezTo>
                  <a:close/>
                  <a:moveTo>
                    <a:pt x="16642" y="10858"/>
                  </a:moveTo>
                </a:path>
              </a:pathLst>
            </a:custGeom>
            <a:solidFill>
              <a:srgbClr val="FFFFFF"/>
            </a:solidFill>
            <a:ln>
              <a:noFill/>
            </a:ln>
          </p:spPr>
          <p:txBody>
            <a:bodyPr lIns="0" tIns="0" rIns="0" bIns="0"/>
            <a:lstStyle/>
            <a:p>
              <a:endParaRPr lang="en-US" sz="4400" dirty="0">
                <a:solidFill>
                  <a:schemeClr val="bg1">
                    <a:lumMod val="50000"/>
                  </a:schemeClr>
                </a:solidFill>
              </a:endParaRPr>
            </a:p>
          </p:txBody>
        </p:sp>
        <p:sp>
          <p:nvSpPr>
            <p:cNvPr id="33" name="Freeform 9"/>
            <p:cNvSpPr/>
            <p:nvPr/>
          </p:nvSpPr>
          <p:spPr bwMode="auto">
            <a:xfrm rot="10800000" flipV="1">
              <a:off x="6172684" y="186149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34" name="Straight Connector 43"/>
            <p:cNvCxnSpPr/>
            <p:nvPr/>
          </p:nvCxnSpPr>
          <p:spPr>
            <a:xfrm>
              <a:off x="6366203" y="2346265"/>
              <a:ext cx="0" cy="507712"/>
            </a:xfrm>
            <a:prstGeom prst="line">
              <a:avLst/>
            </a:prstGeom>
            <a:ln w="15875" cap="rnd">
              <a:solidFill>
                <a:srgbClr val="183A5D"/>
              </a:solidFill>
              <a:prstDash val="sysDot"/>
            </a:ln>
          </p:spPr>
          <p:style>
            <a:lnRef idx="1">
              <a:schemeClr val="dk1"/>
            </a:lnRef>
            <a:fillRef idx="0">
              <a:schemeClr val="dk1"/>
            </a:fillRef>
            <a:effectRef idx="0">
              <a:schemeClr val="dk1"/>
            </a:effectRef>
            <a:fontRef idx="minor">
              <a:schemeClr val="tx1"/>
            </a:fontRef>
          </p:style>
        </p:cxnSp>
        <p:sp>
          <p:nvSpPr>
            <p:cNvPr id="36" name="Text Placeholder 2"/>
            <p:cNvSpPr txBox="1"/>
            <p:nvPr/>
          </p:nvSpPr>
          <p:spPr>
            <a:xfrm>
              <a:off x="5810422" y="1479412"/>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Web Design</a:t>
              </a:r>
              <a:endParaRPr lang="en-US" sz="2000" dirty="0">
                <a:solidFill>
                  <a:schemeClr val="bg1">
                    <a:lumMod val="50000"/>
                  </a:schemeClr>
                </a:solidFill>
              </a:endParaRPr>
            </a:p>
          </p:txBody>
        </p:sp>
        <p:sp>
          <p:nvSpPr>
            <p:cNvPr id="38" name="AutoShape 429"/>
            <p:cNvSpPr/>
            <p:nvPr/>
          </p:nvSpPr>
          <p:spPr bwMode="auto">
            <a:xfrm>
              <a:off x="6259840" y="1935888"/>
              <a:ext cx="212725" cy="212725"/>
            </a:xfrm>
            <a:custGeom>
              <a:avLst/>
              <a:gdLst>
                <a:gd name="T0" fmla="*/ 200694232 w 21541"/>
                <a:gd name="T1" fmla="*/ 38372291 h 21600"/>
                <a:gd name="T2" fmla="*/ 173103233 w 21541"/>
                <a:gd name="T3" fmla="*/ 55652809 h 21600"/>
                <a:gd name="T4" fmla="*/ 148708630 w 21541"/>
                <a:gd name="T5" fmla="*/ 31476741 h 21600"/>
                <a:gd name="T6" fmla="*/ 166142165 w 21541"/>
                <a:gd name="T7" fmla="*/ 4148482 h 21600"/>
                <a:gd name="T8" fmla="*/ 161909490 w 21541"/>
                <a:gd name="T9" fmla="*/ 0 h 21600"/>
                <a:gd name="T10" fmla="*/ 115497202 w 21541"/>
                <a:gd name="T11" fmla="*/ 45982360 h 21600"/>
                <a:gd name="T12" fmla="*/ 119339792 w 21541"/>
                <a:gd name="T13" fmla="*/ 59669481 h 21600"/>
                <a:gd name="T14" fmla="*/ 60050329 w 21541"/>
                <a:gd name="T15" fmla="*/ 118408526 h 21600"/>
                <a:gd name="T16" fmla="*/ 46412277 w 21541"/>
                <a:gd name="T17" fmla="*/ 114644997 h 21600"/>
                <a:gd name="T18" fmla="*/ 9658 w 21541"/>
                <a:gd name="T19" fmla="*/ 160627367 h 21600"/>
                <a:gd name="T20" fmla="*/ 4184503 w 21541"/>
                <a:gd name="T21" fmla="*/ 164822590 h 21600"/>
                <a:gd name="T22" fmla="*/ 31775502 w 21541"/>
                <a:gd name="T23" fmla="*/ 147542071 h 21600"/>
                <a:gd name="T24" fmla="*/ 56170105 w 21541"/>
                <a:gd name="T25" fmla="*/ 171718238 h 21600"/>
                <a:gd name="T26" fmla="*/ 38727010 w 21541"/>
                <a:gd name="T27" fmla="*/ 199046497 h 21600"/>
                <a:gd name="T28" fmla="*/ 42959686 w 21541"/>
                <a:gd name="T29" fmla="*/ 203194979 h 21600"/>
                <a:gd name="T30" fmla="*/ 89371973 w 21541"/>
                <a:gd name="T31" fmla="*/ 157212520 h 21600"/>
                <a:gd name="T32" fmla="*/ 85728718 w 21541"/>
                <a:gd name="T33" fmla="*/ 143911427 h 21600"/>
                <a:gd name="T34" fmla="*/ 145218492 w 21541"/>
                <a:gd name="T35" fmla="*/ 84974616 h 21600"/>
                <a:gd name="T36" fmla="*/ 158456888 w 21541"/>
                <a:gd name="T37" fmla="*/ 88549883 h 21600"/>
                <a:gd name="T38" fmla="*/ 204869176 w 21541"/>
                <a:gd name="T39" fmla="*/ 42567513 h 21600"/>
                <a:gd name="T40" fmla="*/ 200694232 w 21541"/>
                <a:gd name="T41" fmla="*/ 38372291 h 21600"/>
                <a:gd name="T42" fmla="*/ 200694232 w 21541"/>
                <a:gd name="T43" fmla="*/ 38372291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541" h="21600">
                  <a:moveTo>
                    <a:pt x="21102" y="4079"/>
                  </a:moveTo>
                  <a:cubicBezTo>
                    <a:pt x="19103" y="6081"/>
                    <a:pt x="19428" y="5916"/>
                    <a:pt x="18201" y="5916"/>
                  </a:cubicBezTo>
                  <a:cubicBezTo>
                    <a:pt x="17206" y="5916"/>
                    <a:pt x="15636" y="4320"/>
                    <a:pt x="15636" y="3346"/>
                  </a:cubicBezTo>
                  <a:cubicBezTo>
                    <a:pt x="15636" y="2085"/>
                    <a:pt x="15427" y="2487"/>
                    <a:pt x="17469" y="441"/>
                  </a:cubicBezTo>
                  <a:cubicBezTo>
                    <a:pt x="17311" y="282"/>
                    <a:pt x="17034" y="1"/>
                    <a:pt x="17024" y="0"/>
                  </a:cubicBezTo>
                  <a:cubicBezTo>
                    <a:pt x="14530" y="31"/>
                    <a:pt x="12144" y="2390"/>
                    <a:pt x="12144" y="4888"/>
                  </a:cubicBezTo>
                  <a:cubicBezTo>
                    <a:pt x="12144" y="5353"/>
                    <a:pt x="12296" y="5852"/>
                    <a:pt x="12548" y="6343"/>
                  </a:cubicBezTo>
                  <a:lnTo>
                    <a:pt x="6314" y="12587"/>
                  </a:lnTo>
                  <a:cubicBezTo>
                    <a:pt x="5825" y="12337"/>
                    <a:pt x="5332" y="12187"/>
                    <a:pt x="4880" y="12187"/>
                  </a:cubicBezTo>
                  <a:cubicBezTo>
                    <a:pt x="2385" y="12187"/>
                    <a:pt x="-29" y="14577"/>
                    <a:pt x="1" y="17075"/>
                  </a:cubicBezTo>
                  <a:cubicBezTo>
                    <a:pt x="1" y="17085"/>
                    <a:pt x="286" y="17367"/>
                    <a:pt x="440" y="17521"/>
                  </a:cubicBezTo>
                  <a:cubicBezTo>
                    <a:pt x="2439" y="15519"/>
                    <a:pt x="2114" y="15684"/>
                    <a:pt x="3341" y="15684"/>
                  </a:cubicBezTo>
                  <a:cubicBezTo>
                    <a:pt x="4335" y="15684"/>
                    <a:pt x="5906" y="17280"/>
                    <a:pt x="5906" y="18254"/>
                  </a:cubicBezTo>
                  <a:cubicBezTo>
                    <a:pt x="5906" y="19515"/>
                    <a:pt x="6115" y="19113"/>
                    <a:pt x="4072" y="21159"/>
                  </a:cubicBezTo>
                  <a:cubicBezTo>
                    <a:pt x="4231" y="21318"/>
                    <a:pt x="4508" y="21600"/>
                    <a:pt x="4517" y="21600"/>
                  </a:cubicBezTo>
                  <a:cubicBezTo>
                    <a:pt x="7012" y="21569"/>
                    <a:pt x="9397" y="19210"/>
                    <a:pt x="9397" y="16712"/>
                  </a:cubicBezTo>
                  <a:cubicBezTo>
                    <a:pt x="9397" y="16259"/>
                    <a:pt x="9253" y="15776"/>
                    <a:pt x="9014" y="15298"/>
                  </a:cubicBezTo>
                  <a:lnTo>
                    <a:pt x="15269" y="9033"/>
                  </a:lnTo>
                  <a:cubicBezTo>
                    <a:pt x="15745" y="9271"/>
                    <a:pt x="16223" y="9413"/>
                    <a:pt x="16661" y="9413"/>
                  </a:cubicBezTo>
                  <a:cubicBezTo>
                    <a:pt x="19156" y="9413"/>
                    <a:pt x="21571" y="7024"/>
                    <a:pt x="21541" y="4525"/>
                  </a:cubicBezTo>
                  <a:cubicBezTo>
                    <a:pt x="21541" y="4516"/>
                    <a:pt x="21255" y="4233"/>
                    <a:pt x="21102" y="4079"/>
                  </a:cubicBezTo>
                  <a:close/>
                  <a:moveTo>
                    <a:pt x="21102" y="4079"/>
                  </a:moveTo>
                </a:path>
              </a:pathLst>
            </a:custGeom>
            <a:solidFill>
              <a:srgbClr val="FFFFFF"/>
            </a:solidFill>
            <a:ln>
              <a:noFill/>
            </a:ln>
          </p:spPr>
          <p:txBody>
            <a:bodyPr lIns="0" tIns="0" rIns="0" bIns="0"/>
            <a:lstStyle/>
            <a:p>
              <a:endParaRPr lang="en-US" sz="4400" dirty="0">
                <a:solidFill>
                  <a:schemeClr val="bg1">
                    <a:lumMod val="50000"/>
                  </a:schemeClr>
                </a:solidFill>
              </a:endParaRPr>
            </a:p>
          </p:txBody>
        </p:sp>
        <p:sp>
          <p:nvSpPr>
            <p:cNvPr id="39" name="Freeform 9"/>
            <p:cNvSpPr/>
            <p:nvPr/>
          </p:nvSpPr>
          <p:spPr bwMode="auto">
            <a:xfrm rot="10800000" flipV="1">
              <a:off x="2941190" y="2132058"/>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40" name="Straight Connector 38"/>
            <p:cNvCxnSpPr/>
            <p:nvPr/>
          </p:nvCxnSpPr>
          <p:spPr>
            <a:xfrm>
              <a:off x="3134709" y="2606615"/>
              <a:ext cx="0" cy="234662"/>
            </a:xfrm>
            <a:prstGeom prst="line">
              <a:avLst/>
            </a:prstGeom>
            <a:ln w="15875" cap="rnd">
              <a:solidFill>
                <a:srgbClr val="14B28B"/>
              </a:solidFill>
              <a:prstDash val="sysDot"/>
            </a:ln>
          </p:spPr>
          <p:style>
            <a:lnRef idx="1">
              <a:schemeClr val="dk1"/>
            </a:lnRef>
            <a:fillRef idx="0">
              <a:schemeClr val="dk1"/>
            </a:fillRef>
            <a:effectRef idx="0">
              <a:schemeClr val="dk1"/>
            </a:effectRef>
            <a:fontRef idx="minor">
              <a:schemeClr val="tx1"/>
            </a:fontRef>
          </p:style>
        </p:cxnSp>
        <p:sp>
          <p:nvSpPr>
            <p:cNvPr id="42" name="Text Placeholder 2"/>
            <p:cNvSpPr txBox="1"/>
            <p:nvPr/>
          </p:nvSpPr>
          <p:spPr>
            <a:xfrm>
              <a:off x="2578928" y="1543068"/>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Graphic Design</a:t>
              </a:r>
              <a:endParaRPr lang="en-US" sz="2000" dirty="0">
                <a:solidFill>
                  <a:schemeClr val="bg1">
                    <a:lumMod val="50000"/>
                  </a:schemeClr>
                </a:solidFill>
              </a:endParaRPr>
            </a:p>
          </p:txBody>
        </p:sp>
        <p:grpSp>
          <p:nvGrpSpPr>
            <p:cNvPr id="44" name="Group 500"/>
            <p:cNvGrpSpPr/>
            <p:nvPr/>
          </p:nvGrpSpPr>
          <p:grpSpPr bwMode="auto">
            <a:xfrm>
              <a:off x="3039131" y="2205998"/>
              <a:ext cx="184150" cy="212725"/>
              <a:chOff x="0" y="0"/>
              <a:chExt cx="495" cy="574"/>
            </a:xfrm>
            <a:solidFill>
              <a:schemeClr val="bg1"/>
            </a:solidFill>
          </p:grpSpPr>
          <p:sp>
            <p:nvSpPr>
              <p:cNvPr id="45" name="AutoShape 497"/>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1" y="0"/>
                      <a:pt x="2573" y="683"/>
                      <a:pt x="2573" y="1827"/>
                    </a:cubicBezTo>
                    <a:lnTo>
                      <a:pt x="2573" y="2989"/>
                    </a:lnTo>
                    <a:lnTo>
                      <a:pt x="0" y="2989"/>
                    </a:lnTo>
                    <a:lnTo>
                      <a:pt x="0" y="21600"/>
                    </a:lnTo>
                    <a:lnTo>
                      <a:pt x="21600" y="21600"/>
                    </a:lnTo>
                    <a:lnTo>
                      <a:pt x="21600" y="2989"/>
                    </a:lnTo>
                    <a:lnTo>
                      <a:pt x="19055" y="2989"/>
                    </a:lnTo>
                    <a:close/>
                    <a:moveTo>
                      <a:pt x="15774" y="1827"/>
                    </a:moveTo>
                    <a:cubicBezTo>
                      <a:pt x="15774" y="1263"/>
                      <a:pt x="16074" y="1034"/>
                      <a:pt x="16814" y="1034"/>
                    </a:cubicBezTo>
                    <a:cubicBezTo>
                      <a:pt x="17555" y="1034"/>
                      <a:pt x="17855" y="1263"/>
                      <a:pt x="17855" y="1827"/>
                    </a:cubicBezTo>
                    <a:lnTo>
                      <a:pt x="17855" y="4935"/>
                    </a:lnTo>
                    <a:cubicBezTo>
                      <a:pt x="17855" y="5499"/>
                      <a:pt x="17555" y="5728"/>
                      <a:pt x="16814" y="5728"/>
                    </a:cubicBezTo>
                    <a:cubicBezTo>
                      <a:pt x="16074" y="5728"/>
                      <a:pt x="15774" y="5499"/>
                      <a:pt x="15774" y="4935"/>
                    </a:cubicBezTo>
                    <a:lnTo>
                      <a:pt x="15774" y="1827"/>
                    </a:lnTo>
                    <a:close/>
                    <a:moveTo>
                      <a:pt x="9773" y="1827"/>
                    </a:moveTo>
                    <a:cubicBezTo>
                      <a:pt x="9773" y="1263"/>
                      <a:pt x="10073" y="1034"/>
                      <a:pt x="10814" y="1034"/>
                    </a:cubicBezTo>
                    <a:cubicBezTo>
                      <a:pt x="11555" y="1034"/>
                      <a:pt x="11855" y="1263"/>
                      <a:pt x="11855" y="1827"/>
                    </a:cubicBezTo>
                    <a:lnTo>
                      <a:pt x="11855" y="4935"/>
                    </a:lnTo>
                    <a:cubicBezTo>
                      <a:pt x="11855" y="5499"/>
                      <a:pt x="11555" y="5728"/>
                      <a:pt x="10814" y="5728"/>
                    </a:cubicBezTo>
                    <a:cubicBezTo>
                      <a:pt x="10073" y="5728"/>
                      <a:pt x="9773" y="5499"/>
                      <a:pt x="9773" y="4935"/>
                    </a:cubicBezTo>
                    <a:lnTo>
                      <a:pt x="9773" y="1827"/>
                    </a:lnTo>
                    <a:close/>
                    <a:moveTo>
                      <a:pt x="3773" y="1827"/>
                    </a:moveTo>
                    <a:cubicBezTo>
                      <a:pt x="3773" y="1263"/>
                      <a:pt x="4073" y="1034"/>
                      <a:pt x="4814" y="1034"/>
                    </a:cubicBezTo>
                    <a:cubicBezTo>
                      <a:pt x="5555" y="1034"/>
                      <a:pt x="5855" y="1263"/>
                      <a:pt x="5855" y="1827"/>
                    </a:cubicBezTo>
                    <a:lnTo>
                      <a:pt x="5855" y="4935"/>
                    </a:lnTo>
                    <a:cubicBezTo>
                      <a:pt x="5855" y="5499"/>
                      <a:pt x="5555" y="5728"/>
                      <a:pt x="4814" y="5728"/>
                    </a:cubicBezTo>
                    <a:cubicBezTo>
                      <a:pt x="4073" y="5728"/>
                      <a:pt x="3773" y="5499"/>
                      <a:pt x="3773" y="4935"/>
                    </a:cubicBezTo>
                    <a:lnTo>
                      <a:pt x="3773"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46" name="AutoShape 498"/>
              <p:cNvSpPr/>
              <p:nvPr/>
            </p:nvSpPr>
            <p:spPr bwMode="auto">
              <a:xfrm>
                <a:off x="120" y="256"/>
                <a:ext cx="132"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14934"/>
                    </a:moveTo>
                    <a:cubicBezTo>
                      <a:pt x="21600" y="12166"/>
                      <a:pt x="18713" y="10634"/>
                      <a:pt x="13663" y="9700"/>
                    </a:cubicBezTo>
                    <a:lnTo>
                      <a:pt x="13663" y="9633"/>
                    </a:lnTo>
                    <a:cubicBezTo>
                      <a:pt x="18200" y="8634"/>
                      <a:pt x="20672" y="7033"/>
                      <a:pt x="20672" y="4534"/>
                    </a:cubicBezTo>
                    <a:cubicBezTo>
                      <a:pt x="20672" y="2000"/>
                      <a:pt x="16805" y="0"/>
                      <a:pt x="10156" y="0"/>
                    </a:cubicBezTo>
                    <a:cubicBezTo>
                      <a:pt x="7011" y="0"/>
                      <a:pt x="3710" y="266"/>
                      <a:pt x="927" y="1101"/>
                    </a:cubicBezTo>
                    <a:lnTo>
                      <a:pt x="1699" y="4767"/>
                    </a:lnTo>
                    <a:cubicBezTo>
                      <a:pt x="3814" y="4100"/>
                      <a:pt x="6083" y="3668"/>
                      <a:pt x="8404" y="3668"/>
                    </a:cubicBezTo>
                    <a:cubicBezTo>
                      <a:pt x="12012" y="3668"/>
                      <a:pt x="12992" y="4467"/>
                      <a:pt x="12992" y="5666"/>
                    </a:cubicBezTo>
                    <a:cubicBezTo>
                      <a:pt x="12992" y="7401"/>
                      <a:pt x="10413" y="8168"/>
                      <a:pt x="6032" y="8366"/>
                    </a:cubicBezTo>
                    <a:lnTo>
                      <a:pt x="6032" y="12033"/>
                    </a:lnTo>
                    <a:cubicBezTo>
                      <a:pt x="12373" y="12267"/>
                      <a:pt x="14436" y="13134"/>
                      <a:pt x="14436" y="15233"/>
                    </a:cubicBezTo>
                    <a:cubicBezTo>
                      <a:pt x="14436" y="16767"/>
                      <a:pt x="12168" y="17933"/>
                      <a:pt x="8663" y="17933"/>
                    </a:cubicBezTo>
                    <a:cubicBezTo>
                      <a:pt x="5773" y="17933"/>
                      <a:pt x="3506" y="17667"/>
                      <a:pt x="774" y="17000"/>
                    </a:cubicBezTo>
                    <a:lnTo>
                      <a:pt x="0" y="20667"/>
                    </a:lnTo>
                    <a:cubicBezTo>
                      <a:pt x="2216" y="21234"/>
                      <a:pt x="5154" y="21600"/>
                      <a:pt x="7941" y="21600"/>
                    </a:cubicBezTo>
                    <a:cubicBezTo>
                      <a:pt x="15621" y="21600"/>
                      <a:pt x="21600" y="19299"/>
                      <a:pt x="21600" y="14934"/>
                    </a:cubicBezTo>
                    <a:close/>
                    <a:moveTo>
                      <a:pt x="21600" y="1493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47" name="AutoShape 499"/>
              <p:cNvSpPr/>
              <p:nvPr/>
            </p:nvSpPr>
            <p:spPr bwMode="auto">
              <a:xfrm>
                <a:off x="280" y="264"/>
                <a:ext cx="81" cy="1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424" y="5606"/>
                    </a:moveTo>
                    <a:lnTo>
                      <a:pt x="10424" y="21600"/>
                    </a:lnTo>
                    <a:lnTo>
                      <a:pt x="21600" y="21600"/>
                    </a:lnTo>
                    <a:lnTo>
                      <a:pt x="21600" y="0"/>
                    </a:lnTo>
                    <a:lnTo>
                      <a:pt x="16013" y="0"/>
                    </a:lnTo>
                    <a:lnTo>
                      <a:pt x="0" y="3266"/>
                    </a:lnTo>
                    <a:lnTo>
                      <a:pt x="1250" y="7050"/>
                    </a:lnTo>
                    <a:lnTo>
                      <a:pt x="10424" y="5606"/>
                    </a:lnTo>
                    <a:close/>
                    <a:moveTo>
                      <a:pt x="10424" y="56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grpSp>
        <p:sp>
          <p:nvSpPr>
            <p:cNvPr id="48" name="Freeform 9"/>
            <p:cNvSpPr/>
            <p:nvPr/>
          </p:nvSpPr>
          <p:spPr bwMode="auto">
            <a:xfrm rot="10800000" flipV="1">
              <a:off x="1568450" y="2107527"/>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49" name="Straight Connector 35"/>
            <p:cNvCxnSpPr/>
            <p:nvPr/>
          </p:nvCxnSpPr>
          <p:spPr>
            <a:xfrm>
              <a:off x="1761969" y="2560473"/>
              <a:ext cx="0" cy="293504"/>
            </a:xfrm>
            <a:prstGeom prst="line">
              <a:avLst/>
            </a:prstGeom>
            <a:ln w="15875" cap="rnd">
              <a:solidFill>
                <a:srgbClr val="01C4BE"/>
              </a:solidFill>
              <a:prstDash val="sysDot"/>
            </a:ln>
          </p:spPr>
          <p:style>
            <a:lnRef idx="1">
              <a:schemeClr val="dk1"/>
            </a:lnRef>
            <a:fillRef idx="0">
              <a:schemeClr val="dk1"/>
            </a:fillRef>
            <a:effectRef idx="0">
              <a:schemeClr val="dk1"/>
            </a:effectRef>
            <a:fontRef idx="minor">
              <a:schemeClr val="tx1"/>
            </a:fontRef>
          </p:style>
        </p:cxnSp>
        <p:sp>
          <p:nvSpPr>
            <p:cNvPr id="51" name="Text Placeholder 2"/>
            <p:cNvSpPr txBox="1"/>
            <p:nvPr/>
          </p:nvSpPr>
          <p:spPr>
            <a:xfrm>
              <a:off x="1206188" y="1712756"/>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Marketing</a:t>
              </a:r>
              <a:endParaRPr lang="en-US" sz="2000" dirty="0">
                <a:solidFill>
                  <a:schemeClr val="bg1">
                    <a:lumMod val="50000"/>
                  </a:schemeClr>
                </a:solidFill>
              </a:endParaRPr>
            </a:p>
          </p:txBody>
        </p:sp>
        <p:grpSp>
          <p:nvGrpSpPr>
            <p:cNvPr id="53" name="Group 576"/>
            <p:cNvGrpSpPr/>
            <p:nvPr/>
          </p:nvGrpSpPr>
          <p:grpSpPr bwMode="auto">
            <a:xfrm>
              <a:off x="1654813" y="2183546"/>
              <a:ext cx="214312" cy="212725"/>
              <a:chOff x="0" y="0"/>
              <a:chExt cx="577" cy="574"/>
            </a:xfrm>
            <a:solidFill>
              <a:srgbClr val="FFFFFF"/>
            </a:solidFill>
          </p:grpSpPr>
          <p:sp>
            <p:nvSpPr>
              <p:cNvPr id="54" name="AutoShape 572"/>
              <p:cNvSpPr/>
              <p:nvPr/>
            </p:nvSpPr>
            <p:spPr bwMode="auto">
              <a:xfrm>
                <a:off x="135" y="0"/>
                <a:ext cx="385" cy="310"/>
              </a:xfrm>
              <a:custGeom>
                <a:avLst/>
                <a:gdLst>
                  <a:gd name="T0" fmla="*/ 0 w 21439"/>
                  <a:gd name="T1" fmla="*/ 0 h 20986"/>
                  <a:gd name="T2" fmla="*/ 0 w 21439"/>
                  <a:gd name="T3" fmla="*/ 0 h 20986"/>
                  <a:gd name="T4" fmla="*/ 0 w 21439"/>
                  <a:gd name="T5" fmla="*/ 0 h 20986"/>
                  <a:gd name="T6" fmla="*/ 0 w 21439"/>
                  <a:gd name="T7" fmla="*/ 0 h 20986"/>
                  <a:gd name="T8" fmla="*/ 0 w 21439"/>
                  <a:gd name="T9" fmla="*/ 0 h 20986"/>
                  <a:gd name="T10" fmla="*/ 0 w 21439"/>
                  <a:gd name="T11" fmla="*/ 0 h 20986"/>
                  <a:gd name="T12" fmla="*/ 0 w 21439"/>
                  <a:gd name="T13" fmla="*/ 0 h 20986"/>
                  <a:gd name="T14" fmla="*/ 0 w 21439"/>
                  <a:gd name="T15" fmla="*/ 0 h 20986"/>
                  <a:gd name="T16" fmla="*/ 0 w 21439"/>
                  <a:gd name="T17" fmla="*/ 0 h 20986"/>
                  <a:gd name="T18" fmla="*/ 0 w 21439"/>
                  <a:gd name="T19" fmla="*/ 0 h 20986"/>
                  <a:gd name="T20" fmla="*/ 0 w 21439"/>
                  <a:gd name="T21" fmla="*/ 0 h 20986"/>
                  <a:gd name="T22" fmla="*/ 0 w 21439"/>
                  <a:gd name="T23" fmla="*/ 0 h 20986"/>
                  <a:gd name="T24" fmla="*/ 0 w 21439"/>
                  <a:gd name="T25" fmla="*/ 0 h 20986"/>
                  <a:gd name="T26" fmla="*/ 0 w 21439"/>
                  <a:gd name="T27" fmla="*/ 0 h 20986"/>
                  <a:gd name="T28" fmla="*/ 0 w 21439"/>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9" h="20986">
                    <a:moveTo>
                      <a:pt x="10975" y="13416"/>
                    </a:moveTo>
                    <a:cubicBezTo>
                      <a:pt x="10975" y="14087"/>
                      <a:pt x="10975" y="14759"/>
                      <a:pt x="10975" y="15268"/>
                    </a:cubicBezTo>
                    <a:lnTo>
                      <a:pt x="10975" y="19977"/>
                    </a:lnTo>
                    <a:cubicBezTo>
                      <a:pt x="10975" y="20995"/>
                      <a:pt x="11501" y="21293"/>
                      <a:pt x="12144" y="20639"/>
                    </a:cubicBezTo>
                    <a:lnTo>
                      <a:pt x="20958" y="11682"/>
                    </a:lnTo>
                    <a:cubicBezTo>
                      <a:pt x="21600" y="11028"/>
                      <a:pt x="21600" y="9958"/>
                      <a:pt x="20958" y="9304"/>
                    </a:cubicBezTo>
                    <a:lnTo>
                      <a:pt x="12144" y="347"/>
                    </a:lnTo>
                    <a:cubicBezTo>
                      <a:pt x="11501" y="-307"/>
                      <a:pt x="10975" y="-9"/>
                      <a:pt x="10975" y="1010"/>
                    </a:cubicBezTo>
                    <a:lnTo>
                      <a:pt x="10975" y="5718"/>
                    </a:lnTo>
                    <a:cubicBezTo>
                      <a:pt x="10975" y="6227"/>
                      <a:pt x="10975" y="6899"/>
                      <a:pt x="10975" y="7570"/>
                    </a:cubicBezTo>
                    <a:lnTo>
                      <a:pt x="0" y="7570"/>
                    </a:lnTo>
                    <a:lnTo>
                      <a:pt x="0" y="13417"/>
                    </a:lnTo>
                    <a:lnTo>
                      <a:pt x="10975" y="13417"/>
                    </a:lnTo>
                    <a:lnTo>
                      <a:pt x="10975" y="13416"/>
                    </a:lnTo>
                    <a:close/>
                    <a:moveTo>
                      <a:pt x="10975" y="1341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55" name="AutoShape 573"/>
              <p:cNvSpPr/>
              <p:nvPr/>
            </p:nvSpPr>
            <p:spPr bwMode="auto">
              <a:xfrm>
                <a:off x="0" y="111"/>
                <a:ext cx="78" cy="8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0"/>
                    </a:moveTo>
                    <a:lnTo>
                      <a:pt x="7502" y="0"/>
                    </a:lnTo>
                    <a:cubicBezTo>
                      <a:pt x="3377" y="0"/>
                      <a:pt x="0" y="3077"/>
                      <a:pt x="0" y="6842"/>
                    </a:cubicBezTo>
                    <a:lnTo>
                      <a:pt x="0" y="14758"/>
                    </a:lnTo>
                    <a:cubicBezTo>
                      <a:pt x="0" y="18521"/>
                      <a:pt x="3377" y="21600"/>
                      <a:pt x="7502" y="21600"/>
                    </a:cubicBez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56" name="AutoShape 574"/>
              <p:cNvSpPr/>
              <p:nvPr/>
            </p:nvSpPr>
            <p:spPr bwMode="auto">
              <a:xfrm>
                <a:off x="496" y="376"/>
                <a:ext cx="81" cy="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4307" y="0"/>
                    </a:moveTo>
                    <a:lnTo>
                      <a:pt x="0" y="0"/>
                    </a:lnTo>
                    <a:lnTo>
                      <a:pt x="0" y="21600"/>
                    </a:lnTo>
                    <a:lnTo>
                      <a:pt x="14307" y="21600"/>
                    </a:lnTo>
                    <a:cubicBezTo>
                      <a:pt x="18318" y="21600"/>
                      <a:pt x="21600" y="18523"/>
                      <a:pt x="21600" y="14758"/>
                    </a:cubicBezTo>
                    <a:lnTo>
                      <a:pt x="21600" y="6842"/>
                    </a:lnTo>
                    <a:cubicBezTo>
                      <a:pt x="21598" y="3079"/>
                      <a:pt x="18316" y="0"/>
                      <a:pt x="14307" y="0"/>
                    </a:cubicBezTo>
                    <a:close/>
                    <a:moveTo>
                      <a:pt x="1430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57" name="AutoShape 575"/>
              <p:cNvSpPr/>
              <p:nvPr/>
            </p:nvSpPr>
            <p:spPr bwMode="auto">
              <a:xfrm>
                <a:off x="56" y="264"/>
                <a:ext cx="382" cy="310"/>
              </a:xfrm>
              <a:custGeom>
                <a:avLst/>
                <a:gdLst>
                  <a:gd name="T0" fmla="*/ 0 w 21438"/>
                  <a:gd name="T1" fmla="*/ 0 h 20986"/>
                  <a:gd name="T2" fmla="*/ 0 w 21438"/>
                  <a:gd name="T3" fmla="*/ 0 h 20986"/>
                  <a:gd name="T4" fmla="*/ 0 w 21438"/>
                  <a:gd name="T5" fmla="*/ 0 h 20986"/>
                  <a:gd name="T6" fmla="*/ 0 w 21438"/>
                  <a:gd name="T7" fmla="*/ 0 h 20986"/>
                  <a:gd name="T8" fmla="*/ 0 w 21438"/>
                  <a:gd name="T9" fmla="*/ 0 h 20986"/>
                  <a:gd name="T10" fmla="*/ 0 w 21438"/>
                  <a:gd name="T11" fmla="*/ 0 h 20986"/>
                  <a:gd name="T12" fmla="*/ 0 w 21438"/>
                  <a:gd name="T13" fmla="*/ 0 h 20986"/>
                  <a:gd name="T14" fmla="*/ 0 w 21438"/>
                  <a:gd name="T15" fmla="*/ 0 h 20986"/>
                  <a:gd name="T16" fmla="*/ 0 w 21438"/>
                  <a:gd name="T17" fmla="*/ 0 h 20986"/>
                  <a:gd name="T18" fmla="*/ 0 w 21438"/>
                  <a:gd name="T19" fmla="*/ 0 h 20986"/>
                  <a:gd name="T20" fmla="*/ 0 w 21438"/>
                  <a:gd name="T21" fmla="*/ 0 h 20986"/>
                  <a:gd name="T22" fmla="*/ 0 w 21438"/>
                  <a:gd name="T23" fmla="*/ 0 h 20986"/>
                  <a:gd name="T24" fmla="*/ 0 w 21438"/>
                  <a:gd name="T25" fmla="*/ 0 h 20986"/>
                  <a:gd name="T26" fmla="*/ 0 w 21438"/>
                  <a:gd name="T27" fmla="*/ 0 h 20986"/>
                  <a:gd name="T28" fmla="*/ 0 w 21438"/>
                  <a:gd name="T29" fmla="*/ 0 h 209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438" h="20986">
                    <a:moveTo>
                      <a:pt x="10527" y="7569"/>
                    </a:moveTo>
                    <a:cubicBezTo>
                      <a:pt x="10527" y="6899"/>
                      <a:pt x="10527" y="6228"/>
                      <a:pt x="10527" y="5717"/>
                    </a:cubicBezTo>
                    <a:lnTo>
                      <a:pt x="10527" y="1010"/>
                    </a:lnTo>
                    <a:cubicBezTo>
                      <a:pt x="10527" y="-9"/>
                      <a:pt x="9997" y="-307"/>
                      <a:pt x="9349" y="346"/>
                    </a:cubicBezTo>
                    <a:lnTo>
                      <a:pt x="485" y="9304"/>
                    </a:lnTo>
                    <a:cubicBezTo>
                      <a:pt x="-162" y="9958"/>
                      <a:pt x="-162" y="11027"/>
                      <a:pt x="485" y="11682"/>
                    </a:cubicBezTo>
                    <a:lnTo>
                      <a:pt x="9349" y="20640"/>
                    </a:lnTo>
                    <a:cubicBezTo>
                      <a:pt x="9997" y="21293"/>
                      <a:pt x="10527" y="20995"/>
                      <a:pt x="10527" y="19976"/>
                    </a:cubicBezTo>
                    <a:lnTo>
                      <a:pt x="10527" y="15267"/>
                    </a:lnTo>
                    <a:cubicBezTo>
                      <a:pt x="10527" y="14758"/>
                      <a:pt x="10527" y="14087"/>
                      <a:pt x="10527" y="13415"/>
                    </a:cubicBezTo>
                    <a:lnTo>
                      <a:pt x="21438" y="13415"/>
                    </a:lnTo>
                    <a:lnTo>
                      <a:pt x="21438" y="7568"/>
                    </a:lnTo>
                    <a:lnTo>
                      <a:pt x="10527" y="7568"/>
                    </a:lnTo>
                    <a:lnTo>
                      <a:pt x="10527" y="7569"/>
                    </a:lnTo>
                    <a:close/>
                    <a:moveTo>
                      <a:pt x="10527" y="75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grpSp>
        <p:sp>
          <p:nvSpPr>
            <p:cNvPr id="58" name="Freeform 9"/>
            <p:cNvSpPr/>
            <p:nvPr/>
          </p:nvSpPr>
          <p:spPr bwMode="auto">
            <a:xfrm rot="10800000">
              <a:off x="1568450" y="323850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59" name="Straight Connector 45"/>
            <p:cNvCxnSpPr/>
            <p:nvPr/>
          </p:nvCxnSpPr>
          <p:spPr>
            <a:xfrm flipV="1">
              <a:off x="1761969" y="3112533"/>
              <a:ext cx="0" cy="100567"/>
            </a:xfrm>
            <a:prstGeom prst="line">
              <a:avLst/>
            </a:prstGeom>
            <a:ln w="15875" cap="rnd">
              <a:solidFill>
                <a:srgbClr val="01C4BE"/>
              </a:solidFill>
              <a:prstDash val="sysDot"/>
            </a:ln>
          </p:spPr>
          <p:style>
            <a:lnRef idx="1">
              <a:schemeClr val="dk1"/>
            </a:lnRef>
            <a:fillRef idx="0">
              <a:schemeClr val="dk1"/>
            </a:fillRef>
            <a:effectRef idx="0">
              <a:schemeClr val="dk1"/>
            </a:effectRef>
            <a:fontRef idx="minor">
              <a:schemeClr val="tx1"/>
            </a:fontRef>
          </p:style>
        </p:cxnSp>
        <p:sp>
          <p:nvSpPr>
            <p:cNvPr id="61" name="Text Placeholder 2"/>
            <p:cNvSpPr txBox="1"/>
            <p:nvPr/>
          </p:nvSpPr>
          <p:spPr>
            <a:xfrm>
              <a:off x="1206188" y="3706058"/>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Business Strategy</a:t>
              </a:r>
              <a:endParaRPr lang="en-US" sz="2000" dirty="0">
                <a:solidFill>
                  <a:schemeClr val="bg1">
                    <a:lumMod val="50000"/>
                  </a:schemeClr>
                </a:solidFill>
              </a:endParaRPr>
            </a:p>
          </p:txBody>
        </p:sp>
        <p:grpSp>
          <p:nvGrpSpPr>
            <p:cNvPr id="63" name="Group 198"/>
            <p:cNvGrpSpPr/>
            <p:nvPr/>
          </p:nvGrpSpPr>
          <p:grpSpPr bwMode="auto">
            <a:xfrm>
              <a:off x="1654813" y="3374229"/>
              <a:ext cx="214312" cy="214312"/>
              <a:chOff x="0" y="0"/>
              <a:chExt cx="576" cy="576"/>
            </a:xfrm>
            <a:solidFill>
              <a:srgbClr val="FFFFFF"/>
            </a:solidFill>
          </p:grpSpPr>
          <p:sp>
            <p:nvSpPr>
              <p:cNvPr id="64" name="AutoShape 194"/>
              <p:cNvSpPr/>
              <p:nvPr/>
            </p:nvSpPr>
            <p:spPr bwMode="auto">
              <a:xfrm>
                <a:off x="168" y="160"/>
                <a:ext cx="247" cy="2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0"/>
                    </a:cubicBezTo>
                    <a:cubicBezTo>
                      <a:pt x="21600" y="16764"/>
                      <a:pt x="16764" y="21600"/>
                      <a:pt x="10800" y="21600"/>
                    </a:cubicBezTo>
                    <a:cubicBezTo>
                      <a:pt x="4835" y="21600"/>
                      <a:pt x="0" y="16764"/>
                      <a:pt x="0" y="10800"/>
                    </a:cubicBezTo>
                    <a:cubicBezTo>
                      <a:pt x="0" y="4836"/>
                      <a:pt x="4834" y="0"/>
                      <a:pt x="10800" y="0"/>
                    </a:cubicBezTo>
                    <a:moveTo>
                      <a:pt x="10800" y="3191"/>
                    </a:moveTo>
                    <a:cubicBezTo>
                      <a:pt x="6604" y="3191"/>
                      <a:pt x="3191" y="6606"/>
                      <a:pt x="3191" y="10801"/>
                    </a:cubicBezTo>
                    <a:cubicBezTo>
                      <a:pt x="3191" y="14997"/>
                      <a:pt x="6604" y="18409"/>
                      <a:pt x="10800" y="18409"/>
                    </a:cubicBezTo>
                    <a:cubicBezTo>
                      <a:pt x="14995" y="18409"/>
                      <a:pt x="18409" y="14997"/>
                      <a:pt x="18409" y="10801"/>
                    </a:cubicBezTo>
                    <a:cubicBezTo>
                      <a:pt x="18408" y="6606"/>
                      <a:pt x="14994" y="3191"/>
                      <a:pt x="10800" y="3191"/>
                    </a:cubicBezTo>
                    <a:close/>
                    <a:moveTo>
                      <a:pt x="10800" y="319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65" name="AutoShape 195"/>
              <p:cNvSpPr/>
              <p:nvPr/>
            </p:nvSpPr>
            <p:spPr bwMode="auto">
              <a:xfrm>
                <a:off x="79" y="80"/>
                <a:ext cx="412" cy="4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5"/>
                      <a:pt x="21600" y="10800"/>
                    </a:cubicBezTo>
                    <a:cubicBezTo>
                      <a:pt x="21600" y="16765"/>
                      <a:pt x="16764" y="21600"/>
                      <a:pt x="10800" y="21600"/>
                    </a:cubicBezTo>
                    <a:cubicBezTo>
                      <a:pt x="4836" y="21600"/>
                      <a:pt x="0" y="16765"/>
                      <a:pt x="0" y="10800"/>
                    </a:cubicBezTo>
                    <a:cubicBezTo>
                      <a:pt x="0" y="4835"/>
                      <a:pt x="4836" y="0"/>
                      <a:pt x="10800" y="0"/>
                    </a:cubicBezTo>
                    <a:moveTo>
                      <a:pt x="10800" y="1918"/>
                    </a:moveTo>
                    <a:cubicBezTo>
                      <a:pt x="5902" y="1918"/>
                      <a:pt x="1919" y="5902"/>
                      <a:pt x="1919" y="10799"/>
                    </a:cubicBezTo>
                    <a:cubicBezTo>
                      <a:pt x="1919" y="15697"/>
                      <a:pt x="5902" y="19681"/>
                      <a:pt x="10800" y="19681"/>
                    </a:cubicBezTo>
                    <a:cubicBezTo>
                      <a:pt x="15698" y="19681"/>
                      <a:pt x="19682" y="15697"/>
                      <a:pt x="19682" y="10799"/>
                    </a:cubicBezTo>
                    <a:cubicBezTo>
                      <a:pt x="19682" y="5902"/>
                      <a:pt x="15698" y="1918"/>
                      <a:pt x="10800" y="1918"/>
                    </a:cubicBezTo>
                    <a:close/>
                    <a:moveTo>
                      <a:pt x="10800" y="191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66" name="AutoShape 196"/>
              <p:cNvSpPr/>
              <p:nvPr/>
            </p:nvSpPr>
            <p:spPr bwMode="auto">
              <a:xfrm>
                <a:off x="0" y="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cubicBezTo>
                      <a:pt x="16764" y="0"/>
                      <a:pt x="21600" y="4836"/>
                      <a:pt x="21600" y="10801"/>
                    </a:cubicBezTo>
                    <a:cubicBezTo>
                      <a:pt x="21600" y="16765"/>
                      <a:pt x="16764" y="21600"/>
                      <a:pt x="10800" y="21600"/>
                    </a:cubicBezTo>
                    <a:cubicBezTo>
                      <a:pt x="4837" y="21600"/>
                      <a:pt x="0" y="16765"/>
                      <a:pt x="0" y="10801"/>
                    </a:cubicBezTo>
                    <a:cubicBezTo>
                      <a:pt x="0" y="4836"/>
                      <a:pt x="4836" y="0"/>
                      <a:pt x="10800" y="0"/>
                    </a:cubicBezTo>
                    <a:moveTo>
                      <a:pt x="10800" y="1369"/>
                    </a:moveTo>
                    <a:cubicBezTo>
                      <a:pt x="5600" y="1369"/>
                      <a:pt x="1370" y="5600"/>
                      <a:pt x="1370" y="10801"/>
                    </a:cubicBezTo>
                    <a:cubicBezTo>
                      <a:pt x="1370" y="16000"/>
                      <a:pt x="5600" y="20231"/>
                      <a:pt x="10800" y="20231"/>
                    </a:cubicBezTo>
                    <a:cubicBezTo>
                      <a:pt x="16000" y="20231"/>
                      <a:pt x="20231" y="16000"/>
                      <a:pt x="20231" y="10801"/>
                    </a:cubicBezTo>
                    <a:cubicBezTo>
                      <a:pt x="20231" y="5601"/>
                      <a:pt x="16000" y="1369"/>
                      <a:pt x="10800" y="1369"/>
                    </a:cubicBezTo>
                    <a:close/>
                    <a:moveTo>
                      <a:pt x="10800" y="136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67" name="AutoShape 197"/>
              <p:cNvSpPr/>
              <p:nvPr/>
            </p:nvSpPr>
            <p:spPr bwMode="auto">
              <a:xfrm>
                <a:off x="247" y="247"/>
                <a:ext cx="83" cy="83"/>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grpSp>
        <p:sp>
          <p:nvSpPr>
            <p:cNvPr id="68" name="Freeform 9"/>
            <p:cNvSpPr/>
            <p:nvPr/>
          </p:nvSpPr>
          <p:spPr bwMode="auto">
            <a:xfrm rot="10800000">
              <a:off x="4322545" y="3315445"/>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69" name="Straight Connector 50"/>
            <p:cNvCxnSpPr/>
            <p:nvPr/>
          </p:nvCxnSpPr>
          <p:spPr>
            <a:xfrm flipV="1">
              <a:off x="4516064" y="3112533"/>
              <a:ext cx="0" cy="167672"/>
            </a:xfrm>
            <a:prstGeom prst="line">
              <a:avLst/>
            </a:prstGeom>
            <a:ln w="15875" cap="rnd">
              <a:solidFill>
                <a:srgbClr val="3ABE99"/>
              </a:solidFill>
              <a:prstDash val="sysDot"/>
            </a:ln>
          </p:spPr>
          <p:style>
            <a:lnRef idx="1">
              <a:schemeClr val="dk1"/>
            </a:lnRef>
            <a:fillRef idx="0">
              <a:schemeClr val="dk1"/>
            </a:fillRef>
            <a:effectRef idx="0">
              <a:schemeClr val="dk1"/>
            </a:effectRef>
            <a:fontRef idx="minor">
              <a:schemeClr val="tx1"/>
            </a:fontRef>
          </p:style>
        </p:cxnSp>
        <p:sp>
          <p:nvSpPr>
            <p:cNvPr id="71" name="Text Placeholder 2"/>
            <p:cNvSpPr txBox="1"/>
            <p:nvPr/>
          </p:nvSpPr>
          <p:spPr>
            <a:xfrm>
              <a:off x="3960283" y="3783003"/>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Business</a:t>
              </a:r>
              <a:endParaRPr lang="en-US" sz="2000" dirty="0">
                <a:solidFill>
                  <a:schemeClr val="bg1">
                    <a:lumMod val="50000"/>
                  </a:schemeClr>
                </a:solidFill>
              </a:endParaRPr>
            </a:p>
          </p:txBody>
        </p:sp>
        <p:sp>
          <p:nvSpPr>
            <p:cNvPr id="73" name="AutoShape 237"/>
            <p:cNvSpPr/>
            <p:nvPr/>
          </p:nvSpPr>
          <p:spPr bwMode="auto">
            <a:xfrm>
              <a:off x="4453357" y="3435039"/>
              <a:ext cx="125413" cy="212725"/>
            </a:xfrm>
            <a:custGeom>
              <a:avLst/>
              <a:gdLst>
                <a:gd name="T0" fmla="*/ 24546430 w 21600"/>
                <a:gd name="T1" fmla="*/ 107072174 h 21600"/>
                <a:gd name="T2" fmla="*/ 12501156 w 21600"/>
                <a:gd name="T3" fmla="*/ 107072174 h 21600"/>
                <a:gd name="T4" fmla="*/ 23026953 w 21600"/>
                <a:gd name="T5" fmla="*/ 47675917 h 21600"/>
                <a:gd name="T6" fmla="*/ 14862677 w 21600"/>
                <a:gd name="T7" fmla="*/ 47675917 h 21600"/>
                <a:gd name="T8" fmla="*/ 14862677 w 21600"/>
                <a:gd name="T9" fmla="*/ 0 h 21600"/>
                <a:gd name="T10" fmla="*/ 9426941 w 21600"/>
                <a:gd name="T11" fmla="*/ 0 h 21600"/>
                <a:gd name="T12" fmla="*/ 9426941 w 21600"/>
                <a:gd name="T13" fmla="*/ 47675917 h 21600"/>
                <a:gd name="T14" fmla="*/ 1264819 w 21600"/>
                <a:gd name="T15" fmla="*/ 47675917 h 21600"/>
                <a:gd name="T16" fmla="*/ 11790819 w 21600"/>
                <a:gd name="T17" fmla="*/ 107072174 h 21600"/>
                <a:gd name="T18" fmla="*/ 0 w 21600"/>
                <a:gd name="T19" fmla="*/ 107072174 h 21600"/>
                <a:gd name="T20" fmla="*/ 0 w 21600"/>
                <a:gd name="T21" fmla="*/ 189337836 h 21600"/>
                <a:gd name="T22" fmla="*/ 10515619 w 21600"/>
                <a:gd name="T23" fmla="*/ 189337836 h 21600"/>
                <a:gd name="T24" fmla="*/ 7674550 w 21600"/>
                <a:gd name="T25" fmla="*/ 203194979 h 21600"/>
                <a:gd name="T26" fmla="*/ 16857214 w 21600"/>
                <a:gd name="T27" fmla="*/ 203194979 h 21600"/>
                <a:gd name="T28" fmla="*/ 14010246 w 21600"/>
                <a:gd name="T29" fmla="*/ 189337836 h 21600"/>
                <a:gd name="T30" fmla="*/ 24547609 w 21600"/>
                <a:gd name="T31" fmla="*/ 189337836 h 21600"/>
                <a:gd name="T32" fmla="*/ 24547609 w 21600"/>
                <a:gd name="T33" fmla="*/ 107072174 h 21600"/>
                <a:gd name="T34" fmla="*/ 24546430 w 21600"/>
                <a:gd name="T35" fmla="*/ 107072174 h 21600"/>
                <a:gd name="T36" fmla="*/ 21475751 w 21600"/>
                <a:gd name="T37" fmla="*/ 174362203 h 21600"/>
                <a:gd name="T38" fmla="*/ 3070673 w 21600"/>
                <a:gd name="T39" fmla="*/ 174362203 h 21600"/>
                <a:gd name="T40" fmla="*/ 3070673 w 21600"/>
                <a:gd name="T41" fmla="*/ 122048773 h 21600"/>
                <a:gd name="T42" fmla="*/ 21475751 w 21600"/>
                <a:gd name="T43" fmla="*/ 122048773 h 21600"/>
                <a:gd name="T44" fmla="*/ 21475751 w 21600"/>
                <a:gd name="T45" fmla="*/ 174362203 h 21600"/>
                <a:gd name="T46" fmla="*/ 21475751 w 21600"/>
                <a:gd name="T47" fmla="*/ 174362203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599" y="11382"/>
                  </a:moveTo>
                  <a:lnTo>
                    <a:pt x="11000" y="11382"/>
                  </a:lnTo>
                  <a:lnTo>
                    <a:pt x="20262" y="5068"/>
                  </a:lnTo>
                  <a:lnTo>
                    <a:pt x="13078" y="5068"/>
                  </a:lnTo>
                  <a:lnTo>
                    <a:pt x="13078" y="0"/>
                  </a:lnTo>
                  <a:lnTo>
                    <a:pt x="8295" y="0"/>
                  </a:lnTo>
                  <a:lnTo>
                    <a:pt x="8295" y="5068"/>
                  </a:lnTo>
                  <a:lnTo>
                    <a:pt x="1113" y="5068"/>
                  </a:lnTo>
                  <a:lnTo>
                    <a:pt x="10375" y="11382"/>
                  </a:lnTo>
                  <a:lnTo>
                    <a:pt x="0" y="11382"/>
                  </a:lnTo>
                  <a:lnTo>
                    <a:pt x="0" y="20127"/>
                  </a:lnTo>
                  <a:lnTo>
                    <a:pt x="9253" y="20127"/>
                  </a:lnTo>
                  <a:lnTo>
                    <a:pt x="6753" y="21600"/>
                  </a:lnTo>
                  <a:lnTo>
                    <a:pt x="14833" y="21600"/>
                  </a:lnTo>
                  <a:lnTo>
                    <a:pt x="12328" y="20127"/>
                  </a:lnTo>
                  <a:lnTo>
                    <a:pt x="21600" y="20127"/>
                  </a:lnTo>
                  <a:lnTo>
                    <a:pt x="21600" y="11382"/>
                  </a:lnTo>
                  <a:lnTo>
                    <a:pt x="21599" y="11382"/>
                  </a:lnTo>
                  <a:close/>
                  <a:moveTo>
                    <a:pt x="18897" y="18535"/>
                  </a:moveTo>
                  <a:lnTo>
                    <a:pt x="2702" y="18535"/>
                  </a:lnTo>
                  <a:lnTo>
                    <a:pt x="2702" y="12974"/>
                  </a:lnTo>
                  <a:lnTo>
                    <a:pt x="18897" y="12974"/>
                  </a:lnTo>
                  <a:lnTo>
                    <a:pt x="18897" y="18535"/>
                  </a:lnTo>
                  <a:close/>
                  <a:moveTo>
                    <a:pt x="18897" y="18535"/>
                  </a:moveTo>
                </a:path>
              </a:pathLst>
            </a:custGeom>
            <a:solidFill>
              <a:srgbClr val="FFFFFF"/>
            </a:solidFill>
            <a:ln>
              <a:noFill/>
            </a:ln>
          </p:spPr>
          <p:txBody>
            <a:bodyPr lIns="0" tIns="0" rIns="0" bIns="0"/>
            <a:lstStyle/>
            <a:p>
              <a:endParaRPr lang="en-US" sz="4400" dirty="0">
                <a:solidFill>
                  <a:schemeClr val="bg1">
                    <a:lumMod val="50000"/>
                  </a:schemeClr>
                </a:solidFill>
              </a:endParaRPr>
            </a:p>
          </p:txBody>
        </p:sp>
        <p:sp>
          <p:nvSpPr>
            <p:cNvPr id="74" name="Freeform 9"/>
            <p:cNvSpPr/>
            <p:nvPr/>
          </p:nvSpPr>
          <p:spPr bwMode="auto">
            <a:xfrm rot="10800000">
              <a:off x="6172684" y="323215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75" name="Straight Connector 76"/>
            <p:cNvCxnSpPr/>
            <p:nvPr/>
          </p:nvCxnSpPr>
          <p:spPr>
            <a:xfrm flipV="1">
              <a:off x="6366203" y="3106183"/>
              <a:ext cx="0" cy="100567"/>
            </a:xfrm>
            <a:prstGeom prst="line">
              <a:avLst/>
            </a:prstGeom>
            <a:ln w="15875" cap="rnd">
              <a:solidFill>
                <a:srgbClr val="183A5D"/>
              </a:solidFill>
              <a:prstDash val="sysDot"/>
            </a:ln>
          </p:spPr>
          <p:style>
            <a:lnRef idx="1">
              <a:schemeClr val="dk1"/>
            </a:lnRef>
            <a:fillRef idx="0">
              <a:schemeClr val="dk1"/>
            </a:fillRef>
            <a:effectRef idx="0">
              <a:schemeClr val="dk1"/>
            </a:effectRef>
            <a:fontRef idx="minor">
              <a:schemeClr val="tx1"/>
            </a:fontRef>
          </p:style>
        </p:cxnSp>
        <p:sp>
          <p:nvSpPr>
            <p:cNvPr id="77" name="Text Placeholder 2"/>
            <p:cNvSpPr txBox="1"/>
            <p:nvPr/>
          </p:nvSpPr>
          <p:spPr>
            <a:xfrm>
              <a:off x="5810422" y="3699708"/>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Travel</a:t>
              </a:r>
              <a:endParaRPr lang="en-US" sz="2000" dirty="0">
                <a:solidFill>
                  <a:schemeClr val="bg1">
                    <a:lumMod val="50000"/>
                  </a:schemeClr>
                </a:solidFill>
              </a:endParaRPr>
            </a:p>
          </p:txBody>
        </p:sp>
        <p:grpSp>
          <p:nvGrpSpPr>
            <p:cNvPr id="79" name="Group 626"/>
            <p:cNvGrpSpPr/>
            <p:nvPr/>
          </p:nvGrpSpPr>
          <p:grpSpPr bwMode="auto">
            <a:xfrm>
              <a:off x="6288415" y="3370802"/>
              <a:ext cx="155575" cy="212725"/>
              <a:chOff x="0" y="0"/>
              <a:chExt cx="417" cy="576"/>
            </a:xfrm>
            <a:solidFill>
              <a:srgbClr val="FFFFFF"/>
            </a:solidFill>
          </p:grpSpPr>
          <p:sp>
            <p:nvSpPr>
              <p:cNvPr id="80" name="AutoShape 619"/>
              <p:cNvSpPr/>
              <p:nvPr/>
            </p:nvSpPr>
            <p:spPr bwMode="auto">
              <a:xfrm>
                <a:off x="0" y="0"/>
                <a:ext cx="417"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6239" y="0"/>
                    </a:moveTo>
                    <a:lnTo>
                      <a:pt x="6239" y="13"/>
                    </a:lnTo>
                    <a:lnTo>
                      <a:pt x="0" y="4526"/>
                    </a:lnTo>
                    <a:lnTo>
                      <a:pt x="0" y="21600"/>
                    </a:lnTo>
                    <a:lnTo>
                      <a:pt x="21600" y="21600"/>
                    </a:lnTo>
                    <a:lnTo>
                      <a:pt x="21600" y="0"/>
                    </a:lnTo>
                    <a:lnTo>
                      <a:pt x="6239" y="0"/>
                    </a:lnTo>
                    <a:close/>
                    <a:moveTo>
                      <a:pt x="19117" y="19800"/>
                    </a:moveTo>
                    <a:lnTo>
                      <a:pt x="2483" y="19800"/>
                    </a:lnTo>
                    <a:lnTo>
                      <a:pt x="2483" y="6325"/>
                    </a:lnTo>
                    <a:lnTo>
                      <a:pt x="8722" y="6325"/>
                    </a:lnTo>
                    <a:lnTo>
                      <a:pt x="8722" y="1799"/>
                    </a:lnTo>
                    <a:lnTo>
                      <a:pt x="19117" y="1799"/>
                    </a:lnTo>
                    <a:lnTo>
                      <a:pt x="19117" y="19800"/>
                    </a:lnTo>
                    <a:close/>
                    <a:moveTo>
                      <a:pt x="19117" y="198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81" name="Rectangle 620"/>
              <p:cNvSpPr/>
              <p:nvPr/>
            </p:nvSpPr>
            <p:spPr bwMode="auto">
              <a:xfrm>
                <a:off x="152" y="240"/>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400" dirty="0">
                  <a:solidFill>
                    <a:schemeClr val="bg1">
                      <a:lumMod val="50000"/>
                    </a:schemeClr>
                  </a:solidFill>
                </a:endParaRPr>
              </a:p>
            </p:txBody>
          </p:sp>
          <p:sp>
            <p:nvSpPr>
              <p:cNvPr id="82" name="Rectangle 621"/>
              <p:cNvSpPr/>
              <p:nvPr/>
            </p:nvSpPr>
            <p:spPr bwMode="auto">
              <a:xfrm>
                <a:off x="152" y="328"/>
                <a:ext cx="182" cy="40"/>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400" dirty="0">
                  <a:solidFill>
                    <a:schemeClr val="bg1">
                      <a:lumMod val="50000"/>
                    </a:schemeClr>
                  </a:solidFill>
                </a:endParaRPr>
              </a:p>
            </p:txBody>
          </p:sp>
          <p:sp>
            <p:nvSpPr>
              <p:cNvPr id="83" name="Rectangle 622"/>
              <p:cNvSpPr/>
              <p:nvPr/>
            </p:nvSpPr>
            <p:spPr bwMode="auto">
              <a:xfrm>
                <a:off x="152" y="408"/>
                <a:ext cx="182" cy="39"/>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4400" dirty="0">
                  <a:solidFill>
                    <a:schemeClr val="bg1">
                      <a:lumMod val="50000"/>
                    </a:schemeClr>
                  </a:solidFill>
                </a:endParaRPr>
              </a:p>
            </p:txBody>
          </p:sp>
          <p:sp>
            <p:nvSpPr>
              <p:cNvPr id="84" name="AutoShape 623"/>
              <p:cNvSpPr/>
              <p:nvPr/>
            </p:nvSpPr>
            <p:spPr bwMode="auto">
              <a:xfrm>
                <a:off x="80" y="239"/>
                <a:ext cx="39" cy="40"/>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85" name="AutoShape 624"/>
              <p:cNvSpPr/>
              <p:nvPr/>
            </p:nvSpPr>
            <p:spPr bwMode="auto">
              <a:xfrm>
                <a:off x="80" y="32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86" name="AutoShape 625"/>
              <p:cNvSpPr/>
              <p:nvPr/>
            </p:nvSpPr>
            <p:spPr bwMode="auto">
              <a:xfrm>
                <a:off x="80" y="408"/>
                <a:ext cx="39" cy="3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grpSp>
        <p:sp>
          <p:nvSpPr>
            <p:cNvPr id="87" name="Freeform 9"/>
            <p:cNvSpPr/>
            <p:nvPr/>
          </p:nvSpPr>
          <p:spPr bwMode="auto">
            <a:xfrm rot="10800000">
              <a:off x="2937687" y="3376610"/>
              <a:ext cx="380032" cy="428414"/>
            </a:xfrm>
            <a:custGeom>
              <a:avLst/>
              <a:gdLst>
                <a:gd name="T0" fmla="*/ 170 w 205"/>
                <a:gd name="T1" fmla="*/ 163 h 230"/>
                <a:gd name="T2" fmla="*/ 190 w 205"/>
                <a:gd name="T3" fmla="*/ 59 h 230"/>
                <a:gd name="T4" fmla="*/ 102 w 205"/>
                <a:gd name="T5" fmla="*/ 0 h 230"/>
                <a:gd name="T6" fmla="*/ 102 w 205"/>
                <a:gd name="T7" fmla="*/ 0 h 230"/>
                <a:gd name="T8" fmla="*/ 102 w 205"/>
                <a:gd name="T9" fmla="*/ 0 h 230"/>
                <a:gd name="T10" fmla="*/ 14 w 205"/>
                <a:gd name="T11" fmla="*/ 59 h 230"/>
                <a:gd name="T12" fmla="*/ 35 w 205"/>
                <a:gd name="T13" fmla="*/ 163 h 230"/>
                <a:gd name="T14" fmla="*/ 102 w 205"/>
                <a:gd name="T15" fmla="*/ 230 h 230"/>
                <a:gd name="T16" fmla="*/ 170 w 205"/>
                <a:gd name="T17" fmla="*/ 16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230">
                  <a:moveTo>
                    <a:pt x="170" y="163"/>
                  </a:moveTo>
                  <a:cubicBezTo>
                    <a:pt x="197" y="135"/>
                    <a:pt x="205" y="94"/>
                    <a:pt x="190" y="59"/>
                  </a:cubicBezTo>
                  <a:cubicBezTo>
                    <a:pt x="175" y="23"/>
                    <a:pt x="141" y="0"/>
                    <a:pt x="102" y="0"/>
                  </a:cubicBezTo>
                  <a:cubicBezTo>
                    <a:pt x="102" y="0"/>
                    <a:pt x="102" y="0"/>
                    <a:pt x="102" y="0"/>
                  </a:cubicBezTo>
                  <a:cubicBezTo>
                    <a:pt x="102" y="0"/>
                    <a:pt x="102" y="0"/>
                    <a:pt x="102" y="0"/>
                  </a:cubicBezTo>
                  <a:cubicBezTo>
                    <a:pt x="64" y="0"/>
                    <a:pt x="29" y="23"/>
                    <a:pt x="14" y="59"/>
                  </a:cubicBezTo>
                  <a:cubicBezTo>
                    <a:pt x="0" y="94"/>
                    <a:pt x="8" y="135"/>
                    <a:pt x="35" y="163"/>
                  </a:cubicBezTo>
                  <a:cubicBezTo>
                    <a:pt x="102" y="230"/>
                    <a:pt x="102" y="230"/>
                    <a:pt x="102" y="230"/>
                  </a:cubicBezTo>
                  <a:lnTo>
                    <a:pt x="170" y="163"/>
                  </a:lnTo>
                  <a:close/>
                </a:path>
              </a:pathLst>
            </a:custGeom>
            <a:solidFill>
              <a:srgbClr val="14B28B"/>
            </a:solidFill>
            <a:ln w="3175">
              <a:noFill/>
              <a:round/>
            </a:ln>
          </p:spPr>
          <p:txBody>
            <a:bodyPr vert="horz" wrap="square" lIns="91440" tIns="45720" rIns="91440" bIns="45720" numCol="1" anchor="t" anchorCtr="0" compatLnSpc="1"/>
            <a:lstStyle/>
            <a:p>
              <a:endParaRPr lang="ko-KR" altLang="en-US" sz="4400" dirty="0">
                <a:solidFill>
                  <a:schemeClr val="bg1">
                    <a:lumMod val="50000"/>
                  </a:schemeClr>
                </a:solidFill>
              </a:endParaRPr>
            </a:p>
          </p:txBody>
        </p:sp>
        <p:cxnSp>
          <p:nvCxnSpPr>
            <p:cNvPr id="88" name="Straight Connector 47"/>
            <p:cNvCxnSpPr/>
            <p:nvPr/>
          </p:nvCxnSpPr>
          <p:spPr>
            <a:xfrm flipV="1">
              <a:off x="3131206" y="3112533"/>
              <a:ext cx="0" cy="234662"/>
            </a:xfrm>
            <a:prstGeom prst="line">
              <a:avLst/>
            </a:prstGeom>
            <a:ln w="15875" cap="rnd">
              <a:solidFill>
                <a:srgbClr val="14B28B"/>
              </a:solidFill>
              <a:prstDash val="sysDot"/>
            </a:ln>
          </p:spPr>
          <p:style>
            <a:lnRef idx="1">
              <a:schemeClr val="dk1"/>
            </a:lnRef>
            <a:fillRef idx="0">
              <a:schemeClr val="dk1"/>
            </a:fillRef>
            <a:effectRef idx="0">
              <a:schemeClr val="dk1"/>
            </a:effectRef>
            <a:fontRef idx="minor">
              <a:schemeClr val="tx1"/>
            </a:fontRef>
          </p:style>
        </p:cxnSp>
        <p:sp>
          <p:nvSpPr>
            <p:cNvPr id="90" name="Text Placeholder 2"/>
            <p:cNvSpPr txBox="1"/>
            <p:nvPr/>
          </p:nvSpPr>
          <p:spPr>
            <a:xfrm>
              <a:off x="2578928" y="3847671"/>
              <a:ext cx="1111562" cy="285799"/>
            </a:xfrm>
            <a:prstGeom prst="rect">
              <a:avLst/>
            </a:prstGeom>
          </p:spPr>
          <p:txBody>
            <a:bodyPr vert="horz"/>
            <a:lstStyle>
              <a:lvl1pPr marL="0" indent="0" algn="l" defTabSz="457200" rtl="0" eaLnBrk="1" latinLnBrk="0" hangingPunct="1">
                <a:spcBef>
                  <a:spcPct val="20000"/>
                </a:spcBef>
                <a:buFont typeface="Arial" panose="020B060402020209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a:r>
                <a:rPr lang="en-US" sz="2000" dirty="0" smtClean="0">
                  <a:solidFill>
                    <a:schemeClr val="bg1">
                      <a:lumMod val="50000"/>
                    </a:schemeClr>
                  </a:solidFill>
                </a:rPr>
                <a:t>Building</a:t>
              </a:r>
              <a:endParaRPr lang="en-US" sz="2000" dirty="0">
                <a:solidFill>
                  <a:schemeClr val="bg1">
                    <a:lumMod val="50000"/>
                  </a:schemeClr>
                </a:solidFill>
              </a:endParaRPr>
            </a:p>
          </p:txBody>
        </p:sp>
        <p:grpSp>
          <p:nvGrpSpPr>
            <p:cNvPr id="92" name="Group 694"/>
            <p:cNvGrpSpPr/>
            <p:nvPr/>
          </p:nvGrpSpPr>
          <p:grpSpPr bwMode="auto">
            <a:xfrm>
              <a:off x="3023256" y="3519180"/>
              <a:ext cx="212725" cy="187325"/>
              <a:chOff x="0" y="0"/>
              <a:chExt cx="576" cy="504"/>
            </a:xfrm>
            <a:solidFill>
              <a:srgbClr val="FFFFFF"/>
            </a:solidFill>
          </p:grpSpPr>
          <p:sp>
            <p:nvSpPr>
              <p:cNvPr id="93" name="AutoShape 692"/>
              <p:cNvSpPr/>
              <p:nvPr/>
            </p:nvSpPr>
            <p:spPr bwMode="auto">
              <a:xfrm>
                <a:off x="0" y="216"/>
                <a:ext cx="576" cy="2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8900" y="0"/>
                    </a:moveTo>
                    <a:lnTo>
                      <a:pt x="16919" y="0"/>
                    </a:lnTo>
                    <a:lnTo>
                      <a:pt x="16919" y="3000"/>
                    </a:lnTo>
                    <a:lnTo>
                      <a:pt x="18231" y="3000"/>
                    </a:lnTo>
                    <a:lnTo>
                      <a:pt x="20100" y="7159"/>
                    </a:lnTo>
                    <a:lnTo>
                      <a:pt x="20100" y="18600"/>
                    </a:lnTo>
                    <a:lnTo>
                      <a:pt x="1500" y="18600"/>
                    </a:lnTo>
                    <a:lnTo>
                      <a:pt x="1500" y="7159"/>
                    </a:lnTo>
                    <a:lnTo>
                      <a:pt x="3369" y="3000"/>
                    </a:lnTo>
                    <a:lnTo>
                      <a:pt x="4690" y="3000"/>
                    </a:lnTo>
                    <a:lnTo>
                      <a:pt x="4690" y="0"/>
                    </a:lnTo>
                    <a:lnTo>
                      <a:pt x="2700" y="0"/>
                    </a:lnTo>
                    <a:lnTo>
                      <a:pt x="0" y="6010"/>
                    </a:lnTo>
                    <a:lnTo>
                      <a:pt x="0" y="21600"/>
                    </a:lnTo>
                    <a:lnTo>
                      <a:pt x="21600" y="21600"/>
                    </a:lnTo>
                    <a:lnTo>
                      <a:pt x="21600" y="6010"/>
                    </a:lnTo>
                    <a:lnTo>
                      <a:pt x="18900" y="0"/>
                    </a:lnTo>
                    <a:close/>
                    <a:moveTo>
                      <a:pt x="189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sp>
            <p:nvSpPr>
              <p:cNvPr id="94" name="AutoShape 693"/>
              <p:cNvSpPr/>
              <p:nvPr/>
            </p:nvSpPr>
            <p:spPr bwMode="auto">
              <a:xfrm>
                <a:off x="128" y="0"/>
                <a:ext cx="326"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21600"/>
                    </a:moveTo>
                    <a:lnTo>
                      <a:pt x="21600" y="21600"/>
                    </a:lnTo>
                    <a:lnTo>
                      <a:pt x="21600" y="18083"/>
                    </a:lnTo>
                    <a:lnTo>
                      <a:pt x="21600" y="15200"/>
                    </a:lnTo>
                    <a:lnTo>
                      <a:pt x="21600" y="0"/>
                    </a:lnTo>
                    <a:lnTo>
                      <a:pt x="6239" y="0"/>
                    </a:lnTo>
                    <a:lnTo>
                      <a:pt x="6239" y="20"/>
                    </a:lnTo>
                    <a:lnTo>
                      <a:pt x="1" y="6796"/>
                    </a:lnTo>
                    <a:lnTo>
                      <a:pt x="1" y="15200"/>
                    </a:lnTo>
                    <a:lnTo>
                      <a:pt x="1" y="18083"/>
                    </a:lnTo>
                    <a:lnTo>
                      <a:pt x="1" y="21600"/>
                    </a:lnTo>
                    <a:lnTo>
                      <a:pt x="0" y="21600"/>
                    </a:lnTo>
                    <a:close/>
                    <a:moveTo>
                      <a:pt x="2483" y="9498"/>
                    </a:moveTo>
                    <a:lnTo>
                      <a:pt x="8722" y="9498"/>
                    </a:lnTo>
                    <a:lnTo>
                      <a:pt x="8722" y="2702"/>
                    </a:lnTo>
                    <a:lnTo>
                      <a:pt x="19116" y="2702"/>
                    </a:lnTo>
                    <a:lnTo>
                      <a:pt x="19116" y="18898"/>
                    </a:lnTo>
                    <a:lnTo>
                      <a:pt x="2482" y="18898"/>
                    </a:lnTo>
                    <a:lnTo>
                      <a:pt x="2482" y="9498"/>
                    </a:lnTo>
                    <a:lnTo>
                      <a:pt x="2483" y="9498"/>
                    </a:lnTo>
                    <a:close/>
                    <a:moveTo>
                      <a:pt x="2483" y="949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400" dirty="0">
                  <a:solidFill>
                    <a:schemeClr val="bg1">
                      <a:lumMod val="50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709638" y="1478722"/>
            <a:ext cx="10923499" cy="5062764"/>
            <a:chOff x="414699" y="1047750"/>
            <a:chExt cx="8265472" cy="3830836"/>
          </a:xfrm>
        </p:grpSpPr>
        <p:sp>
          <p:nvSpPr>
            <p:cNvPr id="7" name="Freeform 6"/>
            <p:cNvSpPr/>
            <p:nvPr/>
          </p:nvSpPr>
          <p:spPr bwMode="auto">
            <a:xfrm rot="14643189">
              <a:off x="6006898" y="2205313"/>
              <a:ext cx="2441197" cy="2905349"/>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14B28B">
                <a:alpha val="79000"/>
              </a:srgbClr>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8" name="Freeform 5"/>
            <p:cNvSpPr/>
            <p:nvPr/>
          </p:nvSpPr>
          <p:spPr bwMode="auto">
            <a:xfrm rot="4529480">
              <a:off x="5393045" y="2569859"/>
              <a:ext cx="1951984" cy="2323120"/>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14B28B"/>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9" name="Freeform 5"/>
            <p:cNvSpPr/>
            <p:nvPr/>
          </p:nvSpPr>
          <p:spPr bwMode="auto">
            <a:xfrm rot="4529480">
              <a:off x="4596842" y="3087242"/>
              <a:ext cx="1531232" cy="1822369"/>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14B28B">
                <a:alpha val="79000"/>
              </a:srgbClr>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0" name="Freeform 5"/>
            <p:cNvSpPr/>
            <p:nvPr/>
          </p:nvSpPr>
          <p:spPr bwMode="auto">
            <a:xfrm rot="4529480">
              <a:off x="3863935" y="3530351"/>
              <a:ext cx="1161091" cy="1381852"/>
            </a:xfrm>
            <a:custGeom>
              <a:avLst/>
              <a:gdLst>
                <a:gd name="T0" fmla="*/ 339 w 596"/>
                <a:gd name="T1" fmla="*/ 115 h 709"/>
                <a:gd name="T2" fmla="*/ 596 w 596"/>
                <a:gd name="T3" fmla="*/ 410 h 709"/>
                <a:gd name="T4" fmla="*/ 298 w 596"/>
                <a:gd name="T5" fmla="*/ 709 h 709"/>
                <a:gd name="T6" fmla="*/ 0 w 596"/>
                <a:gd name="T7" fmla="*/ 410 h 709"/>
                <a:gd name="T8" fmla="*/ 255 w 596"/>
                <a:gd name="T9" fmla="*/ 115 h 709"/>
                <a:gd name="T10" fmla="*/ 296 w 596"/>
                <a:gd name="T11" fmla="*/ 0 h 709"/>
                <a:gd name="T12" fmla="*/ 339 w 596"/>
                <a:gd name="T13" fmla="*/ 115 h 709"/>
              </a:gdLst>
              <a:ahLst/>
              <a:cxnLst>
                <a:cxn ang="0">
                  <a:pos x="T0" y="T1"/>
                </a:cxn>
                <a:cxn ang="0">
                  <a:pos x="T2" y="T3"/>
                </a:cxn>
                <a:cxn ang="0">
                  <a:pos x="T4" y="T5"/>
                </a:cxn>
                <a:cxn ang="0">
                  <a:pos x="T6" y="T7"/>
                </a:cxn>
                <a:cxn ang="0">
                  <a:pos x="T8" y="T9"/>
                </a:cxn>
                <a:cxn ang="0">
                  <a:pos x="T10" y="T11"/>
                </a:cxn>
                <a:cxn ang="0">
                  <a:pos x="T12" y="T13"/>
                </a:cxn>
              </a:cxnLst>
              <a:rect l="0" t="0" r="r" b="b"/>
              <a:pathLst>
                <a:path w="596" h="709">
                  <a:moveTo>
                    <a:pt x="339" y="115"/>
                  </a:moveTo>
                  <a:cubicBezTo>
                    <a:pt x="484" y="135"/>
                    <a:pt x="596" y="259"/>
                    <a:pt x="596" y="410"/>
                  </a:cubicBezTo>
                  <a:cubicBezTo>
                    <a:pt x="596" y="575"/>
                    <a:pt x="463" y="709"/>
                    <a:pt x="298" y="709"/>
                  </a:cubicBezTo>
                  <a:cubicBezTo>
                    <a:pt x="133" y="709"/>
                    <a:pt x="0" y="575"/>
                    <a:pt x="0" y="410"/>
                  </a:cubicBezTo>
                  <a:cubicBezTo>
                    <a:pt x="0" y="260"/>
                    <a:pt x="111" y="136"/>
                    <a:pt x="255" y="115"/>
                  </a:cubicBezTo>
                  <a:cubicBezTo>
                    <a:pt x="296" y="0"/>
                    <a:pt x="296" y="0"/>
                    <a:pt x="296" y="0"/>
                  </a:cubicBezTo>
                  <a:lnTo>
                    <a:pt x="339" y="115"/>
                  </a:lnTo>
                  <a:close/>
                </a:path>
              </a:pathLst>
            </a:custGeom>
            <a:solidFill>
              <a:srgbClr val="14B28B"/>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grpSp>
          <p:nvGrpSpPr>
            <p:cNvPr id="11" name="Group 8"/>
            <p:cNvGrpSpPr/>
            <p:nvPr/>
          </p:nvGrpSpPr>
          <p:grpSpPr>
            <a:xfrm>
              <a:off x="6382395" y="3333750"/>
              <a:ext cx="475605" cy="590901"/>
              <a:chOff x="2255043" y="1348583"/>
              <a:chExt cx="366713" cy="455613"/>
            </a:xfrm>
            <a:solidFill>
              <a:schemeClr val="bg1"/>
            </a:solidFill>
          </p:grpSpPr>
          <p:sp>
            <p:nvSpPr>
              <p:cNvPr id="12" name="Freeform 5"/>
              <p:cNvSpPr/>
              <p:nvPr/>
            </p:nvSpPr>
            <p:spPr bwMode="auto">
              <a:xfrm>
                <a:off x="2255043" y="1537496"/>
                <a:ext cx="366713" cy="153988"/>
              </a:xfrm>
              <a:custGeom>
                <a:avLst/>
                <a:gdLst>
                  <a:gd name="T0" fmla="*/ 49 w 97"/>
                  <a:gd name="T1" fmla="*/ 16 h 41"/>
                  <a:gd name="T2" fmla="*/ 2 w 97"/>
                  <a:gd name="T3" fmla="*/ 0 h 41"/>
                  <a:gd name="T4" fmla="*/ 0 w 97"/>
                  <a:gd name="T5" fmla="*/ 5 h 41"/>
                  <a:gd name="T6" fmla="*/ 0 w 97"/>
                  <a:gd name="T7" fmla="*/ 20 h 41"/>
                  <a:gd name="T8" fmla="*/ 49 w 97"/>
                  <a:gd name="T9" fmla="*/ 41 h 41"/>
                  <a:gd name="T10" fmla="*/ 97 w 97"/>
                  <a:gd name="T11" fmla="*/ 20 h 41"/>
                  <a:gd name="T12" fmla="*/ 97 w 97"/>
                  <a:gd name="T13" fmla="*/ 5 h 41"/>
                  <a:gd name="T14" fmla="*/ 96 w 97"/>
                  <a:gd name="T15" fmla="*/ 0 h 41"/>
                  <a:gd name="T16" fmla="*/ 49 w 97"/>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1">
                    <a:moveTo>
                      <a:pt x="49" y="16"/>
                    </a:moveTo>
                    <a:cubicBezTo>
                      <a:pt x="26" y="16"/>
                      <a:pt x="7" y="9"/>
                      <a:pt x="2" y="0"/>
                    </a:cubicBezTo>
                    <a:cubicBezTo>
                      <a:pt x="1" y="2"/>
                      <a:pt x="0" y="4"/>
                      <a:pt x="0" y="5"/>
                    </a:cubicBezTo>
                    <a:cubicBezTo>
                      <a:pt x="0" y="20"/>
                      <a:pt x="0" y="20"/>
                      <a:pt x="0" y="20"/>
                    </a:cubicBezTo>
                    <a:cubicBezTo>
                      <a:pt x="0" y="32"/>
                      <a:pt x="22" y="41"/>
                      <a:pt x="49" y="41"/>
                    </a:cubicBezTo>
                    <a:cubicBezTo>
                      <a:pt x="76" y="41"/>
                      <a:pt x="97" y="32"/>
                      <a:pt x="97" y="20"/>
                    </a:cubicBezTo>
                    <a:cubicBezTo>
                      <a:pt x="97" y="5"/>
                      <a:pt x="97" y="5"/>
                      <a:pt x="97" y="5"/>
                    </a:cubicBezTo>
                    <a:cubicBezTo>
                      <a:pt x="97" y="4"/>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3" name="Freeform 6"/>
              <p:cNvSpPr/>
              <p:nvPr/>
            </p:nvSpPr>
            <p:spPr bwMode="auto">
              <a:xfrm>
                <a:off x="2255043" y="1653383"/>
                <a:ext cx="366713" cy="150813"/>
              </a:xfrm>
              <a:custGeom>
                <a:avLst/>
                <a:gdLst>
                  <a:gd name="T0" fmla="*/ 49 w 97"/>
                  <a:gd name="T1" fmla="*/ 16 h 40"/>
                  <a:gd name="T2" fmla="*/ 2 w 97"/>
                  <a:gd name="T3" fmla="*/ 0 h 40"/>
                  <a:gd name="T4" fmla="*/ 0 w 97"/>
                  <a:gd name="T5" fmla="*/ 5 h 40"/>
                  <a:gd name="T6" fmla="*/ 0 w 97"/>
                  <a:gd name="T7" fmla="*/ 20 h 40"/>
                  <a:gd name="T8" fmla="*/ 49 w 97"/>
                  <a:gd name="T9" fmla="*/ 40 h 40"/>
                  <a:gd name="T10" fmla="*/ 97 w 97"/>
                  <a:gd name="T11" fmla="*/ 20 h 40"/>
                  <a:gd name="T12" fmla="*/ 97 w 97"/>
                  <a:gd name="T13" fmla="*/ 5 h 40"/>
                  <a:gd name="T14" fmla="*/ 96 w 97"/>
                  <a:gd name="T15" fmla="*/ 0 h 40"/>
                  <a:gd name="T16" fmla="*/ 49 w 97"/>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7" y="31"/>
                      <a:pt x="97" y="20"/>
                    </a:cubicBezTo>
                    <a:cubicBezTo>
                      <a:pt x="97" y="5"/>
                      <a:pt x="97" y="5"/>
                      <a:pt x="97" y="5"/>
                    </a:cubicBezTo>
                    <a:cubicBezTo>
                      <a:pt x="97"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4" name="Freeform 7"/>
              <p:cNvSpPr/>
              <p:nvPr/>
            </p:nvSpPr>
            <p:spPr bwMode="auto">
              <a:xfrm>
                <a:off x="2255043" y="1427958"/>
                <a:ext cx="366713" cy="150813"/>
              </a:xfrm>
              <a:custGeom>
                <a:avLst/>
                <a:gdLst>
                  <a:gd name="T0" fmla="*/ 96 w 97"/>
                  <a:gd name="T1" fmla="*/ 0 h 40"/>
                  <a:gd name="T2" fmla="*/ 49 w 97"/>
                  <a:gd name="T3" fmla="*/ 15 h 40"/>
                  <a:gd name="T4" fmla="*/ 1 w 97"/>
                  <a:gd name="T5" fmla="*/ 0 h 40"/>
                  <a:gd name="T6" fmla="*/ 0 w 97"/>
                  <a:gd name="T7" fmla="*/ 4 h 40"/>
                  <a:gd name="T8" fmla="*/ 0 w 97"/>
                  <a:gd name="T9" fmla="*/ 19 h 40"/>
                  <a:gd name="T10" fmla="*/ 49 w 97"/>
                  <a:gd name="T11" fmla="*/ 40 h 40"/>
                  <a:gd name="T12" fmla="*/ 97 w 97"/>
                  <a:gd name="T13" fmla="*/ 19 h 40"/>
                  <a:gd name="T14" fmla="*/ 97 w 97"/>
                  <a:gd name="T15" fmla="*/ 4 h 40"/>
                  <a:gd name="T16" fmla="*/ 96 w 97"/>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40">
                    <a:moveTo>
                      <a:pt x="96" y="0"/>
                    </a:moveTo>
                    <a:cubicBezTo>
                      <a:pt x="95" y="8"/>
                      <a:pt x="74" y="15"/>
                      <a:pt x="49" y="15"/>
                    </a:cubicBezTo>
                    <a:cubicBezTo>
                      <a:pt x="23" y="15"/>
                      <a:pt x="2" y="8"/>
                      <a:pt x="1" y="0"/>
                    </a:cubicBezTo>
                    <a:cubicBezTo>
                      <a:pt x="1" y="1"/>
                      <a:pt x="0" y="3"/>
                      <a:pt x="0" y="4"/>
                    </a:cubicBezTo>
                    <a:cubicBezTo>
                      <a:pt x="0" y="19"/>
                      <a:pt x="0" y="19"/>
                      <a:pt x="0" y="19"/>
                    </a:cubicBezTo>
                    <a:cubicBezTo>
                      <a:pt x="0" y="31"/>
                      <a:pt x="22" y="40"/>
                      <a:pt x="49" y="40"/>
                    </a:cubicBezTo>
                    <a:cubicBezTo>
                      <a:pt x="76" y="40"/>
                      <a:pt x="97" y="31"/>
                      <a:pt x="97" y="19"/>
                    </a:cubicBezTo>
                    <a:cubicBezTo>
                      <a:pt x="97" y="4"/>
                      <a:pt x="97" y="4"/>
                      <a:pt x="97" y="4"/>
                    </a:cubicBezTo>
                    <a:cubicBezTo>
                      <a:pt x="97" y="3"/>
                      <a:pt x="97" y="1"/>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5" name="Oval 8"/>
              <p:cNvSpPr>
                <a:spLocks noChangeArrowheads="1"/>
              </p:cNvSpPr>
              <p:nvPr/>
            </p:nvSpPr>
            <p:spPr bwMode="auto">
              <a:xfrm>
                <a:off x="2258218" y="1348583"/>
                <a:ext cx="3587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16" name="Group 13"/>
            <p:cNvGrpSpPr/>
            <p:nvPr/>
          </p:nvGrpSpPr>
          <p:grpSpPr>
            <a:xfrm>
              <a:off x="7543800" y="3028950"/>
              <a:ext cx="944638" cy="617044"/>
              <a:chOff x="3971926" y="3152776"/>
              <a:chExt cx="668337" cy="436563"/>
            </a:xfrm>
            <a:solidFill>
              <a:schemeClr val="bg1"/>
            </a:solidFill>
          </p:grpSpPr>
          <p:sp>
            <p:nvSpPr>
              <p:cNvPr id="17" name="Freeform 12"/>
              <p:cNvSpPr>
                <a:spLocks noEditPoints="1"/>
              </p:cNvSpPr>
              <p:nvPr/>
            </p:nvSpPr>
            <p:spPr bwMode="auto">
              <a:xfrm>
                <a:off x="4008438" y="3152776"/>
                <a:ext cx="407988" cy="368300"/>
              </a:xfrm>
              <a:custGeom>
                <a:avLst/>
                <a:gdLst>
                  <a:gd name="T0" fmla="*/ 69 w 108"/>
                  <a:gd name="T1" fmla="*/ 13 h 98"/>
                  <a:gd name="T2" fmla="*/ 16 w 108"/>
                  <a:gd name="T3" fmla="*/ 13 h 98"/>
                  <a:gd name="T4" fmla="*/ 16 w 108"/>
                  <a:gd name="T5" fmla="*/ 0 h 98"/>
                  <a:gd name="T6" fmla="*/ 13 w 108"/>
                  <a:gd name="T7" fmla="*/ 0 h 98"/>
                  <a:gd name="T8" fmla="*/ 13 w 108"/>
                  <a:gd name="T9" fmla="*/ 13 h 98"/>
                  <a:gd name="T10" fmla="*/ 12 w 108"/>
                  <a:gd name="T11" fmla="*/ 13 h 98"/>
                  <a:gd name="T12" fmla="*/ 7 w 108"/>
                  <a:gd name="T13" fmla="*/ 53 h 98"/>
                  <a:gd name="T14" fmla="*/ 0 w 108"/>
                  <a:gd name="T15" fmla="*/ 64 h 98"/>
                  <a:gd name="T16" fmla="*/ 16 w 108"/>
                  <a:gd name="T17" fmla="*/ 63 h 98"/>
                  <a:gd name="T18" fmla="*/ 43 w 108"/>
                  <a:gd name="T19" fmla="*/ 92 h 98"/>
                  <a:gd name="T20" fmla="*/ 43 w 108"/>
                  <a:gd name="T21" fmla="*/ 98 h 98"/>
                  <a:gd name="T22" fmla="*/ 84 w 108"/>
                  <a:gd name="T23" fmla="*/ 98 h 98"/>
                  <a:gd name="T24" fmla="*/ 96 w 108"/>
                  <a:gd name="T25" fmla="*/ 90 h 98"/>
                  <a:gd name="T26" fmla="*/ 108 w 108"/>
                  <a:gd name="T27" fmla="*/ 98 h 98"/>
                  <a:gd name="T28" fmla="*/ 108 w 108"/>
                  <a:gd name="T29" fmla="*/ 98 h 98"/>
                  <a:gd name="T30" fmla="*/ 108 w 108"/>
                  <a:gd name="T31" fmla="*/ 53 h 98"/>
                  <a:gd name="T32" fmla="*/ 80 w 108"/>
                  <a:gd name="T33" fmla="*/ 53 h 98"/>
                  <a:gd name="T34" fmla="*/ 69 w 108"/>
                  <a:gd name="T35" fmla="*/ 13 h 98"/>
                  <a:gd name="T36" fmla="*/ 23 w 108"/>
                  <a:gd name="T37" fmla="*/ 20 h 98"/>
                  <a:gd name="T38" fmla="*/ 60 w 108"/>
                  <a:gd name="T39" fmla="*/ 20 h 98"/>
                  <a:gd name="T40" fmla="*/ 67 w 108"/>
                  <a:gd name="T41" fmla="*/ 46 h 98"/>
                  <a:gd name="T42" fmla="*/ 20 w 108"/>
                  <a:gd name="T43" fmla="*/ 46 h 98"/>
                  <a:gd name="T44" fmla="*/ 23 w 108"/>
                  <a:gd name="T45" fmla="*/ 2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98">
                    <a:moveTo>
                      <a:pt x="69" y="13"/>
                    </a:moveTo>
                    <a:cubicBezTo>
                      <a:pt x="16" y="13"/>
                      <a:pt x="16" y="13"/>
                      <a:pt x="16" y="13"/>
                    </a:cubicBezTo>
                    <a:cubicBezTo>
                      <a:pt x="16" y="0"/>
                      <a:pt x="16" y="0"/>
                      <a:pt x="16" y="0"/>
                    </a:cubicBezTo>
                    <a:cubicBezTo>
                      <a:pt x="13" y="0"/>
                      <a:pt x="13" y="0"/>
                      <a:pt x="13" y="0"/>
                    </a:cubicBezTo>
                    <a:cubicBezTo>
                      <a:pt x="13" y="13"/>
                      <a:pt x="13" y="13"/>
                      <a:pt x="13" y="13"/>
                    </a:cubicBezTo>
                    <a:cubicBezTo>
                      <a:pt x="12" y="13"/>
                      <a:pt x="12" y="13"/>
                      <a:pt x="12" y="13"/>
                    </a:cubicBezTo>
                    <a:cubicBezTo>
                      <a:pt x="7" y="53"/>
                      <a:pt x="7" y="53"/>
                      <a:pt x="7" y="53"/>
                    </a:cubicBezTo>
                    <a:cubicBezTo>
                      <a:pt x="0" y="64"/>
                      <a:pt x="0" y="64"/>
                      <a:pt x="0" y="64"/>
                    </a:cubicBezTo>
                    <a:cubicBezTo>
                      <a:pt x="16" y="63"/>
                      <a:pt x="16" y="63"/>
                      <a:pt x="16" y="63"/>
                    </a:cubicBezTo>
                    <a:cubicBezTo>
                      <a:pt x="31" y="64"/>
                      <a:pt x="43" y="77"/>
                      <a:pt x="43" y="92"/>
                    </a:cubicBezTo>
                    <a:cubicBezTo>
                      <a:pt x="43" y="94"/>
                      <a:pt x="43" y="96"/>
                      <a:pt x="43" y="98"/>
                    </a:cubicBezTo>
                    <a:cubicBezTo>
                      <a:pt x="84" y="98"/>
                      <a:pt x="84" y="98"/>
                      <a:pt x="84" y="98"/>
                    </a:cubicBezTo>
                    <a:cubicBezTo>
                      <a:pt x="86" y="93"/>
                      <a:pt x="90" y="90"/>
                      <a:pt x="96" y="90"/>
                    </a:cubicBezTo>
                    <a:cubicBezTo>
                      <a:pt x="101" y="90"/>
                      <a:pt x="106" y="93"/>
                      <a:pt x="108" y="98"/>
                    </a:cubicBezTo>
                    <a:cubicBezTo>
                      <a:pt x="108" y="98"/>
                      <a:pt x="108" y="98"/>
                      <a:pt x="108" y="98"/>
                    </a:cubicBezTo>
                    <a:cubicBezTo>
                      <a:pt x="108" y="53"/>
                      <a:pt x="108" y="53"/>
                      <a:pt x="108" y="53"/>
                    </a:cubicBezTo>
                    <a:cubicBezTo>
                      <a:pt x="80" y="53"/>
                      <a:pt x="80" y="53"/>
                      <a:pt x="80" y="53"/>
                    </a:cubicBezTo>
                    <a:lnTo>
                      <a:pt x="69" y="13"/>
                    </a:lnTo>
                    <a:close/>
                    <a:moveTo>
                      <a:pt x="23" y="20"/>
                    </a:moveTo>
                    <a:cubicBezTo>
                      <a:pt x="60" y="20"/>
                      <a:pt x="60" y="20"/>
                      <a:pt x="60" y="20"/>
                    </a:cubicBezTo>
                    <a:cubicBezTo>
                      <a:pt x="67" y="46"/>
                      <a:pt x="67" y="46"/>
                      <a:pt x="67" y="46"/>
                    </a:cubicBezTo>
                    <a:cubicBezTo>
                      <a:pt x="20" y="46"/>
                      <a:pt x="20" y="46"/>
                      <a:pt x="20" y="46"/>
                    </a:cubicBezTo>
                    <a:lnTo>
                      <a:pt x="23"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18" name="Freeform 13"/>
              <p:cNvSpPr>
                <a:spLocks noEditPoints="1"/>
              </p:cNvSpPr>
              <p:nvPr/>
            </p:nvSpPr>
            <p:spPr bwMode="auto">
              <a:xfrm>
                <a:off x="3971926" y="3405188"/>
                <a:ext cx="184150" cy="184150"/>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1 h 49"/>
                  <a:gd name="T12" fmla="*/ 8 w 49"/>
                  <a:gd name="T13" fmla="*/ 24 h 49"/>
                  <a:gd name="T14" fmla="*/ 24 w 49"/>
                  <a:gd name="T15" fmla="*/ 8 h 49"/>
                  <a:gd name="T16" fmla="*/ 41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1"/>
                    </a:moveTo>
                    <a:cubicBezTo>
                      <a:pt x="15" y="41"/>
                      <a:pt x="8" y="33"/>
                      <a:pt x="8" y="24"/>
                    </a:cubicBezTo>
                    <a:cubicBezTo>
                      <a:pt x="8" y="15"/>
                      <a:pt x="15" y="8"/>
                      <a:pt x="24" y="8"/>
                    </a:cubicBezTo>
                    <a:cubicBezTo>
                      <a:pt x="33" y="8"/>
                      <a:pt x="41" y="15"/>
                      <a:pt x="41" y="24"/>
                    </a:cubicBezTo>
                    <a:cubicBezTo>
                      <a:pt x="41" y="33"/>
                      <a:pt x="33" y="41"/>
                      <a:pt x="2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3" name="Freeform 14"/>
              <p:cNvSpPr/>
              <p:nvPr/>
            </p:nvSpPr>
            <p:spPr bwMode="auto">
              <a:xfrm>
                <a:off x="4443413" y="3351213"/>
                <a:ext cx="196850" cy="169863"/>
              </a:xfrm>
              <a:custGeom>
                <a:avLst/>
                <a:gdLst>
                  <a:gd name="T0" fmla="*/ 26 w 124"/>
                  <a:gd name="T1" fmla="*/ 76 h 107"/>
                  <a:gd name="T2" fmla="*/ 26 w 124"/>
                  <a:gd name="T3" fmla="*/ 62 h 107"/>
                  <a:gd name="T4" fmla="*/ 0 w 124"/>
                  <a:gd name="T5" fmla="*/ 0 h 107"/>
                  <a:gd name="T6" fmla="*/ 0 w 124"/>
                  <a:gd name="T7" fmla="*/ 107 h 107"/>
                  <a:gd name="T8" fmla="*/ 26 w 124"/>
                  <a:gd name="T9" fmla="*/ 107 h 107"/>
                  <a:gd name="T10" fmla="*/ 124 w 124"/>
                  <a:gd name="T11" fmla="*/ 107 h 107"/>
                  <a:gd name="T12" fmla="*/ 124 w 124"/>
                  <a:gd name="T13" fmla="*/ 100 h 107"/>
                  <a:gd name="T14" fmla="*/ 26 w 124"/>
                  <a:gd name="T15" fmla="*/ 76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07">
                    <a:moveTo>
                      <a:pt x="26" y="76"/>
                    </a:moveTo>
                    <a:lnTo>
                      <a:pt x="26" y="62"/>
                    </a:lnTo>
                    <a:lnTo>
                      <a:pt x="0" y="0"/>
                    </a:lnTo>
                    <a:lnTo>
                      <a:pt x="0" y="107"/>
                    </a:lnTo>
                    <a:lnTo>
                      <a:pt x="26" y="107"/>
                    </a:lnTo>
                    <a:lnTo>
                      <a:pt x="124" y="107"/>
                    </a:lnTo>
                    <a:lnTo>
                      <a:pt x="124" y="100"/>
                    </a:lnTo>
                    <a:lnTo>
                      <a:pt x="26"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4" name="Freeform 15"/>
              <p:cNvSpPr>
                <a:spLocks noEditPoints="1"/>
              </p:cNvSpPr>
              <p:nvPr/>
            </p:nvSpPr>
            <p:spPr bwMode="auto">
              <a:xfrm>
                <a:off x="4325938" y="3495676"/>
                <a:ext cx="90488" cy="93663"/>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21 h 25"/>
                  <a:gd name="T12" fmla="*/ 4 w 24"/>
                  <a:gd name="T13" fmla="*/ 13 h 25"/>
                  <a:gd name="T14" fmla="*/ 12 w 24"/>
                  <a:gd name="T15" fmla="*/ 4 h 25"/>
                  <a:gd name="T16" fmla="*/ 20 w 24"/>
                  <a:gd name="T17" fmla="*/ 13 h 25"/>
                  <a:gd name="T18" fmla="*/ 12 w 24"/>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8" y="25"/>
                      <a:pt x="24" y="19"/>
                      <a:pt x="24" y="13"/>
                    </a:cubicBezTo>
                    <a:cubicBezTo>
                      <a:pt x="24" y="6"/>
                      <a:pt x="18" y="0"/>
                      <a:pt x="12" y="0"/>
                    </a:cubicBezTo>
                    <a:close/>
                    <a:moveTo>
                      <a:pt x="12" y="21"/>
                    </a:moveTo>
                    <a:cubicBezTo>
                      <a:pt x="7" y="21"/>
                      <a:pt x="4" y="17"/>
                      <a:pt x="4" y="13"/>
                    </a:cubicBezTo>
                    <a:cubicBezTo>
                      <a:pt x="4" y="8"/>
                      <a:pt x="7" y="4"/>
                      <a:pt x="12" y="4"/>
                    </a:cubicBezTo>
                    <a:cubicBezTo>
                      <a:pt x="16" y="4"/>
                      <a:pt x="20" y="8"/>
                      <a:pt x="20" y="13"/>
                    </a:cubicBezTo>
                    <a:cubicBezTo>
                      <a:pt x="20" y="17"/>
                      <a:pt x="16" y="21"/>
                      <a:pt x="1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25" name="Group 18"/>
            <p:cNvGrpSpPr/>
            <p:nvPr/>
          </p:nvGrpSpPr>
          <p:grpSpPr>
            <a:xfrm>
              <a:off x="4038600" y="4019128"/>
              <a:ext cx="565623" cy="457622"/>
              <a:chOff x="5838825" y="2538413"/>
              <a:chExt cx="490538" cy="396874"/>
            </a:xfrm>
            <a:solidFill>
              <a:schemeClr val="bg1"/>
            </a:solidFill>
          </p:grpSpPr>
          <p:sp>
            <p:nvSpPr>
              <p:cNvPr id="27"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8"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29"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30" name="Group 22"/>
            <p:cNvGrpSpPr/>
            <p:nvPr/>
          </p:nvGrpSpPr>
          <p:grpSpPr>
            <a:xfrm>
              <a:off x="5139698" y="3670903"/>
              <a:ext cx="533875" cy="605408"/>
              <a:chOff x="3724276" y="2906713"/>
              <a:chExt cx="485775" cy="550863"/>
            </a:xfrm>
            <a:solidFill>
              <a:schemeClr val="bg1"/>
            </a:solidFill>
          </p:grpSpPr>
          <p:sp>
            <p:nvSpPr>
              <p:cNvPr id="31" name="Freeform 18"/>
              <p:cNvSpPr/>
              <p:nvPr/>
            </p:nvSpPr>
            <p:spPr bwMode="auto">
              <a:xfrm>
                <a:off x="3724276" y="2906713"/>
                <a:ext cx="485775" cy="98425"/>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2"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2" name="Freeform 19"/>
              <p:cNvSpPr>
                <a:spLocks noEditPoints="1"/>
              </p:cNvSpPr>
              <p:nvPr/>
            </p:nvSpPr>
            <p:spPr bwMode="auto">
              <a:xfrm>
                <a:off x="3760788" y="3024188"/>
                <a:ext cx="407988" cy="433388"/>
              </a:xfrm>
              <a:custGeom>
                <a:avLst/>
                <a:gdLst>
                  <a:gd name="T0" fmla="*/ 257 w 257"/>
                  <a:gd name="T1" fmla="*/ 171 h 273"/>
                  <a:gd name="T2" fmla="*/ 257 w 257"/>
                  <a:gd name="T3" fmla="*/ 0 h 273"/>
                  <a:gd name="T4" fmla="*/ 0 w 257"/>
                  <a:gd name="T5" fmla="*/ 0 h 273"/>
                  <a:gd name="T6" fmla="*/ 0 w 257"/>
                  <a:gd name="T7" fmla="*/ 171 h 273"/>
                  <a:gd name="T8" fmla="*/ 114 w 257"/>
                  <a:gd name="T9" fmla="*/ 171 h 273"/>
                  <a:gd name="T10" fmla="*/ 114 w 257"/>
                  <a:gd name="T11" fmla="*/ 226 h 273"/>
                  <a:gd name="T12" fmla="*/ 83 w 257"/>
                  <a:gd name="T13" fmla="*/ 226 h 273"/>
                  <a:gd name="T14" fmla="*/ 83 w 257"/>
                  <a:gd name="T15" fmla="*/ 216 h 273"/>
                  <a:gd name="T16" fmla="*/ 69 w 257"/>
                  <a:gd name="T17" fmla="*/ 216 h 273"/>
                  <a:gd name="T18" fmla="*/ 45 w 257"/>
                  <a:gd name="T19" fmla="*/ 273 h 273"/>
                  <a:gd name="T20" fmla="*/ 62 w 257"/>
                  <a:gd name="T21" fmla="*/ 273 h 273"/>
                  <a:gd name="T22" fmla="*/ 72 w 257"/>
                  <a:gd name="T23" fmla="*/ 245 h 273"/>
                  <a:gd name="T24" fmla="*/ 186 w 257"/>
                  <a:gd name="T25" fmla="*/ 245 h 273"/>
                  <a:gd name="T26" fmla="*/ 197 w 257"/>
                  <a:gd name="T27" fmla="*/ 273 h 273"/>
                  <a:gd name="T28" fmla="*/ 212 w 257"/>
                  <a:gd name="T29" fmla="*/ 273 h 273"/>
                  <a:gd name="T30" fmla="*/ 190 w 257"/>
                  <a:gd name="T31" fmla="*/ 216 h 273"/>
                  <a:gd name="T32" fmla="*/ 176 w 257"/>
                  <a:gd name="T33" fmla="*/ 216 h 273"/>
                  <a:gd name="T34" fmla="*/ 176 w 257"/>
                  <a:gd name="T35" fmla="*/ 226 h 273"/>
                  <a:gd name="T36" fmla="*/ 145 w 257"/>
                  <a:gd name="T37" fmla="*/ 226 h 273"/>
                  <a:gd name="T38" fmla="*/ 145 w 257"/>
                  <a:gd name="T39" fmla="*/ 171 h 273"/>
                  <a:gd name="T40" fmla="*/ 257 w 257"/>
                  <a:gd name="T41" fmla="*/ 171 h 273"/>
                  <a:gd name="T42" fmla="*/ 164 w 257"/>
                  <a:gd name="T43" fmla="*/ 52 h 273"/>
                  <a:gd name="T44" fmla="*/ 240 w 257"/>
                  <a:gd name="T45" fmla="*/ 52 h 273"/>
                  <a:gd name="T46" fmla="*/ 240 w 257"/>
                  <a:gd name="T47" fmla="*/ 69 h 273"/>
                  <a:gd name="T48" fmla="*/ 164 w 257"/>
                  <a:gd name="T49" fmla="*/ 69 h 273"/>
                  <a:gd name="T50" fmla="*/ 164 w 257"/>
                  <a:gd name="T51" fmla="*/ 52 h 273"/>
                  <a:gd name="T52" fmla="*/ 164 w 257"/>
                  <a:gd name="T53" fmla="*/ 83 h 273"/>
                  <a:gd name="T54" fmla="*/ 240 w 257"/>
                  <a:gd name="T55" fmla="*/ 83 h 273"/>
                  <a:gd name="T56" fmla="*/ 240 w 257"/>
                  <a:gd name="T57" fmla="*/ 100 h 273"/>
                  <a:gd name="T58" fmla="*/ 164 w 257"/>
                  <a:gd name="T59" fmla="*/ 100 h 273"/>
                  <a:gd name="T60" fmla="*/ 164 w 257"/>
                  <a:gd name="T61" fmla="*/ 83 h 273"/>
                  <a:gd name="T62" fmla="*/ 164 w 257"/>
                  <a:gd name="T63" fmla="*/ 116 h 273"/>
                  <a:gd name="T64" fmla="*/ 240 w 257"/>
                  <a:gd name="T65" fmla="*/ 116 h 273"/>
                  <a:gd name="T66" fmla="*/ 240 w 257"/>
                  <a:gd name="T67" fmla="*/ 133 h 273"/>
                  <a:gd name="T68" fmla="*/ 164 w 257"/>
                  <a:gd name="T69" fmla="*/ 133 h 273"/>
                  <a:gd name="T70" fmla="*/ 164 w 257"/>
                  <a:gd name="T71" fmla="*/ 116 h 273"/>
                  <a:gd name="T72" fmla="*/ 17 w 257"/>
                  <a:gd name="T73" fmla="*/ 138 h 273"/>
                  <a:gd name="T74" fmla="*/ 17 w 257"/>
                  <a:gd name="T75" fmla="*/ 45 h 273"/>
                  <a:gd name="T76" fmla="*/ 150 w 257"/>
                  <a:gd name="T77" fmla="*/ 45 h 273"/>
                  <a:gd name="T78" fmla="*/ 150 w 257"/>
                  <a:gd name="T79" fmla="*/ 138 h 273"/>
                  <a:gd name="T80" fmla="*/ 17 w 257"/>
                  <a:gd name="T81" fmla="*/ 13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7" h="273">
                    <a:moveTo>
                      <a:pt x="257" y="171"/>
                    </a:moveTo>
                    <a:lnTo>
                      <a:pt x="257" y="0"/>
                    </a:lnTo>
                    <a:lnTo>
                      <a:pt x="0" y="0"/>
                    </a:lnTo>
                    <a:lnTo>
                      <a:pt x="0" y="171"/>
                    </a:lnTo>
                    <a:lnTo>
                      <a:pt x="114" y="171"/>
                    </a:lnTo>
                    <a:lnTo>
                      <a:pt x="114" y="226"/>
                    </a:lnTo>
                    <a:lnTo>
                      <a:pt x="83" y="226"/>
                    </a:lnTo>
                    <a:lnTo>
                      <a:pt x="83" y="216"/>
                    </a:lnTo>
                    <a:lnTo>
                      <a:pt x="69" y="216"/>
                    </a:lnTo>
                    <a:lnTo>
                      <a:pt x="45" y="273"/>
                    </a:lnTo>
                    <a:lnTo>
                      <a:pt x="62" y="273"/>
                    </a:lnTo>
                    <a:lnTo>
                      <a:pt x="72" y="245"/>
                    </a:lnTo>
                    <a:lnTo>
                      <a:pt x="186" y="245"/>
                    </a:lnTo>
                    <a:lnTo>
                      <a:pt x="197" y="273"/>
                    </a:lnTo>
                    <a:lnTo>
                      <a:pt x="212" y="273"/>
                    </a:lnTo>
                    <a:lnTo>
                      <a:pt x="190" y="216"/>
                    </a:lnTo>
                    <a:lnTo>
                      <a:pt x="176" y="216"/>
                    </a:lnTo>
                    <a:lnTo>
                      <a:pt x="176" y="226"/>
                    </a:lnTo>
                    <a:lnTo>
                      <a:pt x="145" y="226"/>
                    </a:lnTo>
                    <a:lnTo>
                      <a:pt x="145" y="171"/>
                    </a:lnTo>
                    <a:lnTo>
                      <a:pt x="257" y="171"/>
                    </a:lnTo>
                    <a:close/>
                    <a:moveTo>
                      <a:pt x="164" y="52"/>
                    </a:moveTo>
                    <a:lnTo>
                      <a:pt x="240" y="52"/>
                    </a:lnTo>
                    <a:lnTo>
                      <a:pt x="240" y="69"/>
                    </a:lnTo>
                    <a:lnTo>
                      <a:pt x="164" y="69"/>
                    </a:lnTo>
                    <a:lnTo>
                      <a:pt x="164" y="52"/>
                    </a:lnTo>
                    <a:close/>
                    <a:moveTo>
                      <a:pt x="164" y="83"/>
                    </a:moveTo>
                    <a:lnTo>
                      <a:pt x="240" y="83"/>
                    </a:lnTo>
                    <a:lnTo>
                      <a:pt x="240" y="100"/>
                    </a:lnTo>
                    <a:lnTo>
                      <a:pt x="164" y="100"/>
                    </a:lnTo>
                    <a:lnTo>
                      <a:pt x="164" y="83"/>
                    </a:lnTo>
                    <a:close/>
                    <a:moveTo>
                      <a:pt x="164" y="116"/>
                    </a:moveTo>
                    <a:lnTo>
                      <a:pt x="240" y="116"/>
                    </a:lnTo>
                    <a:lnTo>
                      <a:pt x="240" y="133"/>
                    </a:lnTo>
                    <a:lnTo>
                      <a:pt x="164" y="133"/>
                    </a:lnTo>
                    <a:lnTo>
                      <a:pt x="164" y="116"/>
                    </a:lnTo>
                    <a:close/>
                    <a:moveTo>
                      <a:pt x="17" y="138"/>
                    </a:moveTo>
                    <a:lnTo>
                      <a:pt x="17" y="45"/>
                    </a:lnTo>
                    <a:lnTo>
                      <a:pt x="150" y="45"/>
                    </a:lnTo>
                    <a:lnTo>
                      <a:pt x="150" y="138"/>
                    </a:lnTo>
                    <a:lnTo>
                      <a:pt x="17"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3" name="Freeform 20"/>
              <p:cNvSpPr/>
              <p:nvPr/>
            </p:nvSpPr>
            <p:spPr bwMode="auto">
              <a:xfrm>
                <a:off x="3795713" y="3111500"/>
                <a:ext cx="200025" cy="112713"/>
              </a:xfrm>
              <a:custGeom>
                <a:avLst/>
                <a:gdLst>
                  <a:gd name="T0" fmla="*/ 104 w 126"/>
                  <a:gd name="T1" fmla="*/ 19 h 71"/>
                  <a:gd name="T2" fmla="*/ 95 w 126"/>
                  <a:gd name="T3" fmla="*/ 33 h 71"/>
                  <a:gd name="T4" fmla="*/ 85 w 126"/>
                  <a:gd name="T5" fmla="*/ 28 h 71"/>
                  <a:gd name="T6" fmla="*/ 85 w 126"/>
                  <a:gd name="T7" fmla="*/ 28 h 71"/>
                  <a:gd name="T8" fmla="*/ 61 w 126"/>
                  <a:gd name="T9" fmla="*/ 14 h 71"/>
                  <a:gd name="T10" fmla="*/ 57 w 126"/>
                  <a:gd name="T11" fmla="*/ 21 h 71"/>
                  <a:gd name="T12" fmla="*/ 50 w 126"/>
                  <a:gd name="T13" fmla="*/ 33 h 71"/>
                  <a:gd name="T14" fmla="*/ 26 w 126"/>
                  <a:gd name="T15" fmla="*/ 21 h 71"/>
                  <a:gd name="T16" fmla="*/ 21 w 126"/>
                  <a:gd name="T17" fmla="*/ 31 h 71"/>
                  <a:gd name="T18" fmla="*/ 21 w 126"/>
                  <a:gd name="T19" fmla="*/ 31 h 71"/>
                  <a:gd name="T20" fmla="*/ 0 w 126"/>
                  <a:gd name="T21" fmla="*/ 66 h 71"/>
                  <a:gd name="T22" fmla="*/ 9 w 126"/>
                  <a:gd name="T23" fmla="*/ 71 h 71"/>
                  <a:gd name="T24" fmla="*/ 31 w 126"/>
                  <a:gd name="T25" fmla="*/ 38 h 71"/>
                  <a:gd name="T26" fmla="*/ 42 w 126"/>
                  <a:gd name="T27" fmla="*/ 45 h 71"/>
                  <a:gd name="T28" fmla="*/ 42 w 126"/>
                  <a:gd name="T29" fmla="*/ 45 h 71"/>
                  <a:gd name="T30" fmla="*/ 52 w 126"/>
                  <a:gd name="T31" fmla="*/ 50 h 71"/>
                  <a:gd name="T32" fmla="*/ 66 w 126"/>
                  <a:gd name="T33" fmla="*/ 31 h 71"/>
                  <a:gd name="T34" fmla="*/ 76 w 126"/>
                  <a:gd name="T35" fmla="*/ 35 h 71"/>
                  <a:gd name="T36" fmla="*/ 76 w 126"/>
                  <a:gd name="T37" fmla="*/ 35 h 71"/>
                  <a:gd name="T38" fmla="*/ 99 w 126"/>
                  <a:gd name="T39" fmla="*/ 50 h 71"/>
                  <a:gd name="T40" fmla="*/ 99 w 126"/>
                  <a:gd name="T41" fmla="*/ 50 h 71"/>
                  <a:gd name="T42" fmla="*/ 99 w 126"/>
                  <a:gd name="T43" fmla="*/ 50 h 71"/>
                  <a:gd name="T44" fmla="*/ 111 w 126"/>
                  <a:gd name="T45" fmla="*/ 28 h 71"/>
                  <a:gd name="T46" fmla="*/ 111 w 126"/>
                  <a:gd name="T47" fmla="*/ 28 h 71"/>
                  <a:gd name="T48" fmla="*/ 126 w 126"/>
                  <a:gd name="T49" fmla="*/ 4 h 71"/>
                  <a:gd name="T50" fmla="*/ 116 w 126"/>
                  <a:gd name="T51" fmla="*/ 0 h 71"/>
                  <a:gd name="T52" fmla="*/ 104 w 126"/>
                  <a:gd name="T5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 h="71">
                    <a:moveTo>
                      <a:pt x="104" y="19"/>
                    </a:moveTo>
                    <a:lnTo>
                      <a:pt x="95" y="33"/>
                    </a:lnTo>
                    <a:lnTo>
                      <a:pt x="85" y="28"/>
                    </a:lnTo>
                    <a:lnTo>
                      <a:pt x="85" y="28"/>
                    </a:lnTo>
                    <a:lnTo>
                      <a:pt x="61" y="14"/>
                    </a:lnTo>
                    <a:lnTo>
                      <a:pt x="57" y="21"/>
                    </a:lnTo>
                    <a:lnTo>
                      <a:pt x="50" y="33"/>
                    </a:lnTo>
                    <a:lnTo>
                      <a:pt x="26" y="21"/>
                    </a:lnTo>
                    <a:lnTo>
                      <a:pt x="21" y="31"/>
                    </a:lnTo>
                    <a:lnTo>
                      <a:pt x="21" y="31"/>
                    </a:lnTo>
                    <a:lnTo>
                      <a:pt x="0" y="66"/>
                    </a:lnTo>
                    <a:lnTo>
                      <a:pt x="9" y="71"/>
                    </a:lnTo>
                    <a:lnTo>
                      <a:pt x="31" y="38"/>
                    </a:lnTo>
                    <a:lnTo>
                      <a:pt x="42" y="45"/>
                    </a:lnTo>
                    <a:lnTo>
                      <a:pt x="42" y="45"/>
                    </a:lnTo>
                    <a:lnTo>
                      <a:pt x="52" y="50"/>
                    </a:lnTo>
                    <a:lnTo>
                      <a:pt x="66" y="31"/>
                    </a:lnTo>
                    <a:lnTo>
                      <a:pt x="76" y="35"/>
                    </a:lnTo>
                    <a:lnTo>
                      <a:pt x="76" y="35"/>
                    </a:lnTo>
                    <a:lnTo>
                      <a:pt x="99" y="50"/>
                    </a:lnTo>
                    <a:lnTo>
                      <a:pt x="99" y="50"/>
                    </a:lnTo>
                    <a:lnTo>
                      <a:pt x="99" y="50"/>
                    </a:lnTo>
                    <a:lnTo>
                      <a:pt x="111" y="28"/>
                    </a:lnTo>
                    <a:lnTo>
                      <a:pt x="111" y="28"/>
                    </a:lnTo>
                    <a:lnTo>
                      <a:pt x="126" y="4"/>
                    </a:lnTo>
                    <a:lnTo>
                      <a:pt x="116" y="0"/>
                    </a:lnTo>
                    <a:lnTo>
                      <a:pt x="104"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cxnSp>
          <p:nvCxnSpPr>
            <p:cNvPr id="34" name="Straight Connector 26"/>
            <p:cNvCxnSpPr>
              <a:stCxn id="41" idx="6"/>
            </p:cNvCxnSpPr>
            <p:nvPr/>
          </p:nvCxnSpPr>
          <p:spPr>
            <a:xfrm flipV="1">
              <a:off x="2804849" y="4263469"/>
              <a:ext cx="950472"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Oval 28"/>
            <p:cNvSpPr>
              <a:spLocks noChangeArrowheads="1"/>
            </p:cNvSpPr>
            <p:nvPr/>
          </p:nvSpPr>
          <p:spPr bwMode="auto">
            <a:xfrm>
              <a:off x="2966050" y="3004569"/>
              <a:ext cx="539150" cy="547443"/>
            </a:xfrm>
            <a:prstGeom prst="ellipse">
              <a:avLst/>
            </a:prstGeom>
            <a:solidFill>
              <a:srgbClr val="14B28B"/>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6" name="Text Box 10"/>
            <p:cNvSpPr txBox="1">
              <a:spLocks noChangeArrowheads="1"/>
            </p:cNvSpPr>
            <p:nvPr/>
          </p:nvSpPr>
          <p:spPr bwMode="auto">
            <a:xfrm>
              <a:off x="1239501" y="2876550"/>
              <a:ext cx="1656099" cy="687011"/>
            </a:xfrm>
            <a:prstGeom prst="rect">
              <a:avLst/>
            </a:prstGeom>
            <a:noFill/>
            <a:ln w="9525">
              <a:noFill/>
              <a:miter lim="800000"/>
            </a:ln>
          </p:spPr>
          <p:txBody>
            <a:bodyPr wrap="square" lIns="45720" tIns="22860" rIns="45720" bIns="22860">
              <a:spAutoFit/>
            </a:bodyPr>
            <a:lstStyle/>
            <a:p>
              <a:pPr algn="r" defTabSz="1087755">
                <a:lnSpc>
                  <a:spcPct val="200000"/>
                </a:lnSpc>
              </a:pPr>
              <a:r>
                <a:rPr lang="en-US" sz="1600" b="1" smtClean="0">
                  <a:solidFill>
                    <a:schemeClr val="bg1">
                      <a:lumMod val="50000"/>
                    </a:schemeClr>
                  </a:solidFill>
                  <a:latin typeface="Open Sans" pitchFamily="34" charset="0"/>
                  <a:ea typeface="Open Sans" pitchFamily="34" charset="0"/>
                  <a:cs typeface="Open Sans" pitchFamily="34" charset="0"/>
                </a:rPr>
                <a:t>Well Display</a:t>
              </a:r>
              <a:endParaRPr lang="en-US" sz="1600" b="1"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a:t>
              </a:r>
              <a:r>
                <a:rPr lang="en-US" sz="1200" smtClean="0">
                  <a:solidFill>
                    <a:schemeClr val="bg1">
                      <a:lumMod val="50000"/>
                    </a:schemeClr>
                  </a:solidFill>
                  <a:latin typeface="Open Sans" pitchFamily="34" charset="0"/>
                  <a:ea typeface="Open Sans" pitchFamily="34" charset="0"/>
                  <a:cs typeface="Open Sans" pitchFamily="34" charset="0"/>
                </a:rPr>
                <a:t>consequat </a:t>
              </a:r>
              <a:r>
                <a:rPr lang="en-US" sz="1200">
                  <a:solidFill>
                    <a:schemeClr val="bg1">
                      <a:lumMod val="50000"/>
                    </a:schemeClr>
                  </a:solidFill>
                  <a:latin typeface="Open Sans" pitchFamily="34" charset="0"/>
                  <a:ea typeface="Open Sans" pitchFamily="34" charset="0"/>
                  <a:cs typeface="Open Sans" pitchFamily="34" charset="0"/>
                </a:rPr>
                <a:t>risus. </a:t>
              </a:r>
              <a:endParaRPr lang="en-US" sz="1200">
                <a:solidFill>
                  <a:schemeClr val="bg1">
                    <a:lumMod val="50000"/>
                  </a:schemeClr>
                </a:solidFill>
                <a:latin typeface="Open Sans" pitchFamily="34" charset="0"/>
                <a:ea typeface="Open Sans" pitchFamily="34" charset="0"/>
                <a:cs typeface="Open Sans" pitchFamily="34" charset="0"/>
              </a:endParaRPr>
            </a:p>
          </p:txBody>
        </p:sp>
        <p:sp>
          <p:nvSpPr>
            <p:cNvPr id="37" name="Oval 30"/>
            <p:cNvSpPr>
              <a:spLocks noChangeArrowheads="1"/>
            </p:cNvSpPr>
            <p:nvPr/>
          </p:nvSpPr>
          <p:spPr bwMode="auto">
            <a:xfrm>
              <a:off x="3728050" y="2104323"/>
              <a:ext cx="539150" cy="547443"/>
            </a:xfrm>
            <a:prstGeom prst="ellipse">
              <a:avLst/>
            </a:prstGeom>
            <a:solidFill>
              <a:srgbClr val="14B28B"/>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8" name="Text Box 10"/>
            <p:cNvSpPr txBox="1">
              <a:spLocks noChangeArrowheads="1"/>
            </p:cNvSpPr>
            <p:nvPr/>
          </p:nvSpPr>
          <p:spPr bwMode="auto">
            <a:xfrm>
              <a:off x="2001501" y="1976304"/>
              <a:ext cx="1656099" cy="687011"/>
            </a:xfrm>
            <a:prstGeom prst="rect">
              <a:avLst/>
            </a:prstGeom>
            <a:noFill/>
            <a:ln w="9525">
              <a:noFill/>
              <a:miter lim="800000"/>
            </a:ln>
          </p:spPr>
          <p:txBody>
            <a:bodyPr wrap="square" lIns="45720" tIns="22860" rIns="45720" bIns="22860">
              <a:spAutoFit/>
            </a:bodyPr>
            <a:lstStyle/>
            <a:p>
              <a:pPr algn="r" defTabSz="1087755">
                <a:lnSpc>
                  <a:spcPct val="200000"/>
                </a:lnSpc>
              </a:pPr>
              <a:r>
                <a:rPr lang="en-US" sz="1600" b="1" smtClean="0">
                  <a:solidFill>
                    <a:schemeClr val="bg1">
                      <a:lumMod val="50000"/>
                    </a:schemeClr>
                  </a:solidFill>
                  <a:latin typeface="Open Sans" pitchFamily="34" charset="0"/>
                  <a:ea typeface="Open Sans" pitchFamily="34" charset="0"/>
                  <a:cs typeface="Open Sans" pitchFamily="34" charset="0"/>
                </a:rPr>
                <a:t>Big Data</a:t>
              </a:r>
              <a:endParaRPr lang="en-US" sz="1600" b="1"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a:t>
              </a:r>
              <a:r>
                <a:rPr lang="en-US" sz="1200" smtClean="0">
                  <a:solidFill>
                    <a:schemeClr val="bg1">
                      <a:lumMod val="50000"/>
                    </a:schemeClr>
                  </a:solidFill>
                  <a:latin typeface="Open Sans" pitchFamily="34" charset="0"/>
                  <a:ea typeface="Open Sans" pitchFamily="34" charset="0"/>
                  <a:cs typeface="Open Sans" pitchFamily="34" charset="0"/>
                </a:rPr>
                <a:t>consequat </a:t>
              </a:r>
              <a:r>
                <a:rPr lang="en-US" sz="1200">
                  <a:solidFill>
                    <a:schemeClr val="bg1">
                      <a:lumMod val="50000"/>
                    </a:schemeClr>
                  </a:solidFill>
                  <a:latin typeface="Open Sans" pitchFamily="34" charset="0"/>
                  <a:ea typeface="Open Sans" pitchFamily="34" charset="0"/>
                  <a:cs typeface="Open Sans" pitchFamily="34" charset="0"/>
                </a:rPr>
                <a:t>risus. </a:t>
              </a:r>
              <a:endParaRPr lang="en-US" sz="1200">
                <a:solidFill>
                  <a:schemeClr val="bg1">
                    <a:lumMod val="50000"/>
                  </a:schemeClr>
                </a:solidFill>
                <a:latin typeface="Open Sans" pitchFamily="34" charset="0"/>
                <a:ea typeface="Open Sans" pitchFamily="34" charset="0"/>
                <a:cs typeface="Open Sans" pitchFamily="34" charset="0"/>
              </a:endParaRPr>
            </a:p>
          </p:txBody>
        </p:sp>
        <p:sp>
          <p:nvSpPr>
            <p:cNvPr id="39" name="Oval 32"/>
            <p:cNvSpPr>
              <a:spLocks noChangeArrowheads="1"/>
            </p:cNvSpPr>
            <p:nvPr/>
          </p:nvSpPr>
          <p:spPr bwMode="auto">
            <a:xfrm>
              <a:off x="4490050" y="1160599"/>
              <a:ext cx="539150" cy="547443"/>
            </a:xfrm>
            <a:prstGeom prst="ellipse">
              <a:avLst/>
            </a:prstGeom>
            <a:solidFill>
              <a:srgbClr val="14B28B"/>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0" name="Text Box 10"/>
            <p:cNvSpPr txBox="1">
              <a:spLocks noChangeArrowheads="1"/>
            </p:cNvSpPr>
            <p:nvPr/>
          </p:nvSpPr>
          <p:spPr bwMode="auto">
            <a:xfrm>
              <a:off x="2763501" y="1047750"/>
              <a:ext cx="1656099" cy="687011"/>
            </a:xfrm>
            <a:prstGeom prst="rect">
              <a:avLst/>
            </a:prstGeom>
            <a:noFill/>
            <a:ln w="9525">
              <a:noFill/>
              <a:miter lim="800000"/>
            </a:ln>
          </p:spPr>
          <p:txBody>
            <a:bodyPr wrap="square" lIns="45720" tIns="22860" rIns="45720" bIns="22860">
              <a:spAutoFit/>
            </a:bodyPr>
            <a:lstStyle/>
            <a:p>
              <a:pPr algn="r" defTabSz="1087755">
                <a:lnSpc>
                  <a:spcPct val="200000"/>
                </a:lnSpc>
              </a:pPr>
              <a:r>
                <a:rPr lang="en-US" sz="1600" b="1" smtClean="0">
                  <a:solidFill>
                    <a:schemeClr val="bg1">
                      <a:lumMod val="50000"/>
                    </a:schemeClr>
                  </a:solidFill>
                  <a:latin typeface="Open Sans" pitchFamily="34" charset="0"/>
                  <a:ea typeface="Open Sans" pitchFamily="34" charset="0"/>
                  <a:cs typeface="Open Sans" pitchFamily="34" charset="0"/>
                </a:rPr>
                <a:t>Autorepair</a:t>
              </a:r>
              <a:endParaRPr lang="en-US" sz="1600" b="1"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a:t>
              </a:r>
              <a:r>
                <a:rPr lang="en-US" sz="1200" smtClean="0">
                  <a:solidFill>
                    <a:schemeClr val="bg1">
                      <a:lumMod val="50000"/>
                    </a:schemeClr>
                  </a:solidFill>
                  <a:latin typeface="Open Sans" pitchFamily="34" charset="0"/>
                  <a:ea typeface="Open Sans" pitchFamily="34" charset="0"/>
                  <a:cs typeface="Open Sans" pitchFamily="34" charset="0"/>
                </a:rPr>
                <a:t>consequat </a:t>
              </a:r>
              <a:r>
                <a:rPr lang="en-US" sz="1200">
                  <a:solidFill>
                    <a:schemeClr val="bg1">
                      <a:lumMod val="50000"/>
                    </a:schemeClr>
                  </a:solidFill>
                  <a:latin typeface="Open Sans" pitchFamily="34" charset="0"/>
                  <a:ea typeface="Open Sans" pitchFamily="34" charset="0"/>
                  <a:cs typeface="Open Sans" pitchFamily="34" charset="0"/>
                </a:rPr>
                <a:t>risus. </a:t>
              </a:r>
              <a:endParaRPr lang="en-US" sz="1200">
                <a:solidFill>
                  <a:schemeClr val="bg1">
                    <a:lumMod val="50000"/>
                  </a:schemeClr>
                </a:solidFill>
                <a:latin typeface="Open Sans" pitchFamily="34" charset="0"/>
                <a:ea typeface="Open Sans" pitchFamily="34" charset="0"/>
                <a:cs typeface="Open Sans" pitchFamily="34" charset="0"/>
              </a:endParaRPr>
            </a:p>
          </p:txBody>
        </p:sp>
        <p:sp>
          <p:nvSpPr>
            <p:cNvPr id="41" name="Oval 34"/>
            <p:cNvSpPr>
              <a:spLocks noChangeArrowheads="1"/>
            </p:cNvSpPr>
            <p:nvPr/>
          </p:nvSpPr>
          <p:spPr bwMode="auto">
            <a:xfrm>
              <a:off x="2265699" y="3989748"/>
              <a:ext cx="539150" cy="547443"/>
            </a:xfrm>
            <a:prstGeom prst="ellipse">
              <a:avLst/>
            </a:prstGeom>
            <a:solidFill>
              <a:srgbClr val="14B28B"/>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2" name="Text Box 10"/>
            <p:cNvSpPr txBox="1">
              <a:spLocks noChangeArrowheads="1"/>
            </p:cNvSpPr>
            <p:nvPr/>
          </p:nvSpPr>
          <p:spPr bwMode="auto">
            <a:xfrm>
              <a:off x="539150" y="3861729"/>
              <a:ext cx="1656099" cy="687011"/>
            </a:xfrm>
            <a:prstGeom prst="rect">
              <a:avLst/>
            </a:prstGeom>
            <a:noFill/>
            <a:ln w="9525">
              <a:noFill/>
              <a:miter lim="800000"/>
            </a:ln>
          </p:spPr>
          <p:txBody>
            <a:bodyPr wrap="square" lIns="45720" tIns="22860" rIns="45720" bIns="22860">
              <a:spAutoFit/>
            </a:bodyPr>
            <a:lstStyle/>
            <a:p>
              <a:pPr algn="r" defTabSz="1087755">
                <a:lnSpc>
                  <a:spcPct val="200000"/>
                </a:lnSpc>
              </a:pPr>
              <a:r>
                <a:rPr lang="en-US" sz="1600" b="1" smtClean="0">
                  <a:solidFill>
                    <a:schemeClr val="bg1">
                      <a:lumMod val="50000"/>
                    </a:schemeClr>
                  </a:solidFill>
                  <a:latin typeface="Open Sans" pitchFamily="34" charset="0"/>
                  <a:ea typeface="Open Sans" pitchFamily="34" charset="0"/>
                  <a:cs typeface="Open Sans" pitchFamily="34" charset="0"/>
                </a:rPr>
                <a:t>Good View</a:t>
              </a:r>
              <a:endParaRPr lang="en-US" sz="1600" b="1"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a:t>
              </a:r>
              <a:r>
                <a:rPr lang="en-US" sz="1200" smtClean="0">
                  <a:solidFill>
                    <a:schemeClr val="bg1">
                      <a:lumMod val="50000"/>
                    </a:schemeClr>
                  </a:solidFill>
                  <a:latin typeface="Open Sans" pitchFamily="34" charset="0"/>
                  <a:ea typeface="Open Sans" pitchFamily="34" charset="0"/>
                  <a:cs typeface="Open Sans" pitchFamily="34" charset="0"/>
                </a:rPr>
                <a:t>consequat </a:t>
              </a:r>
              <a:r>
                <a:rPr lang="en-US" sz="1200">
                  <a:solidFill>
                    <a:schemeClr val="bg1">
                      <a:lumMod val="50000"/>
                    </a:schemeClr>
                  </a:solidFill>
                  <a:latin typeface="Open Sans" pitchFamily="34" charset="0"/>
                  <a:ea typeface="Open Sans" pitchFamily="34" charset="0"/>
                  <a:cs typeface="Open Sans" pitchFamily="34" charset="0"/>
                </a:rPr>
                <a:t>risus. </a:t>
              </a:r>
              <a:endParaRPr lang="en-US" sz="1200">
                <a:solidFill>
                  <a:schemeClr val="bg1">
                    <a:lumMod val="50000"/>
                  </a:schemeClr>
                </a:solidFill>
                <a:latin typeface="Open Sans" pitchFamily="34" charset="0"/>
                <a:ea typeface="Open Sans" pitchFamily="34" charset="0"/>
                <a:cs typeface="Open Sans" pitchFamily="34" charset="0"/>
              </a:endParaRPr>
            </a:p>
          </p:txBody>
        </p:sp>
        <p:cxnSp>
          <p:nvCxnSpPr>
            <p:cNvPr id="43" name="Straight Connector 39"/>
            <p:cNvCxnSpPr>
              <a:stCxn id="35" idx="6"/>
            </p:cNvCxnSpPr>
            <p:nvPr/>
          </p:nvCxnSpPr>
          <p:spPr>
            <a:xfrm flipV="1">
              <a:off x="3505200" y="3278289"/>
              <a:ext cx="1634498" cy="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1"/>
            <p:cNvCxnSpPr>
              <a:stCxn id="37" idx="6"/>
            </p:cNvCxnSpPr>
            <p:nvPr/>
          </p:nvCxnSpPr>
          <p:spPr>
            <a:xfrm flipV="1">
              <a:off x="4267200" y="2378043"/>
              <a:ext cx="1676400" cy="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3"/>
            <p:cNvCxnSpPr/>
            <p:nvPr/>
          </p:nvCxnSpPr>
          <p:spPr>
            <a:xfrm flipV="1">
              <a:off x="5029200" y="1434321"/>
              <a:ext cx="2286000"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7"/>
            <p:cNvCxnSpPr>
              <a:stCxn id="8" idx="3"/>
            </p:cNvCxnSpPr>
            <p:nvPr/>
          </p:nvCxnSpPr>
          <p:spPr>
            <a:xfrm flipH="1" flipV="1">
              <a:off x="5943600" y="2378043"/>
              <a:ext cx="4872" cy="4540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9"/>
            <p:cNvCxnSpPr/>
            <p:nvPr/>
          </p:nvCxnSpPr>
          <p:spPr>
            <a:xfrm flipV="1">
              <a:off x="7315200" y="1434321"/>
              <a:ext cx="0" cy="9437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Text Box 10"/>
            <p:cNvSpPr txBox="1">
              <a:spLocks noChangeArrowheads="1"/>
            </p:cNvSpPr>
            <p:nvPr/>
          </p:nvSpPr>
          <p:spPr bwMode="auto">
            <a:xfrm>
              <a:off x="414699" y="1172484"/>
              <a:ext cx="1780550" cy="966473"/>
            </a:xfrm>
            <a:prstGeom prst="rect">
              <a:avLst/>
            </a:prstGeom>
            <a:noFill/>
            <a:ln w="9525">
              <a:noFill/>
              <a:miter lim="800000"/>
            </a:ln>
          </p:spPr>
          <p:txBody>
            <a:bodyPr wrap="square" lIns="45720" tIns="22860" rIns="45720" bIns="22860">
              <a:spAutoFit/>
            </a:bodyPr>
            <a:lstStyle/>
            <a:p>
              <a:pPr defTabSz="1087755"/>
              <a:r>
                <a:rPr lang="en-US" sz="1600" i="1" smtClean="0">
                  <a:solidFill>
                    <a:schemeClr val="bg1">
                      <a:lumMod val="50000"/>
                    </a:schemeClr>
                  </a:solidFill>
                  <a:latin typeface="Open Sans" pitchFamily="34" charset="0"/>
                  <a:ea typeface="Open Sans" pitchFamily="34" charset="0"/>
                  <a:cs typeface="Open Sans" pitchFamily="34" charset="0"/>
                </a:rPr>
                <a:t>Nullam </a:t>
              </a:r>
              <a:r>
                <a:rPr lang="en-US" sz="1600" i="1">
                  <a:solidFill>
                    <a:schemeClr val="bg1">
                      <a:lumMod val="50000"/>
                    </a:schemeClr>
                  </a:solidFill>
                  <a:latin typeface="Open Sans" pitchFamily="34" charset="0"/>
                  <a:ea typeface="Open Sans" pitchFamily="34" charset="0"/>
                  <a:cs typeface="Open Sans" pitchFamily="34" charset="0"/>
                </a:rPr>
                <a:t>eu tempor purus. Nunc a leo </a:t>
              </a:r>
              <a:r>
                <a:rPr lang="en-US" sz="1600" i="1" smtClean="0">
                  <a:solidFill>
                    <a:schemeClr val="bg1">
                      <a:lumMod val="50000"/>
                    </a:schemeClr>
                  </a:solidFill>
                  <a:latin typeface="Open Sans" pitchFamily="34" charset="0"/>
                  <a:ea typeface="Open Sans" pitchFamily="34" charset="0"/>
                  <a:cs typeface="Open Sans" pitchFamily="34" charset="0"/>
                </a:rPr>
                <a:t>magna consequat risus, </a:t>
              </a:r>
              <a:r>
                <a:rPr lang="en-US" sz="1600" i="1">
                  <a:solidFill>
                    <a:schemeClr val="bg1">
                      <a:lumMod val="50000"/>
                    </a:schemeClr>
                  </a:solidFill>
                  <a:latin typeface="Open Sans" pitchFamily="34" charset="0"/>
                  <a:ea typeface="Open Sans" pitchFamily="34" charset="0"/>
                  <a:cs typeface="Open Sans" pitchFamily="34" charset="0"/>
                </a:rPr>
                <a:t>sit amet consequat risus. Nullam eu tempor purus. </a:t>
              </a:r>
              <a:endParaRPr lang="en-US" sz="1600" i="1" smtClean="0">
                <a:solidFill>
                  <a:schemeClr val="bg1">
                    <a:lumMod val="50000"/>
                  </a:schemeClr>
                </a:solidFill>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647641" y="1717466"/>
            <a:ext cx="11103663" cy="4427629"/>
            <a:chOff x="533400" y="1509921"/>
            <a:chExt cx="8153400" cy="3251200"/>
          </a:xfrm>
        </p:grpSpPr>
        <p:graphicFrame>
          <p:nvGraphicFramePr>
            <p:cNvPr id="7" name="Chart 2"/>
            <p:cNvGraphicFramePr/>
            <p:nvPr/>
          </p:nvGraphicFramePr>
          <p:xfrm>
            <a:off x="2768092" y="1662321"/>
            <a:ext cx="3615605" cy="3098800"/>
          </p:xfrm>
          <a:graphic>
            <a:graphicData uri="http://schemas.openxmlformats.org/drawingml/2006/chart">
              <c:chart xmlns:c="http://schemas.openxmlformats.org/drawingml/2006/chart" xmlns:r="http://schemas.openxmlformats.org/officeDocument/2006/relationships" r:id="rId1"/>
            </a:graphicData>
          </a:graphic>
        </p:graphicFrame>
        <p:sp>
          <p:nvSpPr>
            <p:cNvPr id="8" name="Text Box 10"/>
            <p:cNvSpPr txBox="1">
              <a:spLocks noChangeArrowheads="1"/>
            </p:cNvSpPr>
            <p:nvPr/>
          </p:nvSpPr>
          <p:spPr bwMode="auto">
            <a:xfrm>
              <a:off x="7010400" y="1509921"/>
              <a:ext cx="1676400" cy="802299"/>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smtClean="0">
                  <a:solidFill>
                    <a:schemeClr val="bg1">
                      <a:lumMod val="50000"/>
                    </a:schemeClr>
                  </a:solidFill>
                  <a:latin typeface="Open Sans" pitchFamily="34" charset="0"/>
                  <a:ea typeface="Open Sans" pitchFamily="34" charset="0"/>
                  <a:cs typeface="Open Sans" pitchFamily="34" charset="0"/>
                </a:rPr>
                <a:t>Notebook</a:t>
              </a:r>
              <a:endParaRPr lang="en-US" sz="16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200" smtClean="0">
                  <a:solidFill>
                    <a:schemeClr val="bg1">
                      <a:lumMod val="50000"/>
                    </a:schemeClr>
                  </a:solidFill>
                  <a:latin typeface="Open Sans" pitchFamily="34" charset="0"/>
                  <a:ea typeface="Open Sans" pitchFamily="34" charset="0"/>
                  <a:cs typeface="Open Sans" pitchFamily="34" charset="0"/>
                </a:rPr>
                <a:t>purus.</a:t>
              </a:r>
              <a:endParaRPr lang="en-US" sz="1200" smtClean="0">
                <a:solidFill>
                  <a:schemeClr val="bg1">
                    <a:lumMod val="50000"/>
                  </a:schemeClr>
                </a:solidFill>
                <a:latin typeface="Open Sans" pitchFamily="34" charset="0"/>
                <a:ea typeface="Open Sans" pitchFamily="34" charset="0"/>
                <a:cs typeface="Open Sans" pitchFamily="34" charset="0"/>
              </a:endParaRPr>
            </a:p>
          </p:txBody>
        </p:sp>
        <p:sp>
          <p:nvSpPr>
            <p:cNvPr id="9" name="Oval 5"/>
            <p:cNvSpPr/>
            <p:nvPr/>
          </p:nvSpPr>
          <p:spPr>
            <a:xfrm>
              <a:off x="6339973" y="1662321"/>
              <a:ext cx="594227" cy="597637"/>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500">
                <a:solidFill>
                  <a:schemeClr val="bg1">
                    <a:lumMod val="50000"/>
                  </a:schemeClr>
                </a:solidFill>
              </a:endParaRPr>
            </a:p>
          </p:txBody>
        </p:sp>
        <p:sp>
          <p:nvSpPr>
            <p:cNvPr id="10" name="Text Box 10"/>
            <p:cNvSpPr txBox="1">
              <a:spLocks noChangeArrowheads="1"/>
            </p:cNvSpPr>
            <p:nvPr/>
          </p:nvSpPr>
          <p:spPr bwMode="auto">
            <a:xfrm>
              <a:off x="7010400" y="3567321"/>
              <a:ext cx="1676400" cy="802299"/>
            </a:xfrm>
            <a:prstGeom prst="rect">
              <a:avLst/>
            </a:prstGeom>
            <a:noFill/>
            <a:ln w="9525">
              <a:noFill/>
              <a:miter lim="800000"/>
            </a:ln>
          </p:spPr>
          <p:txBody>
            <a:bodyPr wrap="square" lIns="45720" tIns="22860" rIns="45720" bIns="22860">
              <a:spAutoFit/>
            </a:bodyPr>
            <a:lstStyle/>
            <a:p>
              <a:pPr defTabSz="1087755">
                <a:lnSpc>
                  <a:spcPct val="200000"/>
                </a:lnSpc>
              </a:pPr>
              <a:r>
                <a:rPr lang="en-US" sz="1600" b="1" smtClean="0">
                  <a:solidFill>
                    <a:schemeClr val="bg1">
                      <a:lumMod val="50000"/>
                    </a:schemeClr>
                  </a:solidFill>
                  <a:latin typeface="Open Sans" pitchFamily="34" charset="0"/>
                  <a:ea typeface="Open Sans" pitchFamily="34" charset="0"/>
                  <a:cs typeface="Open Sans" pitchFamily="34" charset="0"/>
                </a:rPr>
                <a:t>Desktop</a:t>
              </a:r>
              <a:endParaRPr lang="en-US" sz="1600" b="1" smtClean="0">
                <a:solidFill>
                  <a:schemeClr val="bg1">
                    <a:lumMod val="50000"/>
                  </a:schemeClr>
                </a:solidFill>
                <a:latin typeface="Open Sans" pitchFamily="34" charset="0"/>
                <a:ea typeface="Open Sans" pitchFamily="34" charset="0"/>
                <a:cs typeface="Open Sans" pitchFamily="34" charset="0"/>
              </a:endParaRPr>
            </a:p>
            <a:p>
              <a:pP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200" smtClean="0">
                  <a:solidFill>
                    <a:schemeClr val="bg1">
                      <a:lumMod val="50000"/>
                    </a:schemeClr>
                  </a:solidFill>
                  <a:latin typeface="Open Sans" pitchFamily="34" charset="0"/>
                  <a:ea typeface="Open Sans" pitchFamily="34" charset="0"/>
                  <a:cs typeface="Open Sans" pitchFamily="34" charset="0"/>
                </a:rPr>
                <a:t>purus.</a:t>
              </a:r>
              <a:endParaRPr lang="en-US" sz="1200" smtClean="0">
                <a:solidFill>
                  <a:schemeClr val="bg1">
                    <a:lumMod val="50000"/>
                  </a:schemeClr>
                </a:solidFill>
                <a:latin typeface="Open Sans" pitchFamily="34" charset="0"/>
                <a:ea typeface="Open Sans" pitchFamily="34" charset="0"/>
                <a:cs typeface="Open Sans" pitchFamily="34" charset="0"/>
              </a:endParaRPr>
            </a:p>
          </p:txBody>
        </p:sp>
        <p:sp>
          <p:nvSpPr>
            <p:cNvPr id="11" name="Oval 7"/>
            <p:cNvSpPr/>
            <p:nvPr/>
          </p:nvSpPr>
          <p:spPr>
            <a:xfrm>
              <a:off x="6339973" y="3719721"/>
              <a:ext cx="594227" cy="597637"/>
            </a:xfrm>
            <a:prstGeom prst="ellipse">
              <a:avLst/>
            </a:prstGeom>
            <a:solidFill>
              <a:schemeClr val="bg1">
                <a:lumMod val="7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500">
                <a:solidFill>
                  <a:schemeClr val="bg1">
                    <a:lumMod val="50000"/>
                  </a:schemeClr>
                </a:solidFill>
              </a:endParaRPr>
            </a:p>
          </p:txBody>
        </p:sp>
        <p:sp>
          <p:nvSpPr>
            <p:cNvPr id="12" name="Text Box 10"/>
            <p:cNvSpPr txBox="1">
              <a:spLocks noChangeArrowheads="1"/>
            </p:cNvSpPr>
            <p:nvPr/>
          </p:nvSpPr>
          <p:spPr bwMode="auto">
            <a:xfrm>
              <a:off x="533400" y="1662321"/>
              <a:ext cx="1676400" cy="802299"/>
            </a:xfrm>
            <a:prstGeom prst="rect">
              <a:avLst/>
            </a:prstGeom>
            <a:noFill/>
            <a:ln w="9525">
              <a:noFill/>
              <a:miter lim="800000"/>
            </a:ln>
          </p:spPr>
          <p:txBody>
            <a:bodyPr wrap="square" lIns="45720" tIns="22860" rIns="45720" bIns="22860">
              <a:spAutoFit/>
            </a:bodyPr>
            <a:lstStyle/>
            <a:p>
              <a:pPr algn="r" defTabSz="1087755">
                <a:lnSpc>
                  <a:spcPct val="200000"/>
                </a:lnSpc>
              </a:pPr>
              <a:r>
                <a:rPr lang="en-US" sz="1600" b="1" dirty="0" smtClean="0">
                  <a:solidFill>
                    <a:schemeClr val="bg1">
                      <a:lumMod val="50000"/>
                    </a:schemeClr>
                  </a:solidFill>
                  <a:latin typeface="Open Sans" pitchFamily="34" charset="0"/>
                  <a:ea typeface="Open Sans" pitchFamily="34" charset="0"/>
                  <a:cs typeface="Open Sans" pitchFamily="34" charset="0"/>
                </a:rPr>
                <a:t>Property</a:t>
              </a:r>
              <a:endParaRPr lang="en-US" sz="1600" b="1" dirty="0"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tempor</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purus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Nunc</a:t>
              </a:r>
              <a:r>
                <a:rPr lang="en-US" sz="1200" dirty="0">
                  <a:solidFill>
                    <a:schemeClr val="bg1">
                      <a:lumMod val="50000"/>
                    </a:schemeClr>
                  </a:solidFill>
                  <a:latin typeface="Open Sans" pitchFamily="34" charset="0"/>
                  <a:ea typeface="Open Sans" pitchFamily="34" charset="0"/>
                  <a:cs typeface="Open Sans" pitchFamily="34" charset="0"/>
                </a:rPr>
                <a:t> a </a:t>
              </a:r>
              <a:r>
                <a:rPr lang="en-US" sz="1200" dirty="0" err="1">
                  <a:solidFill>
                    <a:schemeClr val="bg1">
                      <a:lumMod val="50000"/>
                    </a:schemeClr>
                  </a:solidFill>
                  <a:latin typeface="Open Sans" pitchFamily="34" charset="0"/>
                  <a:ea typeface="Open Sans" pitchFamily="34" charset="0"/>
                  <a:cs typeface="Open Sans" pitchFamily="34" charset="0"/>
                </a:rPr>
                <a:t>leo</a:t>
              </a:r>
              <a:r>
                <a:rPr lang="en-US" sz="1200" dirty="0">
                  <a:solidFill>
                    <a:schemeClr val="bg1">
                      <a:lumMod val="50000"/>
                    </a:schemeClr>
                  </a:solidFill>
                  <a:latin typeface="Open Sans" pitchFamily="34" charset="0"/>
                  <a:ea typeface="Open Sans" pitchFamily="34" charset="0"/>
                  <a:cs typeface="Open Sans" pitchFamily="34" charset="0"/>
                </a:rPr>
                <a:t> magna, sit </a:t>
              </a:r>
              <a:r>
                <a:rPr lang="en-US" sz="1200" dirty="0" err="1">
                  <a:solidFill>
                    <a:schemeClr val="bg1">
                      <a:lumMod val="50000"/>
                    </a:schemeClr>
                  </a:solidFill>
                  <a:latin typeface="Open Sans" pitchFamily="34" charset="0"/>
                  <a:ea typeface="Open Sans" pitchFamily="34" charset="0"/>
                  <a:cs typeface="Open Sans" pitchFamily="34" charset="0"/>
                </a:rPr>
                <a:t>amet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consequat</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risus</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Nullam</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eu</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a:solidFill>
                    <a:schemeClr val="bg1">
                      <a:lumMod val="50000"/>
                    </a:schemeClr>
                  </a:solidFill>
                  <a:latin typeface="Open Sans" pitchFamily="34" charset="0"/>
                  <a:ea typeface="Open Sans" pitchFamily="34" charset="0"/>
                  <a:cs typeface="Open Sans" pitchFamily="34" charset="0"/>
                </a:rPr>
                <a:t>tempor</a:t>
              </a:r>
              <a:r>
                <a:rPr lang="en-US" sz="1200" dirty="0">
                  <a:solidFill>
                    <a:schemeClr val="bg1">
                      <a:lumMod val="50000"/>
                    </a:schemeClr>
                  </a:solidFill>
                  <a:latin typeface="Open Sans" pitchFamily="34" charset="0"/>
                  <a:ea typeface="Open Sans" pitchFamily="34" charset="0"/>
                  <a:cs typeface="Open Sans" pitchFamily="34" charset="0"/>
                </a:rPr>
                <a:t> </a:t>
              </a:r>
              <a:r>
                <a:rPr lang="en-US" sz="1200" dirty="0" err="1" smtClean="0">
                  <a:solidFill>
                    <a:schemeClr val="bg1">
                      <a:lumMod val="50000"/>
                    </a:schemeClr>
                  </a:solidFill>
                  <a:latin typeface="Open Sans" pitchFamily="34" charset="0"/>
                  <a:ea typeface="Open Sans" pitchFamily="34" charset="0"/>
                  <a:cs typeface="Open Sans" pitchFamily="34" charset="0"/>
                </a:rPr>
                <a:t>purus</a:t>
              </a:r>
              <a:r>
                <a:rPr lang="en-US" sz="1200" dirty="0" smtClean="0">
                  <a:solidFill>
                    <a:schemeClr val="bg1">
                      <a:lumMod val="50000"/>
                    </a:schemeClr>
                  </a:solidFill>
                  <a:latin typeface="Open Sans" pitchFamily="34" charset="0"/>
                  <a:ea typeface="Open Sans" pitchFamily="34" charset="0"/>
                  <a:cs typeface="Open Sans" pitchFamily="34" charset="0"/>
                </a:rPr>
                <a:t>.</a:t>
              </a:r>
              <a:endParaRPr lang="en-US" sz="1200" dirty="0" smtClean="0">
                <a:solidFill>
                  <a:schemeClr val="bg1">
                    <a:lumMod val="50000"/>
                  </a:schemeClr>
                </a:solidFill>
                <a:latin typeface="Open Sans" pitchFamily="34" charset="0"/>
                <a:ea typeface="Open Sans" pitchFamily="34" charset="0"/>
                <a:cs typeface="Open Sans" pitchFamily="34" charset="0"/>
              </a:endParaRPr>
            </a:p>
          </p:txBody>
        </p:sp>
        <p:sp>
          <p:nvSpPr>
            <p:cNvPr id="13" name="Oval 10"/>
            <p:cNvSpPr/>
            <p:nvPr/>
          </p:nvSpPr>
          <p:spPr>
            <a:xfrm>
              <a:off x="2257993" y="1814721"/>
              <a:ext cx="594227" cy="597637"/>
            </a:xfrm>
            <a:prstGeom prst="ellipse">
              <a:avLst/>
            </a:prstGeom>
            <a:solidFill>
              <a:schemeClr val="bg1">
                <a:lumMod val="7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500">
                <a:solidFill>
                  <a:schemeClr val="bg1">
                    <a:lumMod val="50000"/>
                  </a:schemeClr>
                </a:solidFill>
              </a:endParaRPr>
            </a:p>
          </p:txBody>
        </p:sp>
        <p:sp>
          <p:nvSpPr>
            <p:cNvPr id="14" name="Text Box 10"/>
            <p:cNvSpPr txBox="1">
              <a:spLocks noChangeArrowheads="1"/>
            </p:cNvSpPr>
            <p:nvPr/>
          </p:nvSpPr>
          <p:spPr bwMode="auto">
            <a:xfrm>
              <a:off x="533400" y="3719721"/>
              <a:ext cx="1676400" cy="802299"/>
            </a:xfrm>
            <a:prstGeom prst="rect">
              <a:avLst/>
            </a:prstGeom>
            <a:noFill/>
            <a:ln w="9525">
              <a:noFill/>
              <a:miter lim="800000"/>
            </a:ln>
          </p:spPr>
          <p:txBody>
            <a:bodyPr wrap="square" lIns="45720" tIns="22860" rIns="45720" bIns="22860">
              <a:spAutoFit/>
            </a:bodyPr>
            <a:lstStyle/>
            <a:p>
              <a:pPr algn="r" defTabSz="1087755">
                <a:lnSpc>
                  <a:spcPct val="200000"/>
                </a:lnSpc>
              </a:pPr>
              <a:r>
                <a:rPr lang="en-US" sz="1600" b="1" smtClean="0">
                  <a:solidFill>
                    <a:schemeClr val="bg1">
                      <a:lumMod val="50000"/>
                    </a:schemeClr>
                  </a:solidFill>
                  <a:latin typeface="Open Sans" pitchFamily="34" charset="0"/>
                  <a:ea typeface="Open Sans" pitchFamily="34" charset="0"/>
                  <a:cs typeface="Open Sans" pitchFamily="34" charset="0"/>
                </a:rPr>
                <a:t>Software</a:t>
              </a:r>
              <a:endParaRPr lang="en-US" sz="1600" b="1" smtClean="0">
                <a:solidFill>
                  <a:schemeClr val="bg1">
                    <a:lumMod val="50000"/>
                  </a:schemeClr>
                </a:solidFill>
                <a:latin typeface="Open Sans" pitchFamily="34" charset="0"/>
                <a:ea typeface="Open Sans" pitchFamily="34" charset="0"/>
                <a:cs typeface="Open Sans" pitchFamily="34" charset="0"/>
              </a:endParaRPr>
            </a:p>
            <a:p>
              <a:pPr algn="r" defTabSz="1087755"/>
              <a:r>
                <a:rPr lang="en-US" sz="120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Nullam eu tempor </a:t>
              </a:r>
              <a:r>
                <a:rPr lang="en-US" sz="1200" smtClean="0">
                  <a:solidFill>
                    <a:schemeClr val="bg1">
                      <a:lumMod val="50000"/>
                    </a:schemeClr>
                  </a:solidFill>
                  <a:latin typeface="Open Sans" pitchFamily="34" charset="0"/>
                  <a:ea typeface="Open Sans" pitchFamily="34" charset="0"/>
                  <a:cs typeface="Open Sans" pitchFamily="34" charset="0"/>
                </a:rPr>
                <a:t>purus.</a:t>
              </a:r>
              <a:endParaRPr lang="en-US" sz="1200" smtClean="0">
                <a:solidFill>
                  <a:schemeClr val="bg1">
                    <a:lumMod val="50000"/>
                  </a:schemeClr>
                </a:solidFill>
                <a:latin typeface="Open Sans" pitchFamily="34" charset="0"/>
                <a:ea typeface="Open Sans" pitchFamily="34" charset="0"/>
                <a:cs typeface="Open Sans" pitchFamily="34" charset="0"/>
              </a:endParaRPr>
            </a:p>
          </p:txBody>
        </p:sp>
        <p:sp>
          <p:nvSpPr>
            <p:cNvPr id="15" name="Oval 13"/>
            <p:cNvSpPr/>
            <p:nvPr/>
          </p:nvSpPr>
          <p:spPr>
            <a:xfrm>
              <a:off x="2257993" y="3872121"/>
              <a:ext cx="594227" cy="597637"/>
            </a:xfrm>
            <a:prstGeom prst="ellipse">
              <a:avLst/>
            </a:prstGeom>
            <a:solidFill>
              <a:srgbClr val="14B28B"/>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500">
                <a:solidFill>
                  <a:schemeClr val="bg1">
                    <a:lumMod val="50000"/>
                  </a:schemeClr>
                </a:solidFill>
              </a:endParaRPr>
            </a:p>
          </p:txBody>
        </p:sp>
        <p:cxnSp>
          <p:nvCxnSpPr>
            <p:cNvPr id="16" name="Elbow Connector 15"/>
            <p:cNvCxnSpPr/>
            <p:nvPr/>
          </p:nvCxnSpPr>
          <p:spPr>
            <a:xfrm flipV="1">
              <a:off x="2852220" y="1961139"/>
              <a:ext cx="1033980" cy="1524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7"/>
            <p:cNvCxnSpPr/>
            <p:nvPr/>
          </p:nvCxnSpPr>
          <p:spPr>
            <a:xfrm rot="5400000" flipH="1" flipV="1">
              <a:off x="2381601" y="3352140"/>
              <a:ext cx="1289418" cy="348180"/>
            </a:xfrm>
            <a:prstGeom prst="bentConnector3">
              <a:avLst>
                <a:gd name="adj1" fmla="val 10121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Elbow Connector 20"/>
            <p:cNvCxnSpPr/>
            <p:nvPr/>
          </p:nvCxnSpPr>
          <p:spPr>
            <a:xfrm rot="10800000" flipV="1">
              <a:off x="5638801" y="1961138"/>
              <a:ext cx="701174" cy="298819"/>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5486401" y="4098235"/>
              <a:ext cx="853573" cy="1524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 Box 10"/>
            <p:cNvSpPr txBox="1">
              <a:spLocks noChangeArrowheads="1"/>
            </p:cNvSpPr>
            <p:nvPr/>
          </p:nvSpPr>
          <p:spPr bwMode="auto">
            <a:xfrm>
              <a:off x="5364412" y="2571750"/>
              <a:ext cx="502988" cy="237299"/>
            </a:xfrm>
            <a:prstGeom prst="rect">
              <a:avLst/>
            </a:prstGeom>
            <a:noFill/>
            <a:ln w="9525">
              <a:noFill/>
              <a:miter lim="800000"/>
            </a:ln>
          </p:spPr>
          <p:txBody>
            <a:bodyPr wrap="square" lIns="45720" tIns="22860" rIns="45720" bIns="22860">
              <a:spAutoFit/>
            </a:bodyPr>
            <a:lstStyle/>
            <a:p>
              <a:pPr algn="ctr" defTabSz="1087755"/>
              <a:r>
                <a:rPr lang="en-US" b="1" smtClean="0">
                  <a:solidFill>
                    <a:schemeClr val="bg1"/>
                  </a:solidFill>
                  <a:latin typeface="Open Sans" pitchFamily="34" charset="0"/>
                  <a:ea typeface="Open Sans" pitchFamily="34" charset="0"/>
                  <a:cs typeface="Open Sans" pitchFamily="34" charset="0"/>
                </a:rPr>
                <a:t>40%</a:t>
              </a:r>
              <a:endParaRPr lang="en-US" smtClean="0">
                <a:solidFill>
                  <a:schemeClr val="bg1"/>
                </a:solidFill>
                <a:latin typeface="Open Sans" pitchFamily="34" charset="0"/>
                <a:ea typeface="Open Sans" pitchFamily="34" charset="0"/>
                <a:cs typeface="Open Sans" pitchFamily="34" charset="0"/>
              </a:endParaRPr>
            </a:p>
          </p:txBody>
        </p:sp>
        <p:sp>
          <p:nvSpPr>
            <p:cNvPr id="25" name="Text Box 10"/>
            <p:cNvSpPr txBox="1">
              <a:spLocks noChangeArrowheads="1"/>
            </p:cNvSpPr>
            <p:nvPr/>
          </p:nvSpPr>
          <p:spPr bwMode="auto">
            <a:xfrm>
              <a:off x="3873894" y="2069158"/>
              <a:ext cx="502988" cy="237299"/>
            </a:xfrm>
            <a:prstGeom prst="rect">
              <a:avLst/>
            </a:prstGeom>
            <a:noFill/>
            <a:ln w="9525">
              <a:noFill/>
              <a:miter lim="800000"/>
            </a:ln>
          </p:spPr>
          <p:txBody>
            <a:bodyPr wrap="square" lIns="45720" tIns="22860" rIns="45720" bIns="22860">
              <a:spAutoFit/>
            </a:bodyPr>
            <a:lstStyle/>
            <a:p>
              <a:pPr algn="ctr" defTabSz="1087755"/>
              <a:r>
                <a:rPr lang="en-US" b="1" dirty="0" smtClean="0">
                  <a:solidFill>
                    <a:schemeClr val="bg1"/>
                  </a:solidFill>
                  <a:latin typeface="Open Sans" pitchFamily="34" charset="0"/>
                  <a:ea typeface="Open Sans" pitchFamily="34" charset="0"/>
                  <a:cs typeface="Open Sans" pitchFamily="34" charset="0"/>
                </a:rPr>
                <a:t>15%</a:t>
              </a:r>
              <a:endParaRPr lang="en-US" dirty="0" smtClean="0">
                <a:solidFill>
                  <a:schemeClr val="bg1"/>
                </a:solidFill>
                <a:latin typeface="Open Sans" pitchFamily="34" charset="0"/>
                <a:ea typeface="Open Sans" pitchFamily="34" charset="0"/>
                <a:cs typeface="Open Sans" pitchFamily="34" charset="0"/>
              </a:endParaRPr>
            </a:p>
          </p:txBody>
        </p:sp>
        <p:sp>
          <p:nvSpPr>
            <p:cNvPr id="27" name="Text Box 10"/>
            <p:cNvSpPr txBox="1">
              <a:spLocks noChangeArrowheads="1"/>
            </p:cNvSpPr>
            <p:nvPr/>
          </p:nvSpPr>
          <p:spPr bwMode="auto">
            <a:xfrm>
              <a:off x="4191000" y="4195528"/>
              <a:ext cx="502988" cy="237299"/>
            </a:xfrm>
            <a:prstGeom prst="rect">
              <a:avLst/>
            </a:prstGeom>
            <a:noFill/>
            <a:ln w="9525">
              <a:noFill/>
              <a:miter lim="800000"/>
            </a:ln>
          </p:spPr>
          <p:txBody>
            <a:bodyPr wrap="square" lIns="45720" tIns="22860" rIns="45720" bIns="22860">
              <a:spAutoFit/>
            </a:bodyPr>
            <a:lstStyle/>
            <a:p>
              <a:pPr algn="ctr" defTabSz="1087755"/>
              <a:r>
                <a:rPr lang="en-US" b="1" smtClean="0">
                  <a:solidFill>
                    <a:schemeClr val="bg1"/>
                  </a:solidFill>
                  <a:latin typeface="Open Sans" pitchFamily="34" charset="0"/>
                  <a:ea typeface="Open Sans" pitchFamily="34" charset="0"/>
                  <a:cs typeface="Open Sans" pitchFamily="34" charset="0"/>
                </a:rPr>
                <a:t>35%</a:t>
              </a:r>
              <a:endParaRPr lang="en-US" smtClean="0">
                <a:solidFill>
                  <a:schemeClr val="bg1"/>
                </a:solidFill>
                <a:latin typeface="Open Sans" pitchFamily="34" charset="0"/>
                <a:ea typeface="Open Sans" pitchFamily="34" charset="0"/>
                <a:cs typeface="Open Sans" pitchFamily="34" charset="0"/>
              </a:endParaRPr>
            </a:p>
          </p:txBody>
        </p:sp>
        <p:sp>
          <p:nvSpPr>
            <p:cNvPr id="28" name="Text Box 10"/>
            <p:cNvSpPr txBox="1">
              <a:spLocks noChangeArrowheads="1"/>
            </p:cNvSpPr>
            <p:nvPr/>
          </p:nvSpPr>
          <p:spPr bwMode="auto">
            <a:xfrm>
              <a:off x="3200400" y="2833360"/>
              <a:ext cx="502988" cy="237299"/>
            </a:xfrm>
            <a:prstGeom prst="rect">
              <a:avLst/>
            </a:prstGeom>
            <a:noFill/>
            <a:ln w="9525">
              <a:noFill/>
              <a:miter lim="800000"/>
            </a:ln>
          </p:spPr>
          <p:txBody>
            <a:bodyPr wrap="square" lIns="45720" tIns="22860" rIns="45720" bIns="22860">
              <a:spAutoFit/>
            </a:bodyPr>
            <a:lstStyle/>
            <a:p>
              <a:pPr algn="ctr" defTabSz="1087755"/>
              <a:r>
                <a:rPr lang="en-US" b="1" smtClean="0">
                  <a:solidFill>
                    <a:schemeClr val="bg1"/>
                  </a:solidFill>
                  <a:latin typeface="Open Sans" pitchFamily="34" charset="0"/>
                  <a:ea typeface="Open Sans" pitchFamily="34" charset="0"/>
                  <a:cs typeface="Open Sans" pitchFamily="34" charset="0"/>
                </a:rPr>
                <a:t>20%</a:t>
              </a:r>
              <a:endParaRPr lang="en-US" smtClean="0">
                <a:solidFill>
                  <a:schemeClr val="bg1"/>
                </a:solidFill>
                <a:latin typeface="Open Sans" pitchFamily="34" charset="0"/>
                <a:ea typeface="Open Sans" pitchFamily="34" charset="0"/>
                <a:cs typeface="Open Sans" pitchFamily="34" charset="0"/>
              </a:endParaRPr>
            </a:p>
          </p:txBody>
        </p:sp>
        <p:sp>
          <p:nvSpPr>
            <p:cNvPr id="29" name="Text Box 10"/>
            <p:cNvSpPr txBox="1">
              <a:spLocks noChangeArrowheads="1"/>
            </p:cNvSpPr>
            <p:nvPr/>
          </p:nvSpPr>
          <p:spPr bwMode="auto">
            <a:xfrm>
              <a:off x="3987788" y="3392283"/>
              <a:ext cx="1176214" cy="214700"/>
            </a:xfrm>
            <a:prstGeom prst="rect">
              <a:avLst/>
            </a:prstGeom>
            <a:noFill/>
            <a:ln w="9525">
              <a:noFill/>
              <a:miter lim="800000"/>
            </a:ln>
          </p:spPr>
          <p:txBody>
            <a:bodyPr wrap="square" lIns="45720" tIns="22860" rIns="45720" bIns="22860">
              <a:spAutoFit/>
            </a:bodyPr>
            <a:lstStyle/>
            <a:p>
              <a:pPr algn="ctr" defTabSz="1087755"/>
              <a:r>
                <a:rPr lang="en-US" sz="1600" b="1" smtClean="0">
                  <a:solidFill>
                    <a:schemeClr val="bg1">
                      <a:lumMod val="50000"/>
                    </a:schemeClr>
                  </a:solidFill>
                  <a:latin typeface="Open Sans" pitchFamily="34" charset="0"/>
                  <a:ea typeface="Open Sans" pitchFamily="34" charset="0"/>
                  <a:cs typeface="Open Sans" pitchFamily="34" charset="0"/>
                </a:rPr>
                <a:t>Hardware</a:t>
              </a:r>
              <a:endParaRPr lang="en-US" sz="1100" b="1" smtClean="0">
                <a:solidFill>
                  <a:schemeClr val="bg1">
                    <a:lumMod val="50000"/>
                  </a:schemeClr>
                </a:solidFill>
                <a:latin typeface="Open Sans" pitchFamily="34" charset="0"/>
                <a:ea typeface="Open Sans" pitchFamily="34" charset="0"/>
                <a:cs typeface="Open Sans" pitchFamily="34" charset="0"/>
              </a:endParaRPr>
            </a:p>
          </p:txBody>
        </p:sp>
        <p:grpSp>
          <p:nvGrpSpPr>
            <p:cNvPr id="30" name="Group 30"/>
            <p:cNvGrpSpPr/>
            <p:nvPr/>
          </p:nvGrpSpPr>
          <p:grpSpPr>
            <a:xfrm>
              <a:off x="4321526" y="2764909"/>
              <a:ext cx="508739" cy="573812"/>
              <a:chOff x="5513440" y="1766202"/>
              <a:chExt cx="429274" cy="484183"/>
            </a:xfrm>
            <a:solidFill>
              <a:srgbClr val="4BACC6"/>
            </a:solidFill>
          </p:grpSpPr>
          <p:sp>
            <p:nvSpPr>
              <p:cNvPr id="31"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rgbClr val="14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2"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rgbClr val="14B2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3"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grpSp>
          <p:nvGrpSpPr>
            <p:cNvPr id="34" name="Group 34"/>
            <p:cNvGrpSpPr/>
            <p:nvPr/>
          </p:nvGrpSpPr>
          <p:grpSpPr>
            <a:xfrm>
              <a:off x="2366260" y="1943739"/>
              <a:ext cx="381854" cy="310725"/>
              <a:chOff x="1550139" y="1314466"/>
              <a:chExt cx="509139" cy="414300"/>
            </a:xfrm>
            <a:solidFill>
              <a:schemeClr val="bg1"/>
            </a:solidFill>
          </p:grpSpPr>
          <p:sp>
            <p:nvSpPr>
              <p:cNvPr id="35"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6"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7"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400">
                  <a:solidFill>
                    <a:schemeClr val="bg1">
                      <a:lumMod val="50000"/>
                    </a:schemeClr>
                  </a:solidFill>
                </a:endParaRPr>
              </a:p>
            </p:txBody>
          </p:sp>
        </p:grpSp>
        <p:sp>
          <p:nvSpPr>
            <p:cNvPr id="38" name="Freeform 63"/>
            <p:cNvSpPr>
              <a:spLocks noEditPoints="1"/>
            </p:cNvSpPr>
            <p:nvPr/>
          </p:nvSpPr>
          <p:spPr bwMode="auto">
            <a:xfrm>
              <a:off x="2448097" y="4026162"/>
              <a:ext cx="214018" cy="289554"/>
            </a:xfrm>
            <a:custGeom>
              <a:avLst/>
              <a:gdLst>
                <a:gd name="T0" fmla="*/ 92 w 102"/>
                <a:gd name="T1" fmla="*/ 0 h 138"/>
                <a:gd name="T2" fmla="*/ 10 w 102"/>
                <a:gd name="T3" fmla="*/ 0 h 138"/>
                <a:gd name="T4" fmla="*/ 0 w 102"/>
                <a:gd name="T5" fmla="*/ 10 h 138"/>
                <a:gd name="T6" fmla="*/ 0 w 102"/>
                <a:gd name="T7" fmla="*/ 129 h 138"/>
                <a:gd name="T8" fmla="*/ 10 w 102"/>
                <a:gd name="T9" fmla="*/ 138 h 138"/>
                <a:gd name="T10" fmla="*/ 92 w 102"/>
                <a:gd name="T11" fmla="*/ 138 h 138"/>
                <a:gd name="T12" fmla="*/ 102 w 102"/>
                <a:gd name="T13" fmla="*/ 129 h 138"/>
                <a:gd name="T14" fmla="*/ 102 w 102"/>
                <a:gd name="T15" fmla="*/ 10 h 138"/>
                <a:gd name="T16" fmla="*/ 92 w 102"/>
                <a:gd name="T17" fmla="*/ 0 h 138"/>
                <a:gd name="T18" fmla="*/ 51 w 102"/>
                <a:gd name="T19" fmla="*/ 135 h 138"/>
                <a:gd name="T20" fmla="*/ 45 w 102"/>
                <a:gd name="T21" fmla="*/ 129 h 138"/>
                <a:gd name="T22" fmla="*/ 51 w 102"/>
                <a:gd name="T23" fmla="*/ 124 h 138"/>
                <a:gd name="T24" fmla="*/ 57 w 102"/>
                <a:gd name="T25" fmla="*/ 129 h 138"/>
                <a:gd name="T26" fmla="*/ 51 w 102"/>
                <a:gd name="T27" fmla="*/ 135 h 138"/>
                <a:gd name="T28" fmla="*/ 92 w 102"/>
                <a:gd name="T29" fmla="*/ 119 h 138"/>
                <a:gd name="T30" fmla="*/ 10 w 102"/>
                <a:gd name="T31" fmla="*/ 119 h 138"/>
                <a:gd name="T32" fmla="*/ 10 w 102"/>
                <a:gd name="T33" fmla="*/ 11 h 138"/>
                <a:gd name="T34" fmla="*/ 92 w 102"/>
                <a:gd name="T35" fmla="*/ 11 h 138"/>
                <a:gd name="T36" fmla="*/ 92 w 102"/>
                <a:gd name="T37"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39" name="Freeform 64"/>
            <p:cNvSpPr>
              <a:spLocks noEditPoints="1"/>
            </p:cNvSpPr>
            <p:nvPr/>
          </p:nvSpPr>
          <p:spPr bwMode="auto">
            <a:xfrm>
              <a:off x="6472770" y="3874691"/>
              <a:ext cx="310271" cy="29624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grpSp>
          <p:nvGrpSpPr>
            <p:cNvPr id="40" name="Group 40"/>
            <p:cNvGrpSpPr/>
            <p:nvPr/>
          </p:nvGrpSpPr>
          <p:grpSpPr>
            <a:xfrm>
              <a:off x="6461122" y="1824533"/>
              <a:ext cx="353172" cy="262091"/>
              <a:chOff x="5129089" y="3156352"/>
              <a:chExt cx="474198" cy="351905"/>
            </a:xfrm>
            <a:solidFill>
              <a:schemeClr val="bg1"/>
            </a:solidFill>
          </p:grpSpPr>
          <p:sp>
            <p:nvSpPr>
              <p:cNvPr id="41"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sp>
            <p:nvSpPr>
              <p:cNvPr id="42"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91440" tIns="45720" rIns="91440" bIns="45720" numCol="1" anchor="t" anchorCtr="0" compatLnSpc="1"/>
              <a:lstStyle/>
              <a:p>
                <a:endParaRPr lang="en-US" sz="2400">
                  <a:solidFill>
                    <a:schemeClr val="bg1">
                      <a:lumMod val="50000"/>
                    </a:schemeClr>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sp>
        <p:nvSpPr>
          <p:cNvPr id="7" name="矩形 6"/>
          <p:cNvSpPr/>
          <p:nvPr/>
        </p:nvSpPr>
        <p:spPr>
          <a:xfrm>
            <a:off x="760413" y="2485549"/>
            <a:ext cx="1439862" cy="3313112"/>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93950" y="3822224"/>
            <a:ext cx="1441450" cy="1976437"/>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029075" y="4830286"/>
            <a:ext cx="1439863" cy="968375"/>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664200" y="3101499"/>
            <a:ext cx="1439863" cy="2697162"/>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
          <p:cNvSpPr txBox="1">
            <a:spLocks noChangeArrowheads="1"/>
          </p:cNvSpPr>
          <p:nvPr/>
        </p:nvSpPr>
        <p:spPr bwMode="auto">
          <a:xfrm>
            <a:off x="788988" y="2485549"/>
            <a:ext cx="141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4000" dirty="0">
                <a:solidFill>
                  <a:schemeClr val="bg1"/>
                </a:solidFill>
                <a:latin typeface="Impact" panose="020B0806030902050204" pitchFamily="34" charset="0"/>
                <a:ea typeface="冬青黑体简体中文 W3" pitchFamily="34" charset="-122"/>
              </a:rPr>
              <a:t>75%</a:t>
            </a:r>
            <a:endParaRPr lang="zh-CN" altLang="en-US" sz="4000" dirty="0">
              <a:solidFill>
                <a:schemeClr val="bg1"/>
              </a:solidFill>
              <a:latin typeface="Impact" panose="020B0806030902050204" pitchFamily="34" charset="0"/>
              <a:ea typeface="冬青黑体简体中文 W3" pitchFamily="34" charset="-122"/>
            </a:endParaRPr>
          </a:p>
        </p:txBody>
      </p:sp>
      <p:sp>
        <p:nvSpPr>
          <p:cNvPr id="12" name="文本框 20"/>
          <p:cNvSpPr txBox="1">
            <a:spLocks noChangeArrowheads="1"/>
          </p:cNvSpPr>
          <p:nvPr/>
        </p:nvSpPr>
        <p:spPr bwMode="auto">
          <a:xfrm>
            <a:off x="2393950" y="3822224"/>
            <a:ext cx="1441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4000">
                <a:solidFill>
                  <a:schemeClr val="bg1"/>
                </a:solidFill>
                <a:latin typeface="Impact" panose="020B0806030902050204" pitchFamily="34" charset="0"/>
                <a:ea typeface="冬青黑体简体中文 W3" pitchFamily="34" charset="-122"/>
              </a:rPr>
              <a:t>45%</a:t>
            </a:r>
            <a:endParaRPr lang="zh-CN" altLang="en-US" sz="4000">
              <a:solidFill>
                <a:schemeClr val="bg1"/>
              </a:solidFill>
              <a:latin typeface="Impact" panose="020B0806030902050204" pitchFamily="34" charset="0"/>
              <a:ea typeface="冬青黑体简体中文 W3" pitchFamily="34" charset="-122"/>
            </a:endParaRPr>
          </a:p>
        </p:txBody>
      </p:sp>
      <p:sp>
        <p:nvSpPr>
          <p:cNvPr id="13" name="文本框 21"/>
          <p:cNvSpPr txBox="1">
            <a:spLocks noChangeArrowheads="1"/>
          </p:cNvSpPr>
          <p:nvPr/>
        </p:nvSpPr>
        <p:spPr bwMode="auto">
          <a:xfrm>
            <a:off x="4029075" y="4817586"/>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4000">
                <a:solidFill>
                  <a:schemeClr val="bg1"/>
                </a:solidFill>
                <a:latin typeface="Impact" panose="020B0806030902050204" pitchFamily="34" charset="0"/>
                <a:ea typeface="冬青黑体简体中文 W3" pitchFamily="34" charset="-122"/>
              </a:rPr>
              <a:t>25%</a:t>
            </a:r>
            <a:endParaRPr lang="zh-CN" altLang="en-US" sz="4000">
              <a:solidFill>
                <a:schemeClr val="bg1"/>
              </a:solidFill>
              <a:latin typeface="Impact" panose="020B0806030902050204" pitchFamily="34" charset="0"/>
              <a:ea typeface="冬青黑体简体中文 W3" pitchFamily="34" charset="-122"/>
            </a:endParaRPr>
          </a:p>
        </p:txBody>
      </p:sp>
      <p:sp>
        <p:nvSpPr>
          <p:cNvPr id="14" name="文本框 22"/>
          <p:cNvSpPr txBox="1">
            <a:spLocks noChangeArrowheads="1"/>
          </p:cNvSpPr>
          <p:nvPr/>
        </p:nvSpPr>
        <p:spPr bwMode="auto">
          <a:xfrm>
            <a:off x="5664200" y="3114199"/>
            <a:ext cx="1439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4000">
                <a:solidFill>
                  <a:schemeClr val="bg1"/>
                </a:solidFill>
                <a:latin typeface="Impact" panose="020B0806030902050204" pitchFamily="34" charset="0"/>
                <a:ea typeface="冬青黑体简体中文 W3" pitchFamily="34" charset="-122"/>
              </a:rPr>
              <a:t>65%</a:t>
            </a:r>
            <a:endParaRPr lang="zh-CN" altLang="en-US" sz="4000">
              <a:solidFill>
                <a:schemeClr val="bg1"/>
              </a:solidFill>
              <a:latin typeface="Impact" panose="020B0806030902050204" pitchFamily="34" charset="0"/>
              <a:ea typeface="冬青黑体简体中文 W3" pitchFamily="34" charset="-122"/>
            </a:endParaRPr>
          </a:p>
        </p:txBody>
      </p:sp>
      <p:sp>
        <p:nvSpPr>
          <p:cNvPr id="15" name="矩形 39"/>
          <p:cNvSpPr>
            <a:spLocks noChangeArrowheads="1"/>
          </p:cNvSpPr>
          <p:nvPr/>
        </p:nvSpPr>
        <p:spPr bwMode="auto">
          <a:xfrm>
            <a:off x="7239000" y="1915636"/>
            <a:ext cx="372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
        <p:nvSpPr>
          <p:cNvPr id="16" name="矩形 40"/>
          <p:cNvSpPr>
            <a:spLocks noChangeArrowheads="1"/>
          </p:cNvSpPr>
          <p:nvPr/>
        </p:nvSpPr>
        <p:spPr bwMode="auto">
          <a:xfrm>
            <a:off x="7239000" y="3388836"/>
            <a:ext cx="372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
        <p:nvSpPr>
          <p:cNvPr id="17" name="矩形 47"/>
          <p:cNvSpPr>
            <a:spLocks noChangeArrowheads="1"/>
          </p:cNvSpPr>
          <p:nvPr/>
        </p:nvSpPr>
        <p:spPr bwMode="auto">
          <a:xfrm>
            <a:off x="7239000" y="4860449"/>
            <a:ext cx="372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6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600" noProof="1">
                <a:solidFill>
                  <a:schemeClr val="bg1">
                    <a:lumMod val="50000"/>
                  </a:schemeClr>
                </a:solidFill>
                <a:latin typeface="Hiragino Sans GB W3" pitchFamily="34" charset="-122"/>
                <a:ea typeface="Hiragino Sans GB W3" pitchFamily="34" charset="-122"/>
              </a:rPr>
              <a:t> </a:t>
            </a:r>
            <a:endParaRPr lang="de-DE" altLang="zh-CN" sz="1600">
              <a:solidFill>
                <a:schemeClr val="bg1">
                  <a:lumMod val="50000"/>
                </a:schemeClr>
              </a:solidFill>
              <a:latin typeface="Hiragino Sans GB W3" pitchFamily="34" charset="-122"/>
              <a:ea typeface="Hiragino Sans GB W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anim calcmode="lin" valueType="num">
                                      <p:cBhvr>
                                        <p:cTn id="39" dur="250" fill="hold"/>
                                        <p:tgtEl>
                                          <p:spTgt spid="7"/>
                                        </p:tgtEl>
                                        <p:attrNameLst>
                                          <p:attrName>ppt_x</p:attrName>
                                        </p:attrNameLst>
                                      </p:cBhvr>
                                      <p:tavLst>
                                        <p:tav tm="0">
                                          <p:val>
                                            <p:strVal val="#ppt_x"/>
                                          </p:val>
                                        </p:tav>
                                        <p:tav tm="100000">
                                          <p:val>
                                            <p:strVal val="#ppt_x"/>
                                          </p:val>
                                        </p:tav>
                                      </p:tavLst>
                                    </p:anim>
                                    <p:anim calcmode="lin" valueType="num">
                                      <p:cBhvr>
                                        <p:cTn id="40" dur="25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anim calcmode="lin" valueType="num">
                                      <p:cBhvr>
                                        <p:cTn id="45" dur="250" fill="hold"/>
                                        <p:tgtEl>
                                          <p:spTgt spid="8"/>
                                        </p:tgtEl>
                                        <p:attrNameLst>
                                          <p:attrName>ppt_x</p:attrName>
                                        </p:attrNameLst>
                                      </p:cBhvr>
                                      <p:tavLst>
                                        <p:tav tm="0">
                                          <p:val>
                                            <p:strVal val="#ppt_x"/>
                                          </p:val>
                                        </p:tav>
                                        <p:tav tm="100000">
                                          <p:val>
                                            <p:strVal val="#ppt_x"/>
                                          </p:val>
                                        </p:tav>
                                      </p:tavLst>
                                    </p:anim>
                                    <p:anim calcmode="lin" valueType="num">
                                      <p:cBhvr>
                                        <p:cTn id="46" dur="2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4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42"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50"/>
                                        <p:tgtEl>
                                          <p:spTgt spid="10"/>
                                        </p:tgtEl>
                                      </p:cBhvr>
                                    </p:animEffect>
                                    <p:anim calcmode="lin" valueType="num">
                                      <p:cBhvr>
                                        <p:cTn id="57" dur="250" fill="hold"/>
                                        <p:tgtEl>
                                          <p:spTgt spid="10"/>
                                        </p:tgtEl>
                                        <p:attrNameLst>
                                          <p:attrName>ppt_x</p:attrName>
                                        </p:attrNameLst>
                                      </p:cBhvr>
                                      <p:tavLst>
                                        <p:tav tm="0">
                                          <p:val>
                                            <p:strVal val="#ppt_x"/>
                                          </p:val>
                                        </p:tav>
                                        <p:tav tm="100000">
                                          <p:val>
                                            <p:strVal val="#ppt_x"/>
                                          </p:val>
                                        </p:tav>
                                      </p:tavLst>
                                    </p:anim>
                                    <p:anim calcmode="lin" valueType="num">
                                      <p:cBhvr>
                                        <p:cTn id="58" dur="250" fill="hold"/>
                                        <p:tgtEl>
                                          <p:spTgt spid="10"/>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50"/>
                                        <p:tgtEl>
                                          <p:spTgt spid="11"/>
                                        </p:tgtEl>
                                      </p:cBhvr>
                                    </p:animEffect>
                                    <p:anim calcmode="lin" valueType="num">
                                      <p:cBhvr>
                                        <p:cTn id="63" dur="250" fill="hold"/>
                                        <p:tgtEl>
                                          <p:spTgt spid="11"/>
                                        </p:tgtEl>
                                        <p:attrNameLst>
                                          <p:attrName>ppt_x</p:attrName>
                                        </p:attrNameLst>
                                      </p:cBhvr>
                                      <p:tavLst>
                                        <p:tav tm="0">
                                          <p:val>
                                            <p:strVal val="#ppt_x"/>
                                          </p:val>
                                        </p:tav>
                                        <p:tav tm="100000">
                                          <p:val>
                                            <p:strVal val="#ppt_x"/>
                                          </p:val>
                                        </p:tav>
                                      </p:tavLst>
                                    </p:anim>
                                    <p:anim calcmode="lin" valueType="num">
                                      <p:cBhvr>
                                        <p:cTn id="64" dur="250" fill="hold"/>
                                        <p:tgtEl>
                                          <p:spTgt spid="11"/>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anim calcmode="lin" valueType="num">
                                      <p:cBhvr>
                                        <p:cTn id="69" dur="250" fill="hold"/>
                                        <p:tgtEl>
                                          <p:spTgt spid="12"/>
                                        </p:tgtEl>
                                        <p:attrNameLst>
                                          <p:attrName>ppt_x</p:attrName>
                                        </p:attrNameLst>
                                      </p:cBhvr>
                                      <p:tavLst>
                                        <p:tav tm="0">
                                          <p:val>
                                            <p:strVal val="#ppt_x"/>
                                          </p:val>
                                        </p:tav>
                                        <p:tav tm="100000">
                                          <p:val>
                                            <p:strVal val="#ppt_x"/>
                                          </p:val>
                                        </p:tav>
                                      </p:tavLst>
                                    </p:anim>
                                    <p:anim calcmode="lin" valueType="num">
                                      <p:cBhvr>
                                        <p:cTn id="70" dur="250" fill="hold"/>
                                        <p:tgtEl>
                                          <p:spTgt spid="12"/>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250"/>
                                        <p:tgtEl>
                                          <p:spTgt spid="13"/>
                                        </p:tgtEl>
                                      </p:cBhvr>
                                    </p:animEffect>
                                    <p:anim calcmode="lin" valueType="num">
                                      <p:cBhvr>
                                        <p:cTn id="75" dur="250" fill="hold"/>
                                        <p:tgtEl>
                                          <p:spTgt spid="13"/>
                                        </p:tgtEl>
                                        <p:attrNameLst>
                                          <p:attrName>ppt_x</p:attrName>
                                        </p:attrNameLst>
                                      </p:cBhvr>
                                      <p:tavLst>
                                        <p:tav tm="0">
                                          <p:val>
                                            <p:strVal val="#ppt_x"/>
                                          </p:val>
                                        </p:tav>
                                        <p:tav tm="100000">
                                          <p:val>
                                            <p:strVal val="#ppt_x"/>
                                          </p:val>
                                        </p:tav>
                                      </p:tavLst>
                                    </p:anim>
                                    <p:anim calcmode="lin" valueType="num">
                                      <p:cBhvr>
                                        <p:cTn id="76" dur="250" fill="hold"/>
                                        <p:tgtEl>
                                          <p:spTgt spid="13"/>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250"/>
                                        <p:tgtEl>
                                          <p:spTgt spid="14"/>
                                        </p:tgtEl>
                                      </p:cBhvr>
                                    </p:animEffect>
                                    <p:anim calcmode="lin" valueType="num">
                                      <p:cBhvr>
                                        <p:cTn id="81" dur="250" fill="hold"/>
                                        <p:tgtEl>
                                          <p:spTgt spid="14"/>
                                        </p:tgtEl>
                                        <p:attrNameLst>
                                          <p:attrName>ppt_x</p:attrName>
                                        </p:attrNameLst>
                                      </p:cBhvr>
                                      <p:tavLst>
                                        <p:tav tm="0">
                                          <p:val>
                                            <p:strVal val="#ppt_x"/>
                                          </p:val>
                                        </p:tav>
                                        <p:tav tm="100000">
                                          <p:val>
                                            <p:strVal val="#ppt_x"/>
                                          </p:val>
                                        </p:tav>
                                      </p:tavLst>
                                    </p:anim>
                                    <p:anim calcmode="lin" valueType="num">
                                      <p:cBhvr>
                                        <p:cTn id="82" dur="250" fill="hold"/>
                                        <p:tgtEl>
                                          <p:spTgt spid="14"/>
                                        </p:tgtEl>
                                        <p:attrNameLst>
                                          <p:attrName>ppt_y</p:attrName>
                                        </p:attrNameLst>
                                      </p:cBhvr>
                                      <p:tavLst>
                                        <p:tav tm="0">
                                          <p:val>
                                            <p:strVal val="#ppt_y+.1"/>
                                          </p:val>
                                        </p:tav>
                                        <p:tav tm="100000">
                                          <p:val>
                                            <p:strVal val="#ppt_y"/>
                                          </p:val>
                                        </p:tav>
                                      </p:tavLst>
                                    </p:anim>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250"/>
                                        <p:tgtEl>
                                          <p:spTgt spid="15"/>
                                        </p:tgtEl>
                                      </p:cBhvr>
                                    </p:animEffect>
                                    <p:anim calcmode="lin" valueType="num">
                                      <p:cBhvr>
                                        <p:cTn id="87" dur="250" fill="hold"/>
                                        <p:tgtEl>
                                          <p:spTgt spid="15"/>
                                        </p:tgtEl>
                                        <p:attrNameLst>
                                          <p:attrName>ppt_x</p:attrName>
                                        </p:attrNameLst>
                                      </p:cBhvr>
                                      <p:tavLst>
                                        <p:tav tm="0">
                                          <p:val>
                                            <p:strVal val="#ppt_x"/>
                                          </p:val>
                                        </p:tav>
                                        <p:tav tm="100000">
                                          <p:val>
                                            <p:strVal val="#ppt_x"/>
                                          </p:val>
                                        </p:tav>
                                      </p:tavLst>
                                    </p:anim>
                                    <p:anim calcmode="lin" valueType="num">
                                      <p:cBhvr>
                                        <p:cTn id="88" dur="250" fill="hold"/>
                                        <p:tgtEl>
                                          <p:spTgt spid="15"/>
                                        </p:tgtEl>
                                        <p:attrNameLst>
                                          <p:attrName>ppt_y</p:attrName>
                                        </p:attrNameLst>
                                      </p:cBhvr>
                                      <p:tavLst>
                                        <p:tav tm="0">
                                          <p:val>
                                            <p:strVal val="#ppt_y+.1"/>
                                          </p:val>
                                        </p:tav>
                                        <p:tav tm="100000">
                                          <p:val>
                                            <p:strVal val="#ppt_y"/>
                                          </p:val>
                                        </p:tav>
                                      </p:tavLst>
                                    </p:anim>
                                  </p:childTnLst>
                                </p:cTn>
                              </p:par>
                            </p:childTnLst>
                          </p:cTn>
                        </p:par>
                        <p:par>
                          <p:cTn id="89" fill="hold">
                            <p:stCondLst>
                              <p:cond delay="6000"/>
                            </p:stCondLst>
                            <p:childTnLst>
                              <p:par>
                                <p:cTn id="90" presetID="42" presetClass="entr" presetSubtype="0"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anim calcmode="lin" valueType="num">
                                      <p:cBhvr>
                                        <p:cTn id="93" dur="250" fill="hold"/>
                                        <p:tgtEl>
                                          <p:spTgt spid="16"/>
                                        </p:tgtEl>
                                        <p:attrNameLst>
                                          <p:attrName>ppt_x</p:attrName>
                                        </p:attrNameLst>
                                      </p:cBhvr>
                                      <p:tavLst>
                                        <p:tav tm="0">
                                          <p:val>
                                            <p:strVal val="#ppt_x"/>
                                          </p:val>
                                        </p:tav>
                                        <p:tav tm="100000">
                                          <p:val>
                                            <p:strVal val="#ppt_x"/>
                                          </p:val>
                                        </p:tav>
                                      </p:tavLst>
                                    </p:anim>
                                    <p:anim calcmode="lin" valueType="num">
                                      <p:cBhvr>
                                        <p:cTn id="94" dur="250" fill="hold"/>
                                        <p:tgtEl>
                                          <p:spTgt spid="16"/>
                                        </p:tgtEl>
                                        <p:attrNameLst>
                                          <p:attrName>ppt_y</p:attrName>
                                        </p:attrNameLst>
                                      </p:cBhvr>
                                      <p:tavLst>
                                        <p:tav tm="0">
                                          <p:val>
                                            <p:strVal val="#ppt_y+.1"/>
                                          </p:val>
                                        </p:tav>
                                        <p:tav tm="100000">
                                          <p:val>
                                            <p:strVal val="#ppt_y"/>
                                          </p:val>
                                        </p:tav>
                                      </p:tavLst>
                                    </p:anim>
                                  </p:childTnLst>
                                </p:cTn>
                              </p:par>
                            </p:childTnLst>
                          </p:cTn>
                        </p:par>
                        <p:par>
                          <p:cTn id="95" fill="hold">
                            <p:stCondLst>
                              <p:cond delay="6500"/>
                            </p:stCondLst>
                            <p:childTnLst>
                              <p:par>
                                <p:cTn id="96" presetID="42" presetClass="entr" presetSubtype="0"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250"/>
                                        <p:tgtEl>
                                          <p:spTgt spid="17"/>
                                        </p:tgtEl>
                                      </p:cBhvr>
                                    </p:animEffect>
                                    <p:anim calcmode="lin" valueType="num">
                                      <p:cBhvr>
                                        <p:cTn id="99" dur="250" fill="hold"/>
                                        <p:tgtEl>
                                          <p:spTgt spid="17"/>
                                        </p:tgtEl>
                                        <p:attrNameLst>
                                          <p:attrName>ppt_x</p:attrName>
                                        </p:attrNameLst>
                                      </p:cBhvr>
                                      <p:tavLst>
                                        <p:tav tm="0">
                                          <p:val>
                                            <p:strVal val="#ppt_x"/>
                                          </p:val>
                                        </p:tav>
                                        <p:tav tm="100000">
                                          <p:val>
                                            <p:strVal val="#ppt_x"/>
                                          </p:val>
                                        </p:tav>
                                      </p:tavLst>
                                    </p:anim>
                                    <p:anim calcmode="lin" valueType="num">
                                      <p:cBhvr>
                                        <p:cTn id="100"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P spid="7" grpId="0" animBg="1"/>
      <p:bldP spid="8" grpId="0" animBg="1"/>
      <p:bldP spid="9" grpId="0" animBg="1"/>
      <p:bldP spid="10" grpId="0" animBg="1"/>
      <p:bldP spid="11" grpId="0"/>
      <p:bldP spid="12" grpId="0"/>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矩形 2"/>
          <p:cNvSpPr/>
          <p:nvPr>
            <p:custDataLst>
              <p:tags r:id="rId1"/>
            </p:custDataLst>
          </p:nvPr>
        </p:nvSpPr>
        <p:spPr>
          <a:xfrm flipV="1">
            <a:off x="0" y="6125581"/>
            <a:ext cx="12187290" cy="734007"/>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PA_矩形 19"/>
          <p:cNvSpPr/>
          <p:nvPr>
            <p:custDataLst>
              <p:tags r:id="rId2"/>
            </p:custDataLst>
          </p:nvPr>
        </p:nvSpPr>
        <p:spPr>
          <a:xfrm flipV="1">
            <a:off x="0" y="-12732"/>
            <a:ext cx="12187290" cy="159154"/>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flipH="1">
            <a:off x="-5" y="4397389"/>
            <a:ext cx="3169857" cy="1728192"/>
            <a:chOff x="5917424" y="3435846"/>
            <a:chExt cx="3226576" cy="1707654"/>
          </a:xfrm>
        </p:grpSpPr>
        <p:pic>
          <p:nvPicPr>
            <p:cNvPr id="34"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4"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 name="组合 35"/>
          <p:cNvGrpSpPr/>
          <p:nvPr/>
        </p:nvGrpSpPr>
        <p:grpSpPr>
          <a:xfrm>
            <a:off x="8494358" y="4144579"/>
            <a:ext cx="3797050" cy="2009573"/>
            <a:chOff x="5917422" y="3435846"/>
            <a:chExt cx="3226578" cy="1707654"/>
          </a:xfrm>
        </p:grpSpPr>
        <p:pic>
          <p:nvPicPr>
            <p:cNvPr id="37"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p:blipFill>
          <p:spPr bwMode="auto">
            <a:xfrm>
              <a:off x="5917422" y="3435846"/>
              <a:ext cx="3226574"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9" name="PA_图片 1"/>
          <p:cNvPicPr>
            <a:picLocks noChangeAspect="1"/>
          </p:cNvPicPr>
          <p:nvPr>
            <p:custDataLst>
              <p:tags r:id="rId5"/>
            </p:custDataLst>
          </p:nvPr>
        </p:nvPicPr>
        <p:blipFill rotWithShape="1">
          <a:blip r:embed="rId6" cstate="screen"/>
          <a:srcRect/>
          <a:stretch>
            <a:fillRect/>
          </a:stretch>
        </p:blipFill>
        <p:spPr>
          <a:xfrm>
            <a:off x="-20391" y="3200824"/>
            <a:ext cx="12207681" cy="2924757"/>
          </a:xfrm>
          <a:prstGeom prst="rect">
            <a:avLst/>
          </a:prstGeom>
          <a:effectLst>
            <a:reflection blurRad="6350" stA="52000" endA="300" endPos="35000" dir="5400000" sy="-100000" algn="bl" rotWithShape="0"/>
          </a:effectLst>
        </p:spPr>
      </p:pic>
      <p:grpSp>
        <p:nvGrpSpPr>
          <p:cNvPr id="40" name="组合 39"/>
          <p:cNvGrpSpPr/>
          <p:nvPr/>
        </p:nvGrpSpPr>
        <p:grpSpPr>
          <a:xfrm>
            <a:off x="4976460" y="976873"/>
            <a:ext cx="2208112" cy="435950"/>
            <a:chOff x="5079370" y="6311120"/>
            <a:chExt cx="1944235" cy="383852"/>
          </a:xfrm>
          <a:solidFill>
            <a:srgbClr val="14B28B"/>
          </a:solidFill>
        </p:grpSpPr>
        <p:sp>
          <p:nvSpPr>
            <p:cNvPr id="41" name="PA_任意多边形 11"/>
            <p:cNvSpPr>
              <a:spLocks noChangeAspect="1" noEditPoints="1"/>
            </p:cNvSpPr>
            <p:nvPr>
              <p:custDataLst>
                <p:tags r:id="rId7"/>
              </p:custDataLst>
            </p:nvPr>
          </p:nvSpPr>
          <p:spPr bwMode="auto">
            <a:xfrm>
              <a:off x="5079370" y="6311120"/>
              <a:ext cx="383852" cy="383852"/>
            </a:xfrm>
            <a:custGeom>
              <a:avLst/>
              <a:gdLst>
                <a:gd name="T0" fmla="*/ 1701 w 2449"/>
                <a:gd name="T1" fmla="*/ 97 h 2449"/>
                <a:gd name="T2" fmla="*/ 2130 w 2449"/>
                <a:gd name="T3" fmla="*/ 401 h 2449"/>
                <a:gd name="T4" fmla="*/ 2394 w 2449"/>
                <a:gd name="T5" fmla="*/ 860 h 2449"/>
                <a:gd name="T6" fmla="*/ 2435 w 2449"/>
                <a:gd name="T7" fmla="*/ 1411 h 2449"/>
                <a:gd name="T8" fmla="*/ 2239 w 2449"/>
                <a:gd name="T9" fmla="*/ 1909 h 2449"/>
                <a:gd name="T10" fmla="*/ 1859 w 2449"/>
                <a:gd name="T11" fmla="*/ 2271 h 2449"/>
                <a:gd name="T12" fmla="*/ 1350 w 2449"/>
                <a:gd name="T13" fmla="*/ 2443 h 2449"/>
                <a:gd name="T14" fmla="*/ 804 w 2449"/>
                <a:gd name="T15" fmla="*/ 2374 h 2449"/>
                <a:gd name="T16" fmla="*/ 359 w 2449"/>
                <a:gd name="T17" fmla="*/ 2090 h 2449"/>
                <a:gd name="T18" fmla="*/ 75 w 2449"/>
                <a:gd name="T19" fmla="*/ 1645 h 2449"/>
                <a:gd name="T20" fmla="*/ 6 w 2449"/>
                <a:gd name="T21" fmla="*/ 1099 h 2449"/>
                <a:gd name="T22" fmla="*/ 178 w 2449"/>
                <a:gd name="T23" fmla="*/ 590 h 2449"/>
                <a:gd name="T24" fmla="*/ 540 w 2449"/>
                <a:gd name="T25" fmla="*/ 210 h 2449"/>
                <a:gd name="T26" fmla="*/ 1038 w 2449"/>
                <a:gd name="T27" fmla="*/ 14 h 2449"/>
                <a:gd name="T28" fmla="*/ 1341 w 2449"/>
                <a:gd name="T29" fmla="*/ 798 h 2449"/>
                <a:gd name="T30" fmla="*/ 1532 w 2449"/>
                <a:gd name="T31" fmla="*/ 875 h 2449"/>
                <a:gd name="T32" fmla="*/ 1663 w 2449"/>
                <a:gd name="T33" fmla="*/ 1009 h 2449"/>
                <a:gd name="T34" fmla="*/ 1713 w 2449"/>
                <a:gd name="T35" fmla="*/ 1179 h 2449"/>
                <a:gd name="T36" fmla="*/ 1656 w 2449"/>
                <a:gd name="T37" fmla="*/ 1362 h 2449"/>
                <a:gd name="T38" fmla="*/ 1391 w 2449"/>
                <a:gd name="T39" fmla="*/ 1548 h 2449"/>
                <a:gd name="T40" fmla="*/ 1192 w 2449"/>
                <a:gd name="T41" fmla="*/ 1573 h 2449"/>
                <a:gd name="T42" fmla="*/ 982 w 2449"/>
                <a:gd name="T43" fmla="*/ 1526 h 2449"/>
                <a:gd name="T44" fmla="*/ 821 w 2449"/>
                <a:gd name="T45" fmla="*/ 1415 h 2449"/>
                <a:gd name="T46" fmla="*/ 732 w 2449"/>
                <a:gd name="T47" fmla="*/ 1259 h 2449"/>
                <a:gd name="T48" fmla="*/ 738 w 2449"/>
                <a:gd name="T49" fmla="*/ 1081 h 2449"/>
                <a:gd name="T50" fmla="*/ 835 w 2449"/>
                <a:gd name="T51" fmla="*/ 929 h 2449"/>
                <a:gd name="T52" fmla="*/ 1003 w 2449"/>
                <a:gd name="T53" fmla="*/ 824 h 2449"/>
                <a:gd name="T54" fmla="*/ 1218 w 2449"/>
                <a:gd name="T55" fmla="*/ 785 h 2449"/>
                <a:gd name="T56" fmla="*/ 1511 w 2449"/>
                <a:gd name="T57" fmla="*/ 1150 h 2449"/>
                <a:gd name="T58" fmla="*/ 1506 w 2449"/>
                <a:gd name="T59" fmla="*/ 1200 h 2449"/>
                <a:gd name="T60" fmla="*/ 1452 w 2449"/>
                <a:gd name="T61" fmla="*/ 1223 h 2449"/>
                <a:gd name="T62" fmla="*/ 1409 w 2449"/>
                <a:gd name="T63" fmla="*/ 1176 h 2449"/>
                <a:gd name="T64" fmla="*/ 1442 w 2449"/>
                <a:gd name="T65" fmla="*/ 1122 h 2449"/>
                <a:gd name="T66" fmla="*/ 1234 w 2449"/>
                <a:gd name="T67" fmla="*/ 1122 h 2449"/>
                <a:gd name="T68" fmla="*/ 1266 w 2449"/>
                <a:gd name="T69" fmla="*/ 1176 h 2449"/>
                <a:gd name="T70" fmla="*/ 1224 w 2449"/>
                <a:gd name="T71" fmla="*/ 1223 h 2449"/>
                <a:gd name="T72" fmla="*/ 1169 w 2449"/>
                <a:gd name="T73" fmla="*/ 1200 h 2449"/>
                <a:gd name="T74" fmla="*/ 1164 w 2449"/>
                <a:gd name="T75" fmla="*/ 1150 h 2449"/>
                <a:gd name="T76" fmla="*/ 964 w 2449"/>
                <a:gd name="T77" fmla="*/ 1117 h 2449"/>
                <a:gd name="T78" fmla="*/ 1016 w 2449"/>
                <a:gd name="T79" fmla="*/ 1155 h 2449"/>
                <a:gd name="T80" fmla="*/ 1003 w 2449"/>
                <a:gd name="T81" fmla="*/ 1208 h 2449"/>
                <a:gd name="T82" fmla="*/ 949 w 2449"/>
                <a:gd name="T83" fmla="*/ 1221 h 2449"/>
                <a:gd name="T84" fmla="*/ 911 w 2449"/>
                <a:gd name="T85" fmla="*/ 1171 h 2449"/>
                <a:gd name="T86" fmla="*/ 949 w 2449"/>
                <a:gd name="T87" fmla="*/ 1120 h 2449"/>
                <a:gd name="T88" fmla="*/ 1433 w 2449"/>
                <a:gd name="T89" fmla="*/ 413 h 2449"/>
                <a:gd name="T90" fmla="*/ 1757 w 2449"/>
                <a:gd name="T91" fmla="*/ 579 h 2449"/>
                <a:gd name="T92" fmla="*/ 1979 w 2449"/>
                <a:gd name="T93" fmla="*/ 861 h 2449"/>
                <a:gd name="T94" fmla="*/ 2062 w 2449"/>
                <a:gd name="T95" fmla="*/ 1224 h 2449"/>
                <a:gd name="T96" fmla="*/ 1979 w 2449"/>
                <a:gd name="T97" fmla="*/ 1588 h 2449"/>
                <a:gd name="T98" fmla="*/ 1757 w 2449"/>
                <a:gd name="T99" fmla="*/ 1871 h 2449"/>
                <a:gd name="T100" fmla="*/ 1433 w 2449"/>
                <a:gd name="T101" fmla="*/ 2035 h 2449"/>
                <a:gd name="T102" fmla="*/ 1056 w 2449"/>
                <a:gd name="T103" fmla="*/ 2046 h 2449"/>
                <a:gd name="T104" fmla="*/ 723 w 2449"/>
                <a:gd name="T105" fmla="*/ 1895 h 2449"/>
                <a:gd name="T106" fmla="*/ 488 w 2449"/>
                <a:gd name="T107" fmla="*/ 1624 h 2449"/>
                <a:gd name="T108" fmla="*/ 388 w 2449"/>
                <a:gd name="T109" fmla="*/ 1268 h 2449"/>
                <a:gd name="T110" fmla="*/ 453 w 2449"/>
                <a:gd name="T111" fmla="*/ 899 h 2449"/>
                <a:gd name="T112" fmla="*/ 662 w 2449"/>
                <a:gd name="T113" fmla="*/ 605 h 2449"/>
                <a:gd name="T114" fmla="*/ 975 w 2449"/>
                <a:gd name="T115"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9" h="2449">
                  <a:moveTo>
                    <a:pt x="1225" y="0"/>
                  </a:moveTo>
                  <a:lnTo>
                    <a:pt x="1287" y="2"/>
                  </a:lnTo>
                  <a:lnTo>
                    <a:pt x="1350" y="7"/>
                  </a:lnTo>
                  <a:lnTo>
                    <a:pt x="1411" y="14"/>
                  </a:lnTo>
                  <a:lnTo>
                    <a:pt x="1471" y="25"/>
                  </a:lnTo>
                  <a:lnTo>
                    <a:pt x="1530" y="39"/>
                  </a:lnTo>
                  <a:lnTo>
                    <a:pt x="1589" y="55"/>
                  </a:lnTo>
                  <a:lnTo>
                    <a:pt x="1645" y="74"/>
                  </a:lnTo>
                  <a:lnTo>
                    <a:pt x="1701" y="97"/>
                  </a:lnTo>
                  <a:lnTo>
                    <a:pt x="1755" y="121"/>
                  </a:lnTo>
                  <a:lnTo>
                    <a:pt x="1808" y="148"/>
                  </a:lnTo>
                  <a:lnTo>
                    <a:pt x="1859" y="177"/>
                  </a:lnTo>
                  <a:lnTo>
                    <a:pt x="1909" y="210"/>
                  </a:lnTo>
                  <a:lnTo>
                    <a:pt x="1957" y="244"/>
                  </a:lnTo>
                  <a:lnTo>
                    <a:pt x="2003" y="280"/>
                  </a:lnTo>
                  <a:lnTo>
                    <a:pt x="2048" y="319"/>
                  </a:lnTo>
                  <a:lnTo>
                    <a:pt x="2090" y="359"/>
                  </a:lnTo>
                  <a:lnTo>
                    <a:pt x="2130" y="401"/>
                  </a:lnTo>
                  <a:lnTo>
                    <a:pt x="2170" y="446"/>
                  </a:lnTo>
                  <a:lnTo>
                    <a:pt x="2206" y="492"/>
                  </a:lnTo>
                  <a:lnTo>
                    <a:pt x="2239" y="541"/>
                  </a:lnTo>
                  <a:lnTo>
                    <a:pt x="2272" y="590"/>
                  </a:lnTo>
                  <a:lnTo>
                    <a:pt x="2301" y="641"/>
                  </a:lnTo>
                  <a:lnTo>
                    <a:pt x="2328" y="694"/>
                  </a:lnTo>
                  <a:lnTo>
                    <a:pt x="2352" y="748"/>
                  </a:lnTo>
                  <a:lnTo>
                    <a:pt x="2375" y="804"/>
                  </a:lnTo>
                  <a:lnTo>
                    <a:pt x="2394" y="860"/>
                  </a:lnTo>
                  <a:lnTo>
                    <a:pt x="2411" y="919"/>
                  </a:lnTo>
                  <a:lnTo>
                    <a:pt x="2424" y="978"/>
                  </a:lnTo>
                  <a:lnTo>
                    <a:pt x="2435" y="1038"/>
                  </a:lnTo>
                  <a:lnTo>
                    <a:pt x="2442" y="1099"/>
                  </a:lnTo>
                  <a:lnTo>
                    <a:pt x="2447" y="1162"/>
                  </a:lnTo>
                  <a:lnTo>
                    <a:pt x="2449" y="1224"/>
                  </a:lnTo>
                  <a:lnTo>
                    <a:pt x="2447" y="1288"/>
                  </a:lnTo>
                  <a:lnTo>
                    <a:pt x="2442" y="1349"/>
                  </a:lnTo>
                  <a:lnTo>
                    <a:pt x="2435" y="1411"/>
                  </a:lnTo>
                  <a:lnTo>
                    <a:pt x="2424" y="1472"/>
                  </a:lnTo>
                  <a:lnTo>
                    <a:pt x="2411" y="1530"/>
                  </a:lnTo>
                  <a:lnTo>
                    <a:pt x="2394" y="1589"/>
                  </a:lnTo>
                  <a:lnTo>
                    <a:pt x="2375" y="1645"/>
                  </a:lnTo>
                  <a:lnTo>
                    <a:pt x="2352" y="1701"/>
                  </a:lnTo>
                  <a:lnTo>
                    <a:pt x="2328" y="1755"/>
                  </a:lnTo>
                  <a:lnTo>
                    <a:pt x="2301" y="1807"/>
                  </a:lnTo>
                  <a:lnTo>
                    <a:pt x="2272" y="1859"/>
                  </a:lnTo>
                  <a:lnTo>
                    <a:pt x="2239" y="1909"/>
                  </a:lnTo>
                  <a:lnTo>
                    <a:pt x="2206" y="1957"/>
                  </a:lnTo>
                  <a:lnTo>
                    <a:pt x="2170" y="2003"/>
                  </a:lnTo>
                  <a:lnTo>
                    <a:pt x="2130" y="2048"/>
                  </a:lnTo>
                  <a:lnTo>
                    <a:pt x="2090" y="2090"/>
                  </a:lnTo>
                  <a:lnTo>
                    <a:pt x="2048" y="2130"/>
                  </a:lnTo>
                  <a:lnTo>
                    <a:pt x="2003" y="2170"/>
                  </a:lnTo>
                  <a:lnTo>
                    <a:pt x="1957" y="2206"/>
                  </a:lnTo>
                  <a:lnTo>
                    <a:pt x="1909" y="2240"/>
                  </a:lnTo>
                  <a:lnTo>
                    <a:pt x="1859" y="2271"/>
                  </a:lnTo>
                  <a:lnTo>
                    <a:pt x="1808" y="2301"/>
                  </a:lnTo>
                  <a:lnTo>
                    <a:pt x="1755" y="2328"/>
                  </a:lnTo>
                  <a:lnTo>
                    <a:pt x="1701" y="2353"/>
                  </a:lnTo>
                  <a:lnTo>
                    <a:pt x="1645" y="2374"/>
                  </a:lnTo>
                  <a:lnTo>
                    <a:pt x="1589" y="2394"/>
                  </a:lnTo>
                  <a:lnTo>
                    <a:pt x="1530" y="2411"/>
                  </a:lnTo>
                  <a:lnTo>
                    <a:pt x="1471" y="2424"/>
                  </a:lnTo>
                  <a:lnTo>
                    <a:pt x="1411" y="2435"/>
                  </a:lnTo>
                  <a:lnTo>
                    <a:pt x="1350" y="2443"/>
                  </a:lnTo>
                  <a:lnTo>
                    <a:pt x="1287" y="2447"/>
                  </a:lnTo>
                  <a:lnTo>
                    <a:pt x="1225" y="2449"/>
                  </a:lnTo>
                  <a:lnTo>
                    <a:pt x="1161" y="2447"/>
                  </a:lnTo>
                  <a:lnTo>
                    <a:pt x="1100" y="2443"/>
                  </a:lnTo>
                  <a:lnTo>
                    <a:pt x="1038" y="2435"/>
                  </a:lnTo>
                  <a:lnTo>
                    <a:pt x="977" y="2424"/>
                  </a:lnTo>
                  <a:lnTo>
                    <a:pt x="918" y="2411"/>
                  </a:lnTo>
                  <a:lnTo>
                    <a:pt x="860" y="2394"/>
                  </a:lnTo>
                  <a:lnTo>
                    <a:pt x="804" y="2374"/>
                  </a:lnTo>
                  <a:lnTo>
                    <a:pt x="747" y="2353"/>
                  </a:lnTo>
                  <a:lnTo>
                    <a:pt x="694" y="2328"/>
                  </a:lnTo>
                  <a:lnTo>
                    <a:pt x="641" y="2301"/>
                  </a:lnTo>
                  <a:lnTo>
                    <a:pt x="589" y="2271"/>
                  </a:lnTo>
                  <a:lnTo>
                    <a:pt x="540" y="2240"/>
                  </a:lnTo>
                  <a:lnTo>
                    <a:pt x="492" y="2206"/>
                  </a:lnTo>
                  <a:lnTo>
                    <a:pt x="446" y="2170"/>
                  </a:lnTo>
                  <a:lnTo>
                    <a:pt x="401" y="2130"/>
                  </a:lnTo>
                  <a:lnTo>
                    <a:pt x="359" y="2090"/>
                  </a:lnTo>
                  <a:lnTo>
                    <a:pt x="318" y="2048"/>
                  </a:lnTo>
                  <a:lnTo>
                    <a:pt x="279" y="2003"/>
                  </a:lnTo>
                  <a:lnTo>
                    <a:pt x="243" y="1957"/>
                  </a:lnTo>
                  <a:lnTo>
                    <a:pt x="209" y="1909"/>
                  </a:lnTo>
                  <a:lnTo>
                    <a:pt x="178" y="1859"/>
                  </a:lnTo>
                  <a:lnTo>
                    <a:pt x="148" y="1807"/>
                  </a:lnTo>
                  <a:lnTo>
                    <a:pt x="121" y="1755"/>
                  </a:lnTo>
                  <a:lnTo>
                    <a:pt x="96" y="1701"/>
                  </a:lnTo>
                  <a:lnTo>
                    <a:pt x="75" y="1645"/>
                  </a:lnTo>
                  <a:lnTo>
                    <a:pt x="55" y="1589"/>
                  </a:lnTo>
                  <a:lnTo>
                    <a:pt x="38" y="1530"/>
                  </a:lnTo>
                  <a:lnTo>
                    <a:pt x="25" y="1472"/>
                  </a:lnTo>
                  <a:lnTo>
                    <a:pt x="14" y="1411"/>
                  </a:lnTo>
                  <a:lnTo>
                    <a:pt x="6" y="1349"/>
                  </a:lnTo>
                  <a:lnTo>
                    <a:pt x="2" y="1288"/>
                  </a:lnTo>
                  <a:lnTo>
                    <a:pt x="0" y="1224"/>
                  </a:lnTo>
                  <a:lnTo>
                    <a:pt x="2" y="1162"/>
                  </a:lnTo>
                  <a:lnTo>
                    <a:pt x="6" y="1099"/>
                  </a:lnTo>
                  <a:lnTo>
                    <a:pt x="14" y="1038"/>
                  </a:lnTo>
                  <a:lnTo>
                    <a:pt x="25" y="978"/>
                  </a:lnTo>
                  <a:lnTo>
                    <a:pt x="38" y="919"/>
                  </a:lnTo>
                  <a:lnTo>
                    <a:pt x="55" y="860"/>
                  </a:lnTo>
                  <a:lnTo>
                    <a:pt x="75" y="804"/>
                  </a:lnTo>
                  <a:lnTo>
                    <a:pt x="96" y="748"/>
                  </a:lnTo>
                  <a:lnTo>
                    <a:pt x="121" y="694"/>
                  </a:lnTo>
                  <a:lnTo>
                    <a:pt x="148" y="641"/>
                  </a:lnTo>
                  <a:lnTo>
                    <a:pt x="178" y="590"/>
                  </a:lnTo>
                  <a:lnTo>
                    <a:pt x="209" y="541"/>
                  </a:lnTo>
                  <a:lnTo>
                    <a:pt x="243" y="492"/>
                  </a:lnTo>
                  <a:lnTo>
                    <a:pt x="279" y="446"/>
                  </a:lnTo>
                  <a:lnTo>
                    <a:pt x="318" y="401"/>
                  </a:lnTo>
                  <a:lnTo>
                    <a:pt x="359" y="359"/>
                  </a:lnTo>
                  <a:lnTo>
                    <a:pt x="401" y="319"/>
                  </a:lnTo>
                  <a:lnTo>
                    <a:pt x="446" y="280"/>
                  </a:lnTo>
                  <a:lnTo>
                    <a:pt x="492" y="244"/>
                  </a:lnTo>
                  <a:lnTo>
                    <a:pt x="540" y="210"/>
                  </a:lnTo>
                  <a:lnTo>
                    <a:pt x="589" y="177"/>
                  </a:lnTo>
                  <a:lnTo>
                    <a:pt x="641" y="148"/>
                  </a:lnTo>
                  <a:lnTo>
                    <a:pt x="694" y="121"/>
                  </a:lnTo>
                  <a:lnTo>
                    <a:pt x="747" y="97"/>
                  </a:lnTo>
                  <a:lnTo>
                    <a:pt x="804" y="74"/>
                  </a:lnTo>
                  <a:lnTo>
                    <a:pt x="860" y="55"/>
                  </a:lnTo>
                  <a:lnTo>
                    <a:pt x="918" y="39"/>
                  </a:lnTo>
                  <a:lnTo>
                    <a:pt x="977" y="25"/>
                  </a:lnTo>
                  <a:lnTo>
                    <a:pt x="1038" y="14"/>
                  </a:lnTo>
                  <a:lnTo>
                    <a:pt x="1100" y="7"/>
                  </a:lnTo>
                  <a:lnTo>
                    <a:pt x="1161" y="2"/>
                  </a:lnTo>
                  <a:lnTo>
                    <a:pt x="1225" y="0"/>
                  </a:lnTo>
                  <a:close/>
                  <a:moveTo>
                    <a:pt x="1218" y="785"/>
                  </a:moveTo>
                  <a:lnTo>
                    <a:pt x="1243" y="786"/>
                  </a:lnTo>
                  <a:lnTo>
                    <a:pt x="1268" y="787"/>
                  </a:lnTo>
                  <a:lnTo>
                    <a:pt x="1293" y="790"/>
                  </a:lnTo>
                  <a:lnTo>
                    <a:pt x="1317" y="793"/>
                  </a:lnTo>
                  <a:lnTo>
                    <a:pt x="1341" y="798"/>
                  </a:lnTo>
                  <a:lnTo>
                    <a:pt x="1365" y="803"/>
                  </a:lnTo>
                  <a:lnTo>
                    <a:pt x="1388" y="809"/>
                  </a:lnTo>
                  <a:lnTo>
                    <a:pt x="1410" y="816"/>
                  </a:lnTo>
                  <a:lnTo>
                    <a:pt x="1432" y="824"/>
                  </a:lnTo>
                  <a:lnTo>
                    <a:pt x="1454" y="833"/>
                  </a:lnTo>
                  <a:lnTo>
                    <a:pt x="1474" y="842"/>
                  </a:lnTo>
                  <a:lnTo>
                    <a:pt x="1494" y="852"/>
                  </a:lnTo>
                  <a:lnTo>
                    <a:pt x="1513" y="863"/>
                  </a:lnTo>
                  <a:lnTo>
                    <a:pt x="1532" y="875"/>
                  </a:lnTo>
                  <a:lnTo>
                    <a:pt x="1550" y="888"/>
                  </a:lnTo>
                  <a:lnTo>
                    <a:pt x="1568" y="901"/>
                  </a:lnTo>
                  <a:lnTo>
                    <a:pt x="1584" y="914"/>
                  </a:lnTo>
                  <a:lnTo>
                    <a:pt x="1600" y="929"/>
                  </a:lnTo>
                  <a:lnTo>
                    <a:pt x="1614" y="943"/>
                  </a:lnTo>
                  <a:lnTo>
                    <a:pt x="1628" y="959"/>
                  </a:lnTo>
                  <a:lnTo>
                    <a:pt x="1641" y="975"/>
                  </a:lnTo>
                  <a:lnTo>
                    <a:pt x="1652" y="991"/>
                  </a:lnTo>
                  <a:lnTo>
                    <a:pt x="1663" y="1009"/>
                  </a:lnTo>
                  <a:lnTo>
                    <a:pt x="1674" y="1026"/>
                  </a:lnTo>
                  <a:lnTo>
                    <a:pt x="1683" y="1044"/>
                  </a:lnTo>
                  <a:lnTo>
                    <a:pt x="1691" y="1062"/>
                  </a:lnTo>
                  <a:lnTo>
                    <a:pt x="1697" y="1081"/>
                  </a:lnTo>
                  <a:lnTo>
                    <a:pt x="1703" y="1099"/>
                  </a:lnTo>
                  <a:lnTo>
                    <a:pt x="1707" y="1120"/>
                  </a:lnTo>
                  <a:lnTo>
                    <a:pt x="1710" y="1139"/>
                  </a:lnTo>
                  <a:lnTo>
                    <a:pt x="1712" y="1159"/>
                  </a:lnTo>
                  <a:lnTo>
                    <a:pt x="1713" y="1179"/>
                  </a:lnTo>
                  <a:lnTo>
                    <a:pt x="1712" y="1201"/>
                  </a:lnTo>
                  <a:lnTo>
                    <a:pt x="1710" y="1222"/>
                  </a:lnTo>
                  <a:lnTo>
                    <a:pt x="1706" y="1244"/>
                  </a:lnTo>
                  <a:lnTo>
                    <a:pt x="1701" y="1265"/>
                  </a:lnTo>
                  <a:lnTo>
                    <a:pt x="1695" y="1285"/>
                  </a:lnTo>
                  <a:lnTo>
                    <a:pt x="1687" y="1305"/>
                  </a:lnTo>
                  <a:lnTo>
                    <a:pt x="1678" y="1324"/>
                  </a:lnTo>
                  <a:lnTo>
                    <a:pt x="1667" y="1343"/>
                  </a:lnTo>
                  <a:lnTo>
                    <a:pt x="1656" y="1362"/>
                  </a:lnTo>
                  <a:lnTo>
                    <a:pt x="1643" y="1380"/>
                  </a:lnTo>
                  <a:lnTo>
                    <a:pt x="1630" y="1397"/>
                  </a:lnTo>
                  <a:lnTo>
                    <a:pt x="1615" y="1414"/>
                  </a:lnTo>
                  <a:lnTo>
                    <a:pt x="1600" y="1430"/>
                  </a:lnTo>
                  <a:lnTo>
                    <a:pt x="1583" y="1445"/>
                  </a:lnTo>
                  <a:lnTo>
                    <a:pt x="1566" y="1459"/>
                  </a:lnTo>
                  <a:lnTo>
                    <a:pt x="1546" y="1474"/>
                  </a:lnTo>
                  <a:lnTo>
                    <a:pt x="1577" y="1718"/>
                  </a:lnTo>
                  <a:lnTo>
                    <a:pt x="1391" y="1548"/>
                  </a:lnTo>
                  <a:lnTo>
                    <a:pt x="1371" y="1554"/>
                  </a:lnTo>
                  <a:lnTo>
                    <a:pt x="1350" y="1559"/>
                  </a:lnTo>
                  <a:lnTo>
                    <a:pt x="1329" y="1563"/>
                  </a:lnTo>
                  <a:lnTo>
                    <a:pt x="1307" y="1567"/>
                  </a:lnTo>
                  <a:lnTo>
                    <a:pt x="1285" y="1569"/>
                  </a:lnTo>
                  <a:lnTo>
                    <a:pt x="1263" y="1571"/>
                  </a:lnTo>
                  <a:lnTo>
                    <a:pt x="1240" y="1573"/>
                  </a:lnTo>
                  <a:lnTo>
                    <a:pt x="1218" y="1573"/>
                  </a:lnTo>
                  <a:lnTo>
                    <a:pt x="1192" y="1573"/>
                  </a:lnTo>
                  <a:lnTo>
                    <a:pt x="1167" y="1571"/>
                  </a:lnTo>
                  <a:lnTo>
                    <a:pt x="1142" y="1569"/>
                  </a:lnTo>
                  <a:lnTo>
                    <a:pt x="1118" y="1565"/>
                  </a:lnTo>
                  <a:lnTo>
                    <a:pt x="1093" y="1561"/>
                  </a:lnTo>
                  <a:lnTo>
                    <a:pt x="1070" y="1556"/>
                  </a:lnTo>
                  <a:lnTo>
                    <a:pt x="1047" y="1549"/>
                  </a:lnTo>
                  <a:lnTo>
                    <a:pt x="1025" y="1542"/>
                  </a:lnTo>
                  <a:lnTo>
                    <a:pt x="1003" y="1535"/>
                  </a:lnTo>
                  <a:lnTo>
                    <a:pt x="982" y="1526"/>
                  </a:lnTo>
                  <a:lnTo>
                    <a:pt x="960" y="1517"/>
                  </a:lnTo>
                  <a:lnTo>
                    <a:pt x="940" y="1506"/>
                  </a:lnTo>
                  <a:lnTo>
                    <a:pt x="921" y="1495"/>
                  </a:lnTo>
                  <a:lnTo>
                    <a:pt x="903" y="1484"/>
                  </a:lnTo>
                  <a:lnTo>
                    <a:pt x="885" y="1472"/>
                  </a:lnTo>
                  <a:lnTo>
                    <a:pt x="868" y="1458"/>
                  </a:lnTo>
                  <a:lnTo>
                    <a:pt x="851" y="1444"/>
                  </a:lnTo>
                  <a:lnTo>
                    <a:pt x="835" y="1430"/>
                  </a:lnTo>
                  <a:lnTo>
                    <a:pt x="821" y="1415"/>
                  </a:lnTo>
                  <a:lnTo>
                    <a:pt x="807" y="1400"/>
                  </a:lnTo>
                  <a:lnTo>
                    <a:pt x="794" y="1384"/>
                  </a:lnTo>
                  <a:lnTo>
                    <a:pt x="782" y="1368"/>
                  </a:lnTo>
                  <a:lnTo>
                    <a:pt x="771" y="1351"/>
                  </a:lnTo>
                  <a:lnTo>
                    <a:pt x="762" y="1332"/>
                  </a:lnTo>
                  <a:lnTo>
                    <a:pt x="753" y="1315"/>
                  </a:lnTo>
                  <a:lnTo>
                    <a:pt x="744" y="1296"/>
                  </a:lnTo>
                  <a:lnTo>
                    <a:pt x="738" y="1278"/>
                  </a:lnTo>
                  <a:lnTo>
                    <a:pt x="732" y="1259"/>
                  </a:lnTo>
                  <a:lnTo>
                    <a:pt x="728" y="1240"/>
                  </a:lnTo>
                  <a:lnTo>
                    <a:pt x="725" y="1219"/>
                  </a:lnTo>
                  <a:lnTo>
                    <a:pt x="723" y="1199"/>
                  </a:lnTo>
                  <a:lnTo>
                    <a:pt x="722" y="1179"/>
                  </a:lnTo>
                  <a:lnTo>
                    <a:pt x="723" y="1159"/>
                  </a:lnTo>
                  <a:lnTo>
                    <a:pt x="725" y="1139"/>
                  </a:lnTo>
                  <a:lnTo>
                    <a:pt x="728" y="1120"/>
                  </a:lnTo>
                  <a:lnTo>
                    <a:pt x="732" y="1099"/>
                  </a:lnTo>
                  <a:lnTo>
                    <a:pt x="738" y="1081"/>
                  </a:lnTo>
                  <a:lnTo>
                    <a:pt x="744" y="1062"/>
                  </a:lnTo>
                  <a:lnTo>
                    <a:pt x="753" y="1044"/>
                  </a:lnTo>
                  <a:lnTo>
                    <a:pt x="762" y="1026"/>
                  </a:lnTo>
                  <a:lnTo>
                    <a:pt x="771" y="1009"/>
                  </a:lnTo>
                  <a:lnTo>
                    <a:pt x="782" y="991"/>
                  </a:lnTo>
                  <a:lnTo>
                    <a:pt x="794" y="975"/>
                  </a:lnTo>
                  <a:lnTo>
                    <a:pt x="807" y="959"/>
                  </a:lnTo>
                  <a:lnTo>
                    <a:pt x="821" y="943"/>
                  </a:lnTo>
                  <a:lnTo>
                    <a:pt x="835" y="929"/>
                  </a:lnTo>
                  <a:lnTo>
                    <a:pt x="851" y="914"/>
                  </a:lnTo>
                  <a:lnTo>
                    <a:pt x="868" y="901"/>
                  </a:lnTo>
                  <a:lnTo>
                    <a:pt x="885" y="888"/>
                  </a:lnTo>
                  <a:lnTo>
                    <a:pt x="903" y="875"/>
                  </a:lnTo>
                  <a:lnTo>
                    <a:pt x="921" y="863"/>
                  </a:lnTo>
                  <a:lnTo>
                    <a:pt x="940" y="852"/>
                  </a:lnTo>
                  <a:lnTo>
                    <a:pt x="960" y="842"/>
                  </a:lnTo>
                  <a:lnTo>
                    <a:pt x="982" y="833"/>
                  </a:lnTo>
                  <a:lnTo>
                    <a:pt x="1003" y="824"/>
                  </a:lnTo>
                  <a:lnTo>
                    <a:pt x="1025" y="816"/>
                  </a:lnTo>
                  <a:lnTo>
                    <a:pt x="1047" y="809"/>
                  </a:lnTo>
                  <a:lnTo>
                    <a:pt x="1070" y="803"/>
                  </a:lnTo>
                  <a:lnTo>
                    <a:pt x="1093" y="798"/>
                  </a:lnTo>
                  <a:lnTo>
                    <a:pt x="1118" y="793"/>
                  </a:lnTo>
                  <a:lnTo>
                    <a:pt x="1142" y="790"/>
                  </a:lnTo>
                  <a:lnTo>
                    <a:pt x="1167" y="787"/>
                  </a:lnTo>
                  <a:lnTo>
                    <a:pt x="1192" y="786"/>
                  </a:lnTo>
                  <a:lnTo>
                    <a:pt x="1218" y="785"/>
                  </a:lnTo>
                  <a:close/>
                  <a:moveTo>
                    <a:pt x="1462" y="1117"/>
                  </a:moveTo>
                  <a:lnTo>
                    <a:pt x="1468" y="1117"/>
                  </a:lnTo>
                  <a:lnTo>
                    <a:pt x="1473" y="1119"/>
                  </a:lnTo>
                  <a:lnTo>
                    <a:pt x="1478" y="1120"/>
                  </a:lnTo>
                  <a:lnTo>
                    <a:pt x="1483" y="1122"/>
                  </a:lnTo>
                  <a:lnTo>
                    <a:pt x="1492" y="1127"/>
                  </a:lnTo>
                  <a:lnTo>
                    <a:pt x="1500" y="1133"/>
                  </a:lnTo>
                  <a:lnTo>
                    <a:pt x="1506" y="1141"/>
                  </a:lnTo>
                  <a:lnTo>
                    <a:pt x="1511" y="1150"/>
                  </a:lnTo>
                  <a:lnTo>
                    <a:pt x="1513" y="1155"/>
                  </a:lnTo>
                  <a:lnTo>
                    <a:pt x="1514" y="1160"/>
                  </a:lnTo>
                  <a:lnTo>
                    <a:pt x="1515" y="1165"/>
                  </a:lnTo>
                  <a:lnTo>
                    <a:pt x="1515" y="1171"/>
                  </a:lnTo>
                  <a:lnTo>
                    <a:pt x="1515" y="1176"/>
                  </a:lnTo>
                  <a:lnTo>
                    <a:pt x="1514" y="1182"/>
                  </a:lnTo>
                  <a:lnTo>
                    <a:pt x="1513" y="1187"/>
                  </a:lnTo>
                  <a:lnTo>
                    <a:pt x="1511" y="1191"/>
                  </a:lnTo>
                  <a:lnTo>
                    <a:pt x="1506" y="1200"/>
                  </a:lnTo>
                  <a:lnTo>
                    <a:pt x="1500" y="1208"/>
                  </a:lnTo>
                  <a:lnTo>
                    <a:pt x="1492" y="1215"/>
                  </a:lnTo>
                  <a:lnTo>
                    <a:pt x="1483" y="1220"/>
                  </a:lnTo>
                  <a:lnTo>
                    <a:pt x="1478" y="1221"/>
                  </a:lnTo>
                  <a:lnTo>
                    <a:pt x="1473" y="1223"/>
                  </a:lnTo>
                  <a:lnTo>
                    <a:pt x="1468" y="1224"/>
                  </a:lnTo>
                  <a:lnTo>
                    <a:pt x="1462" y="1224"/>
                  </a:lnTo>
                  <a:lnTo>
                    <a:pt x="1457" y="1224"/>
                  </a:lnTo>
                  <a:lnTo>
                    <a:pt x="1452" y="1223"/>
                  </a:lnTo>
                  <a:lnTo>
                    <a:pt x="1446" y="1221"/>
                  </a:lnTo>
                  <a:lnTo>
                    <a:pt x="1442" y="1220"/>
                  </a:lnTo>
                  <a:lnTo>
                    <a:pt x="1432" y="1215"/>
                  </a:lnTo>
                  <a:lnTo>
                    <a:pt x="1424" y="1208"/>
                  </a:lnTo>
                  <a:lnTo>
                    <a:pt x="1417" y="1200"/>
                  </a:lnTo>
                  <a:lnTo>
                    <a:pt x="1412" y="1191"/>
                  </a:lnTo>
                  <a:lnTo>
                    <a:pt x="1411" y="1187"/>
                  </a:lnTo>
                  <a:lnTo>
                    <a:pt x="1409" y="1182"/>
                  </a:lnTo>
                  <a:lnTo>
                    <a:pt x="1409" y="1176"/>
                  </a:lnTo>
                  <a:lnTo>
                    <a:pt x="1408" y="1171"/>
                  </a:lnTo>
                  <a:lnTo>
                    <a:pt x="1409" y="1165"/>
                  </a:lnTo>
                  <a:lnTo>
                    <a:pt x="1409" y="1160"/>
                  </a:lnTo>
                  <a:lnTo>
                    <a:pt x="1411" y="1155"/>
                  </a:lnTo>
                  <a:lnTo>
                    <a:pt x="1412" y="1150"/>
                  </a:lnTo>
                  <a:lnTo>
                    <a:pt x="1417" y="1141"/>
                  </a:lnTo>
                  <a:lnTo>
                    <a:pt x="1424" y="1133"/>
                  </a:lnTo>
                  <a:lnTo>
                    <a:pt x="1432" y="1127"/>
                  </a:lnTo>
                  <a:lnTo>
                    <a:pt x="1442" y="1122"/>
                  </a:lnTo>
                  <a:lnTo>
                    <a:pt x="1446" y="1120"/>
                  </a:lnTo>
                  <a:lnTo>
                    <a:pt x="1452" y="1119"/>
                  </a:lnTo>
                  <a:lnTo>
                    <a:pt x="1457" y="1117"/>
                  </a:lnTo>
                  <a:lnTo>
                    <a:pt x="1462" y="1117"/>
                  </a:lnTo>
                  <a:close/>
                  <a:moveTo>
                    <a:pt x="1214" y="1117"/>
                  </a:moveTo>
                  <a:lnTo>
                    <a:pt x="1219" y="1117"/>
                  </a:lnTo>
                  <a:lnTo>
                    <a:pt x="1224" y="1119"/>
                  </a:lnTo>
                  <a:lnTo>
                    <a:pt x="1230" y="1120"/>
                  </a:lnTo>
                  <a:lnTo>
                    <a:pt x="1234" y="1122"/>
                  </a:lnTo>
                  <a:lnTo>
                    <a:pt x="1243" y="1127"/>
                  </a:lnTo>
                  <a:lnTo>
                    <a:pt x="1251" y="1133"/>
                  </a:lnTo>
                  <a:lnTo>
                    <a:pt x="1258" y="1141"/>
                  </a:lnTo>
                  <a:lnTo>
                    <a:pt x="1263" y="1150"/>
                  </a:lnTo>
                  <a:lnTo>
                    <a:pt x="1264" y="1155"/>
                  </a:lnTo>
                  <a:lnTo>
                    <a:pt x="1266" y="1160"/>
                  </a:lnTo>
                  <a:lnTo>
                    <a:pt x="1266" y="1165"/>
                  </a:lnTo>
                  <a:lnTo>
                    <a:pt x="1267" y="1171"/>
                  </a:lnTo>
                  <a:lnTo>
                    <a:pt x="1266" y="1176"/>
                  </a:lnTo>
                  <a:lnTo>
                    <a:pt x="1266" y="1182"/>
                  </a:lnTo>
                  <a:lnTo>
                    <a:pt x="1264" y="1187"/>
                  </a:lnTo>
                  <a:lnTo>
                    <a:pt x="1263" y="1191"/>
                  </a:lnTo>
                  <a:lnTo>
                    <a:pt x="1258" y="1200"/>
                  </a:lnTo>
                  <a:lnTo>
                    <a:pt x="1251" y="1208"/>
                  </a:lnTo>
                  <a:lnTo>
                    <a:pt x="1243" y="1215"/>
                  </a:lnTo>
                  <a:lnTo>
                    <a:pt x="1234" y="1220"/>
                  </a:lnTo>
                  <a:lnTo>
                    <a:pt x="1230" y="1221"/>
                  </a:lnTo>
                  <a:lnTo>
                    <a:pt x="1224" y="1223"/>
                  </a:lnTo>
                  <a:lnTo>
                    <a:pt x="1219" y="1224"/>
                  </a:lnTo>
                  <a:lnTo>
                    <a:pt x="1214" y="1224"/>
                  </a:lnTo>
                  <a:lnTo>
                    <a:pt x="1207" y="1224"/>
                  </a:lnTo>
                  <a:lnTo>
                    <a:pt x="1202" y="1223"/>
                  </a:lnTo>
                  <a:lnTo>
                    <a:pt x="1197" y="1221"/>
                  </a:lnTo>
                  <a:lnTo>
                    <a:pt x="1192" y="1220"/>
                  </a:lnTo>
                  <a:lnTo>
                    <a:pt x="1183" y="1215"/>
                  </a:lnTo>
                  <a:lnTo>
                    <a:pt x="1175" y="1208"/>
                  </a:lnTo>
                  <a:lnTo>
                    <a:pt x="1169" y="1200"/>
                  </a:lnTo>
                  <a:lnTo>
                    <a:pt x="1164" y="1191"/>
                  </a:lnTo>
                  <a:lnTo>
                    <a:pt x="1162" y="1187"/>
                  </a:lnTo>
                  <a:lnTo>
                    <a:pt x="1161" y="1182"/>
                  </a:lnTo>
                  <a:lnTo>
                    <a:pt x="1160" y="1176"/>
                  </a:lnTo>
                  <a:lnTo>
                    <a:pt x="1160" y="1171"/>
                  </a:lnTo>
                  <a:lnTo>
                    <a:pt x="1160" y="1165"/>
                  </a:lnTo>
                  <a:lnTo>
                    <a:pt x="1161" y="1160"/>
                  </a:lnTo>
                  <a:lnTo>
                    <a:pt x="1162" y="1155"/>
                  </a:lnTo>
                  <a:lnTo>
                    <a:pt x="1164" y="1150"/>
                  </a:lnTo>
                  <a:lnTo>
                    <a:pt x="1169" y="1141"/>
                  </a:lnTo>
                  <a:lnTo>
                    <a:pt x="1175" y="1133"/>
                  </a:lnTo>
                  <a:lnTo>
                    <a:pt x="1183" y="1127"/>
                  </a:lnTo>
                  <a:lnTo>
                    <a:pt x="1192" y="1122"/>
                  </a:lnTo>
                  <a:lnTo>
                    <a:pt x="1197" y="1120"/>
                  </a:lnTo>
                  <a:lnTo>
                    <a:pt x="1202" y="1119"/>
                  </a:lnTo>
                  <a:lnTo>
                    <a:pt x="1207" y="1117"/>
                  </a:lnTo>
                  <a:lnTo>
                    <a:pt x="1214" y="1117"/>
                  </a:lnTo>
                  <a:close/>
                  <a:moveTo>
                    <a:pt x="964" y="1117"/>
                  </a:moveTo>
                  <a:lnTo>
                    <a:pt x="970" y="1117"/>
                  </a:lnTo>
                  <a:lnTo>
                    <a:pt x="975" y="1119"/>
                  </a:lnTo>
                  <a:lnTo>
                    <a:pt x="981" y="1120"/>
                  </a:lnTo>
                  <a:lnTo>
                    <a:pt x="986" y="1122"/>
                  </a:lnTo>
                  <a:lnTo>
                    <a:pt x="995" y="1127"/>
                  </a:lnTo>
                  <a:lnTo>
                    <a:pt x="1003" y="1133"/>
                  </a:lnTo>
                  <a:lnTo>
                    <a:pt x="1009" y="1141"/>
                  </a:lnTo>
                  <a:lnTo>
                    <a:pt x="1014" y="1150"/>
                  </a:lnTo>
                  <a:lnTo>
                    <a:pt x="1016" y="1155"/>
                  </a:lnTo>
                  <a:lnTo>
                    <a:pt x="1017" y="1160"/>
                  </a:lnTo>
                  <a:lnTo>
                    <a:pt x="1018" y="1165"/>
                  </a:lnTo>
                  <a:lnTo>
                    <a:pt x="1018" y="1171"/>
                  </a:lnTo>
                  <a:lnTo>
                    <a:pt x="1018" y="1176"/>
                  </a:lnTo>
                  <a:lnTo>
                    <a:pt x="1017" y="1182"/>
                  </a:lnTo>
                  <a:lnTo>
                    <a:pt x="1016" y="1187"/>
                  </a:lnTo>
                  <a:lnTo>
                    <a:pt x="1014" y="1191"/>
                  </a:lnTo>
                  <a:lnTo>
                    <a:pt x="1009" y="1200"/>
                  </a:lnTo>
                  <a:lnTo>
                    <a:pt x="1003" y="1208"/>
                  </a:lnTo>
                  <a:lnTo>
                    <a:pt x="995" y="1215"/>
                  </a:lnTo>
                  <a:lnTo>
                    <a:pt x="986" y="1220"/>
                  </a:lnTo>
                  <a:lnTo>
                    <a:pt x="981" y="1221"/>
                  </a:lnTo>
                  <a:lnTo>
                    <a:pt x="975" y="1223"/>
                  </a:lnTo>
                  <a:lnTo>
                    <a:pt x="970" y="1224"/>
                  </a:lnTo>
                  <a:lnTo>
                    <a:pt x="964" y="1224"/>
                  </a:lnTo>
                  <a:lnTo>
                    <a:pt x="959" y="1224"/>
                  </a:lnTo>
                  <a:lnTo>
                    <a:pt x="954" y="1223"/>
                  </a:lnTo>
                  <a:lnTo>
                    <a:pt x="949" y="1221"/>
                  </a:lnTo>
                  <a:lnTo>
                    <a:pt x="944" y="1220"/>
                  </a:lnTo>
                  <a:lnTo>
                    <a:pt x="935" y="1215"/>
                  </a:lnTo>
                  <a:lnTo>
                    <a:pt x="927" y="1208"/>
                  </a:lnTo>
                  <a:lnTo>
                    <a:pt x="920" y="1200"/>
                  </a:lnTo>
                  <a:lnTo>
                    <a:pt x="916" y="1191"/>
                  </a:lnTo>
                  <a:lnTo>
                    <a:pt x="914" y="1187"/>
                  </a:lnTo>
                  <a:lnTo>
                    <a:pt x="912" y="1182"/>
                  </a:lnTo>
                  <a:lnTo>
                    <a:pt x="912" y="1176"/>
                  </a:lnTo>
                  <a:lnTo>
                    <a:pt x="911" y="1171"/>
                  </a:lnTo>
                  <a:lnTo>
                    <a:pt x="912" y="1165"/>
                  </a:lnTo>
                  <a:lnTo>
                    <a:pt x="912" y="1160"/>
                  </a:lnTo>
                  <a:lnTo>
                    <a:pt x="914" y="1155"/>
                  </a:lnTo>
                  <a:lnTo>
                    <a:pt x="916" y="1150"/>
                  </a:lnTo>
                  <a:lnTo>
                    <a:pt x="920" y="1141"/>
                  </a:lnTo>
                  <a:lnTo>
                    <a:pt x="927" y="1133"/>
                  </a:lnTo>
                  <a:lnTo>
                    <a:pt x="935" y="1127"/>
                  </a:lnTo>
                  <a:lnTo>
                    <a:pt x="944" y="1122"/>
                  </a:lnTo>
                  <a:lnTo>
                    <a:pt x="949" y="1120"/>
                  </a:lnTo>
                  <a:lnTo>
                    <a:pt x="954" y="1119"/>
                  </a:lnTo>
                  <a:lnTo>
                    <a:pt x="959" y="1117"/>
                  </a:lnTo>
                  <a:lnTo>
                    <a:pt x="964" y="1117"/>
                  </a:lnTo>
                  <a:close/>
                  <a:moveTo>
                    <a:pt x="1225" y="387"/>
                  </a:moveTo>
                  <a:lnTo>
                    <a:pt x="1268" y="388"/>
                  </a:lnTo>
                  <a:lnTo>
                    <a:pt x="1310" y="391"/>
                  </a:lnTo>
                  <a:lnTo>
                    <a:pt x="1352" y="396"/>
                  </a:lnTo>
                  <a:lnTo>
                    <a:pt x="1393" y="404"/>
                  </a:lnTo>
                  <a:lnTo>
                    <a:pt x="1433" y="413"/>
                  </a:lnTo>
                  <a:lnTo>
                    <a:pt x="1474" y="425"/>
                  </a:lnTo>
                  <a:lnTo>
                    <a:pt x="1512" y="438"/>
                  </a:lnTo>
                  <a:lnTo>
                    <a:pt x="1550" y="453"/>
                  </a:lnTo>
                  <a:lnTo>
                    <a:pt x="1588" y="470"/>
                  </a:lnTo>
                  <a:lnTo>
                    <a:pt x="1624" y="488"/>
                  </a:lnTo>
                  <a:lnTo>
                    <a:pt x="1658" y="508"/>
                  </a:lnTo>
                  <a:lnTo>
                    <a:pt x="1693" y="530"/>
                  </a:lnTo>
                  <a:lnTo>
                    <a:pt x="1726" y="554"/>
                  </a:lnTo>
                  <a:lnTo>
                    <a:pt x="1757" y="579"/>
                  </a:lnTo>
                  <a:lnTo>
                    <a:pt x="1788" y="605"/>
                  </a:lnTo>
                  <a:lnTo>
                    <a:pt x="1817" y="632"/>
                  </a:lnTo>
                  <a:lnTo>
                    <a:pt x="1844" y="662"/>
                  </a:lnTo>
                  <a:lnTo>
                    <a:pt x="1871" y="692"/>
                  </a:lnTo>
                  <a:lnTo>
                    <a:pt x="1895" y="723"/>
                  </a:lnTo>
                  <a:lnTo>
                    <a:pt x="1919" y="756"/>
                  </a:lnTo>
                  <a:lnTo>
                    <a:pt x="1941" y="791"/>
                  </a:lnTo>
                  <a:lnTo>
                    <a:pt x="1961" y="825"/>
                  </a:lnTo>
                  <a:lnTo>
                    <a:pt x="1979" y="861"/>
                  </a:lnTo>
                  <a:lnTo>
                    <a:pt x="1996" y="899"/>
                  </a:lnTo>
                  <a:lnTo>
                    <a:pt x="2011" y="937"/>
                  </a:lnTo>
                  <a:lnTo>
                    <a:pt x="2025" y="975"/>
                  </a:lnTo>
                  <a:lnTo>
                    <a:pt x="2036" y="1016"/>
                  </a:lnTo>
                  <a:lnTo>
                    <a:pt x="2045" y="1056"/>
                  </a:lnTo>
                  <a:lnTo>
                    <a:pt x="2053" y="1097"/>
                  </a:lnTo>
                  <a:lnTo>
                    <a:pt x="2058" y="1139"/>
                  </a:lnTo>
                  <a:lnTo>
                    <a:pt x="2061" y="1181"/>
                  </a:lnTo>
                  <a:lnTo>
                    <a:pt x="2062" y="1224"/>
                  </a:lnTo>
                  <a:lnTo>
                    <a:pt x="2061" y="1268"/>
                  </a:lnTo>
                  <a:lnTo>
                    <a:pt x="2058" y="1310"/>
                  </a:lnTo>
                  <a:lnTo>
                    <a:pt x="2053" y="1353"/>
                  </a:lnTo>
                  <a:lnTo>
                    <a:pt x="2045" y="1393"/>
                  </a:lnTo>
                  <a:lnTo>
                    <a:pt x="2036" y="1434"/>
                  </a:lnTo>
                  <a:lnTo>
                    <a:pt x="2025" y="1474"/>
                  </a:lnTo>
                  <a:lnTo>
                    <a:pt x="2011" y="1513"/>
                  </a:lnTo>
                  <a:lnTo>
                    <a:pt x="1996" y="1550"/>
                  </a:lnTo>
                  <a:lnTo>
                    <a:pt x="1979" y="1588"/>
                  </a:lnTo>
                  <a:lnTo>
                    <a:pt x="1961" y="1624"/>
                  </a:lnTo>
                  <a:lnTo>
                    <a:pt x="1941" y="1659"/>
                  </a:lnTo>
                  <a:lnTo>
                    <a:pt x="1919" y="1692"/>
                  </a:lnTo>
                  <a:lnTo>
                    <a:pt x="1895" y="1726"/>
                  </a:lnTo>
                  <a:lnTo>
                    <a:pt x="1871" y="1757"/>
                  </a:lnTo>
                  <a:lnTo>
                    <a:pt x="1844" y="1787"/>
                  </a:lnTo>
                  <a:lnTo>
                    <a:pt x="1817" y="1817"/>
                  </a:lnTo>
                  <a:lnTo>
                    <a:pt x="1788" y="1845"/>
                  </a:lnTo>
                  <a:lnTo>
                    <a:pt x="1757" y="1871"/>
                  </a:lnTo>
                  <a:lnTo>
                    <a:pt x="1726" y="1895"/>
                  </a:lnTo>
                  <a:lnTo>
                    <a:pt x="1693" y="1919"/>
                  </a:lnTo>
                  <a:lnTo>
                    <a:pt x="1658" y="1941"/>
                  </a:lnTo>
                  <a:lnTo>
                    <a:pt x="1624" y="1961"/>
                  </a:lnTo>
                  <a:lnTo>
                    <a:pt x="1588" y="1980"/>
                  </a:lnTo>
                  <a:lnTo>
                    <a:pt x="1550" y="1996"/>
                  </a:lnTo>
                  <a:lnTo>
                    <a:pt x="1512" y="2011"/>
                  </a:lnTo>
                  <a:lnTo>
                    <a:pt x="1474" y="2024"/>
                  </a:lnTo>
                  <a:lnTo>
                    <a:pt x="1433" y="2035"/>
                  </a:lnTo>
                  <a:lnTo>
                    <a:pt x="1393" y="2046"/>
                  </a:lnTo>
                  <a:lnTo>
                    <a:pt x="1352" y="2053"/>
                  </a:lnTo>
                  <a:lnTo>
                    <a:pt x="1310" y="2058"/>
                  </a:lnTo>
                  <a:lnTo>
                    <a:pt x="1268" y="2061"/>
                  </a:lnTo>
                  <a:lnTo>
                    <a:pt x="1225" y="2062"/>
                  </a:lnTo>
                  <a:lnTo>
                    <a:pt x="1181" y="2061"/>
                  </a:lnTo>
                  <a:lnTo>
                    <a:pt x="1139" y="2058"/>
                  </a:lnTo>
                  <a:lnTo>
                    <a:pt x="1097" y="2053"/>
                  </a:lnTo>
                  <a:lnTo>
                    <a:pt x="1056" y="2046"/>
                  </a:lnTo>
                  <a:lnTo>
                    <a:pt x="1015" y="2035"/>
                  </a:lnTo>
                  <a:lnTo>
                    <a:pt x="975" y="2024"/>
                  </a:lnTo>
                  <a:lnTo>
                    <a:pt x="936" y="2011"/>
                  </a:lnTo>
                  <a:lnTo>
                    <a:pt x="899" y="1996"/>
                  </a:lnTo>
                  <a:lnTo>
                    <a:pt x="861" y="1980"/>
                  </a:lnTo>
                  <a:lnTo>
                    <a:pt x="825" y="1961"/>
                  </a:lnTo>
                  <a:lnTo>
                    <a:pt x="790" y="1941"/>
                  </a:lnTo>
                  <a:lnTo>
                    <a:pt x="757" y="1919"/>
                  </a:lnTo>
                  <a:lnTo>
                    <a:pt x="723" y="1895"/>
                  </a:lnTo>
                  <a:lnTo>
                    <a:pt x="692" y="1871"/>
                  </a:lnTo>
                  <a:lnTo>
                    <a:pt x="662" y="1845"/>
                  </a:lnTo>
                  <a:lnTo>
                    <a:pt x="632" y="1817"/>
                  </a:lnTo>
                  <a:lnTo>
                    <a:pt x="604" y="1787"/>
                  </a:lnTo>
                  <a:lnTo>
                    <a:pt x="578" y="1757"/>
                  </a:lnTo>
                  <a:lnTo>
                    <a:pt x="554" y="1726"/>
                  </a:lnTo>
                  <a:lnTo>
                    <a:pt x="530" y="1692"/>
                  </a:lnTo>
                  <a:lnTo>
                    <a:pt x="508" y="1659"/>
                  </a:lnTo>
                  <a:lnTo>
                    <a:pt x="488" y="1624"/>
                  </a:lnTo>
                  <a:lnTo>
                    <a:pt x="469" y="1588"/>
                  </a:lnTo>
                  <a:lnTo>
                    <a:pt x="453" y="1550"/>
                  </a:lnTo>
                  <a:lnTo>
                    <a:pt x="438" y="1513"/>
                  </a:lnTo>
                  <a:lnTo>
                    <a:pt x="425" y="1474"/>
                  </a:lnTo>
                  <a:lnTo>
                    <a:pt x="414" y="1434"/>
                  </a:lnTo>
                  <a:lnTo>
                    <a:pt x="404" y="1393"/>
                  </a:lnTo>
                  <a:lnTo>
                    <a:pt x="396" y="1353"/>
                  </a:lnTo>
                  <a:lnTo>
                    <a:pt x="391" y="1310"/>
                  </a:lnTo>
                  <a:lnTo>
                    <a:pt x="388" y="1268"/>
                  </a:lnTo>
                  <a:lnTo>
                    <a:pt x="387" y="1224"/>
                  </a:lnTo>
                  <a:lnTo>
                    <a:pt x="388" y="1181"/>
                  </a:lnTo>
                  <a:lnTo>
                    <a:pt x="391" y="1139"/>
                  </a:lnTo>
                  <a:lnTo>
                    <a:pt x="396" y="1097"/>
                  </a:lnTo>
                  <a:lnTo>
                    <a:pt x="404" y="1056"/>
                  </a:lnTo>
                  <a:lnTo>
                    <a:pt x="414" y="1016"/>
                  </a:lnTo>
                  <a:lnTo>
                    <a:pt x="425" y="975"/>
                  </a:lnTo>
                  <a:lnTo>
                    <a:pt x="438" y="937"/>
                  </a:lnTo>
                  <a:lnTo>
                    <a:pt x="453" y="899"/>
                  </a:lnTo>
                  <a:lnTo>
                    <a:pt x="469" y="861"/>
                  </a:lnTo>
                  <a:lnTo>
                    <a:pt x="488" y="825"/>
                  </a:lnTo>
                  <a:lnTo>
                    <a:pt x="508" y="791"/>
                  </a:lnTo>
                  <a:lnTo>
                    <a:pt x="530" y="756"/>
                  </a:lnTo>
                  <a:lnTo>
                    <a:pt x="554" y="723"/>
                  </a:lnTo>
                  <a:lnTo>
                    <a:pt x="578" y="692"/>
                  </a:lnTo>
                  <a:lnTo>
                    <a:pt x="604" y="662"/>
                  </a:lnTo>
                  <a:lnTo>
                    <a:pt x="632" y="632"/>
                  </a:lnTo>
                  <a:lnTo>
                    <a:pt x="662" y="605"/>
                  </a:lnTo>
                  <a:lnTo>
                    <a:pt x="692" y="579"/>
                  </a:lnTo>
                  <a:lnTo>
                    <a:pt x="723" y="554"/>
                  </a:lnTo>
                  <a:lnTo>
                    <a:pt x="757" y="530"/>
                  </a:lnTo>
                  <a:lnTo>
                    <a:pt x="790" y="508"/>
                  </a:lnTo>
                  <a:lnTo>
                    <a:pt x="825" y="488"/>
                  </a:lnTo>
                  <a:lnTo>
                    <a:pt x="861" y="470"/>
                  </a:lnTo>
                  <a:lnTo>
                    <a:pt x="899" y="453"/>
                  </a:lnTo>
                  <a:lnTo>
                    <a:pt x="936" y="438"/>
                  </a:lnTo>
                  <a:lnTo>
                    <a:pt x="975" y="425"/>
                  </a:lnTo>
                  <a:lnTo>
                    <a:pt x="1015" y="413"/>
                  </a:lnTo>
                  <a:lnTo>
                    <a:pt x="1056" y="404"/>
                  </a:lnTo>
                  <a:lnTo>
                    <a:pt x="1097" y="396"/>
                  </a:lnTo>
                  <a:lnTo>
                    <a:pt x="1139" y="391"/>
                  </a:lnTo>
                  <a:lnTo>
                    <a:pt x="1181" y="388"/>
                  </a:lnTo>
                  <a:lnTo>
                    <a:pt x="1225" y="387"/>
                  </a:lnTo>
                  <a:close/>
                </a:path>
              </a:pathLst>
            </a:custGeom>
            <a:grpFill/>
            <a:ln>
              <a:noFill/>
            </a:ln>
          </p:spPr>
          <p:txBody>
            <a:bodyPr vert="horz" wrap="square" lIns="91440" tIns="45720" rIns="91440" bIns="45720" numCol="1" anchor="t" anchorCtr="0" compatLnSpc="1"/>
            <a:lstStyle/>
            <a:p>
              <a:endParaRPr lang="zh-CN" altLang="en-US"/>
            </a:p>
          </p:txBody>
        </p:sp>
        <p:sp>
          <p:nvSpPr>
            <p:cNvPr id="42" name="PA_任意多边形 7"/>
            <p:cNvSpPr>
              <a:spLocks noChangeAspect="1" noEditPoints="1"/>
            </p:cNvSpPr>
            <p:nvPr>
              <p:custDataLst>
                <p:tags r:id="rId8"/>
              </p:custDataLst>
            </p:nvPr>
          </p:nvSpPr>
          <p:spPr bwMode="auto">
            <a:xfrm>
              <a:off x="5599497" y="6311120"/>
              <a:ext cx="383852" cy="383852"/>
            </a:xfrm>
            <a:custGeom>
              <a:avLst/>
              <a:gdLst>
                <a:gd name="T0" fmla="*/ 1472 w 2449"/>
                <a:gd name="T1" fmla="*/ 25 h 2449"/>
                <a:gd name="T2" fmla="*/ 1755 w 2449"/>
                <a:gd name="T3" fmla="*/ 121 h 2449"/>
                <a:gd name="T4" fmla="*/ 2003 w 2449"/>
                <a:gd name="T5" fmla="*/ 279 h 2449"/>
                <a:gd name="T6" fmla="*/ 2206 w 2449"/>
                <a:gd name="T7" fmla="*/ 492 h 2449"/>
                <a:gd name="T8" fmla="*/ 2353 w 2449"/>
                <a:gd name="T9" fmla="*/ 747 h 2449"/>
                <a:gd name="T10" fmla="*/ 2435 w 2449"/>
                <a:gd name="T11" fmla="*/ 1038 h 2449"/>
                <a:gd name="T12" fmla="*/ 2443 w 2449"/>
                <a:gd name="T13" fmla="*/ 1350 h 2449"/>
                <a:gd name="T14" fmla="*/ 2374 w 2449"/>
                <a:gd name="T15" fmla="*/ 1645 h 2449"/>
                <a:gd name="T16" fmla="*/ 2240 w 2449"/>
                <a:gd name="T17" fmla="*/ 1908 h 2449"/>
                <a:gd name="T18" fmla="*/ 2048 w 2449"/>
                <a:gd name="T19" fmla="*/ 2130 h 2449"/>
                <a:gd name="T20" fmla="*/ 1808 w 2449"/>
                <a:gd name="T21" fmla="*/ 2301 h 2449"/>
                <a:gd name="T22" fmla="*/ 1530 w 2449"/>
                <a:gd name="T23" fmla="*/ 2410 h 2449"/>
                <a:gd name="T24" fmla="*/ 1224 w 2449"/>
                <a:gd name="T25" fmla="*/ 2449 h 2449"/>
                <a:gd name="T26" fmla="*/ 919 w 2449"/>
                <a:gd name="T27" fmla="*/ 2410 h 2449"/>
                <a:gd name="T28" fmla="*/ 641 w 2449"/>
                <a:gd name="T29" fmla="*/ 2301 h 2449"/>
                <a:gd name="T30" fmla="*/ 401 w 2449"/>
                <a:gd name="T31" fmla="*/ 2130 h 2449"/>
                <a:gd name="T32" fmla="*/ 210 w 2449"/>
                <a:gd name="T33" fmla="*/ 1908 h 2449"/>
                <a:gd name="T34" fmla="*/ 74 w 2449"/>
                <a:gd name="T35" fmla="*/ 1645 h 2449"/>
                <a:gd name="T36" fmla="*/ 7 w 2449"/>
                <a:gd name="T37" fmla="*/ 1350 h 2449"/>
                <a:gd name="T38" fmla="*/ 14 w 2449"/>
                <a:gd name="T39" fmla="*/ 1038 h 2449"/>
                <a:gd name="T40" fmla="*/ 97 w 2449"/>
                <a:gd name="T41" fmla="*/ 747 h 2449"/>
                <a:gd name="T42" fmla="*/ 243 w 2449"/>
                <a:gd name="T43" fmla="*/ 492 h 2449"/>
                <a:gd name="T44" fmla="*/ 446 w 2449"/>
                <a:gd name="T45" fmla="*/ 279 h 2449"/>
                <a:gd name="T46" fmla="*/ 694 w 2449"/>
                <a:gd name="T47" fmla="*/ 121 h 2449"/>
                <a:gd name="T48" fmla="*/ 977 w 2449"/>
                <a:gd name="T49" fmla="*/ 25 h 2449"/>
                <a:gd name="T50" fmla="*/ 1637 w 2449"/>
                <a:gd name="T51" fmla="*/ 1603 h 2449"/>
                <a:gd name="T52" fmla="*/ 1412 w 2449"/>
                <a:gd name="T53" fmla="*/ 1603 h 2449"/>
                <a:gd name="T54" fmla="*/ 1187 w 2449"/>
                <a:gd name="T55" fmla="*/ 1603 h 2449"/>
                <a:gd name="T56" fmla="*/ 944 w 2449"/>
                <a:gd name="T57" fmla="*/ 1603 h 2449"/>
                <a:gd name="T58" fmla="*/ 694 w 2449"/>
                <a:gd name="T59" fmla="*/ 1603 h 2449"/>
                <a:gd name="T60" fmla="*/ 1224 w 2449"/>
                <a:gd name="T61" fmla="*/ 387 h 2449"/>
                <a:gd name="T62" fmla="*/ 1434 w 2449"/>
                <a:gd name="T63" fmla="*/ 414 h 2449"/>
                <a:gd name="T64" fmla="*/ 1624 w 2449"/>
                <a:gd name="T65" fmla="*/ 488 h 2449"/>
                <a:gd name="T66" fmla="*/ 1787 w 2449"/>
                <a:gd name="T67" fmla="*/ 604 h 2449"/>
                <a:gd name="T68" fmla="*/ 1919 w 2449"/>
                <a:gd name="T69" fmla="*/ 757 h 2449"/>
                <a:gd name="T70" fmla="*/ 2011 w 2449"/>
                <a:gd name="T71" fmla="*/ 936 h 2449"/>
                <a:gd name="T72" fmla="*/ 2058 w 2449"/>
                <a:gd name="T73" fmla="*/ 1139 h 2449"/>
                <a:gd name="T74" fmla="*/ 2053 w 2449"/>
                <a:gd name="T75" fmla="*/ 1352 h 2449"/>
                <a:gd name="T76" fmla="*/ 1996 w 2449"/>
                <a:gd name="T77" fmla="*/ 1550 h 2449"/>
                <a:gd name="T78" fmla="*/ 1895 w 2449"/>
                <a:gd name="T79" fmla="*/ 1725 h 2449"/>
                <a:gd name="T80" fmla="*/ 1757 w 2449"/>
                <a:gd name="T81" fmla="*/ 1870 h 2449"/>
                <a:gd name="T82" fmla="*/ 1588 w 2449"/>
                <a:gd name="T83" fmla="*/ 1979 h 2449"/>
                <a:gd name="T84" fmla="*/ 1393 w 2449"/>
                <a:gd name="T85" fmla="*/ 2045 h 2449"/>
                <a:gd name="T86" fmla="*/ 1181 w 2449"/>
                <a:gd name="T87" fmla="*/ 2061 h 2449"/>
                <a:gd name="T88" fmla="*/ 975 w 2449"/>
                <a:gd name="T89" fmla="*/ 2024 h 2449"/>
                <a:gd name="T90" fmla="*/ 791 w 2449"/>
                <a:gd name="T91" fmla="*/ 1941 h 2449"/>
                <a:gd name="T92" fmla="*/ 632 w 2449"/>
                <a:gd name="T93" fmla="*/ 1817 h 2449"/>
                <a:gd name="T94" fmla="*/ 508 w 2449"/>
                <a:gd name="T95" fmla="*/ 1658 h 2449"/>
                <a:gd name="T96" fmla="*/ 424 w 2449"/>
                <a:gd name="T97" fmla="*/ 1474 h 2449"/>
                <a:gd name="T98" fmla="*/ 388 w 2449"/>
                <a:gd name="T99" fmla="*/ 1268 h 2449"/>
                <a:gd name="T100" fmla="*/ 404 w 2449"/>
                <a:gd name="T101" fmla="*/ 1056 h 2449"/>
                <a:gd name="T102" fmla="*/ 470 w 2449"/>
                <a:gd name="T103" fmla="*/ 861 h 2449"/>
                <a:gd name="T104" fmla="*/ 578 w 2449"/>
                <a:gd name="T105" fmla="*/ 692 h 2449"/>
                <a:gd name="T106" fmla="*/ 723 w 2449"/>
                <a:gd name="T107" fmla="*/ 554 h 2449"/>
                <a:gd name="T108" fmla="*/ 899 w 2449"/>
                <a:gd name="T109" fmla="*/ 453 h 2449"/>
                <a:gd name="T110" fmla="*/ 1097 w 2449"/>
                <a:gd name="T111" fmla="*/ 396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49" h="2449">
                  <a:moveTo>
                    <a:pt x="1224" y="0"/>
                  </a:moveTo>
                  <a:lnTo>
                    <a:pt x="1288" y="2"/>
                  </a:lnTo>
                  <a:lnTo>
                    <a:pt x="1349" y="6"/>
                  </a:lnTo>
                  <a:lnTo>
                    <a:pt x="1411" y="14"/>
                  </a:lnTo>
                  <a:lnTo>
                    <a:pt x="1472" y="25"/>
                  </a:lnTo>
                  <a:lnTo>
                    <a:pt x="1530" y="38"/>
                  </a:lnTo>
                  <a:lnTo>
                    <a:pt x="1589" y="55"/>
                  </a:lnTo>
                  <a:lnTo>
                    <a:pt x="1645" y="75"/>
                  </a:lnTo>
                  <a:lnTo>
                    <a:pt x="1702" y="96"/>
                  </a:lnTo>
                  <a:lnTo>
                    <a:pt x="1755" y="121"/>
                  </a:lnTo>
                  <a:lnTo>
                    <a:pt x="1808" y="148"/>
                  </a:lnTo>
                  <a:lnTo>
                    <a:pt x="1859" y="178"/>
                  </a:lnTo>
                  <a:lnTo>
                    <a:pt x="1909" y="209"/>
                  </a:lnTo>
                  <a:lnTo>
                    <a:pt x="1957" y="243"/>
                  </a:lnTo>
                  <a:lnTo>
                    <a:pt x="2003" y="279"/>
                  </a:lnTo>
                  <a:lnTo>
                    <a:pt x="2048" y="318"/>
                  </a:lnTo>
                  <a:lnTo>
                    <a:pt x="2090" y="359"/>
                  </a:lnTo>
                  <a:lnTo>
                    <a:pt x="2131" y="401"/>
                  </a:lnTo>
                  <a:lnTo>
                    <a:pt x="2170" y="446"/>
                  </a:lnTo>
                  <a:lnTo>
                    <a:pt x="2206" y="492"/>
                  </a:lnTo>
                  <a:lnTo>
                    <a:pt x="2240" y="540"/>
                  </a:lnTo>
                  <a:lnTo>
                    <a:pt x="2271" y="590"/>
                  </a:lnTo>
                  <a:lnTo>
                    <a:pt x="2301" y="641"/>
                  </a:lnTo>
                  <a:lnTo>
                    <a:pt x="2328" y="694"/>
                  </a:lnTo>
                  <a:lnTo>
                    <a:pt x="2353" y="747"/>
                  </a:lnTo>
                  <a:lnTo>
                    <a:pt x="2374" y="804"/>
                  </a:lnTo>
                  <a:lnTo>
                    <a:pt x="2394" y="860"/>
                  </a:lnTo>
                  <a:lnTo>
                    <a:pt x="2411" y="919"/>
                  </a:lnTo>
                  <a:lnTo>
                    <a:pt x="2424" y="977"/>
                  </a:lnTo>
                  <a:lnTo>
                    <a:pt x="2435" y="1038"/>
                  </a:lnTo>
                  <a:lnTo>
                    <a:pt x="2443" y="1100"/>
                  </a:lnTo>
                  <a:lnTo>
                    <a:pt x="2447" y="1161"/>
                  </a:lnTo>
                  <a:lnTo>
                    <a:pt x="2449" y="1225"/>
                  </a:lnTo>
                  <a:lnTo>
                    <a:pt x="2447" y="1287"/>
                  </a:lnTo>
                  <a:lnTo>
                    <a:pt x="2443" y="1350"/>
                  </a:lnTo>
                  <a:lnTo>
                    <a:pt x="2435" y="1411"/>
                  </a:lnTo>
                  <a:lnTo>
                    <a:pt x="2424" y="1471"/>
                  </a:lnTo>
                  <a:lnTo>
                    <a:pt x="2411" y="1530"/>
                  </a:lnTo>
                  <a:lnTo>
                    <a:pt x="2394" y="1589"/>
                  </a:lnTo>
                  <a:lnTo>
                    <a:pt x="2374" y="1645"/>
                  </a:lnTo>
                  <a:lnTo>
                    <a:pt x="2353" y="1701"/>
                  </a:lnTo>
                  <a:lnTo>
                    <a:pt x="2328" y="1755"/>
                  </a:lnTo>
                  <a:lnTo>
                    <a:pt x="2301" y="1808"/>
                  </a:lnTo>
                  <a:lnTo>
                    <a:pt x="2271" y="1859"/>
                  </a:lnTo>
                  <a:lnTo>
                    <a:pt x="2240" y="1908"/>
                  </a:lnTo>
                  <a:lnTo>
                    <a:pt x="2206" y="1957"/>
                  </a:lnTo>
                  <a:lnTo>
                    <a:pt x="2170" y="2003"/>
                  </a:lnTo>
                  <a:lnTo>
                    <a:pt x="2131" y="2048"/>
                  </a:lnTo>
                  <a:lnTo>
                    <a:pt x="2090" y="2090"/>
                  </a:lnTo>
                  <a:lnTo>
                    <a:pt x="2048" y="2130"/>
                  </a:lnTo>
                  <a:lnTo>
                    <a:pt x="2003" y="2169"/>
                  </a:lnTo>
                  <a:lnTo>
                    <a:pt x="1957" y="2205"/>
                  </a:lnTo>
                  <a:lnTo>
                    <a:pt x="1909" y="2239"/>
                  </a:lnTo>
                  <a:lnTo>
                    <a:pt x="1859" y="2272"/>
                  </a:lnTo>
                  <a:lnTo>
                    <a:pt x="1808" y="2301"/>
                  </a:lnTo>
                  <a:lnTo>
                    <a:pt x="1755" y="2328"/>
                  </a:lnTo>
                  <a:lnTo>
                    <a:pt x="1702" y="2352"/>
                  </a:lnTo>
                  <a:lnTo>
                    <a:pt x="1645" y="2375"/>
                  </a:lnTo>
                  <a:lnTo>
                    <a:pt x="1589" y="2394"/>
                  </a:lnTo>
                  <a:lnTo>
                    <a:pt x="1530" y="2410"/>
                  </a:lnTo>
                  <a:lnTo>
                    <a:pt x="1472" y="2424"/>
                  </a:lnTo>
                  <a:lnTo>
                    <a:pt x="1411" y="2435"/>
                  </a:lnTo>
                  <a:lnTo>
                    <a:pt x="1349" y="2442"/>
                  </a:lnTo>
                  <a:lnTo>
                    <a:pt x="1288" y="2447"/>
                  </a:lnTo>
                  <a:lnTo>
                    <a:pt x="1224" y="2449"/>
                  </a:lnTo>
                  <a:lnTo>
                    <a:pt x="1162" y="2447"/>
                  </a:lnTo>
                  <a:lnTo>
                    <a:pt x="1099" y="2442"/>
                  </a:lnTo>
                  <a:lnTo>
                    <a:pt x="1038" y="2435"/>
                  </a:lnTo>
                  <a:lnTo>
                    <a:pt x="977" y="2424"/>
                  </a:lnTo>
                  <a:lnTo>
                    <a:pt x="919" y="2410"/>
                  </a:lnTo>
                  <a:lnTo>
                    <a:pt x="860" y="2394"/>
                  </a:lnTo>
                  <a:lnTo>
                    <a:pt x="804" y="2375"/>
                  </a:lnTo>
                  <a:lnTo>
                    <a:pt x="748" y="2352"/>
                  </a:lnTo>
                  <a:lnTo>
                    <a:pt x="694" y="2328"/>
                  </a:lnTo>
                  <a:lnTo>
                    <a:pt x="641" y="2301"/>
                  </a:lnTo>
                  <a:lnTo>
                    <a:pt x="590" y="2272"/>
                  </a:lnTo>
                  <a:lnTo>
                    <a:pt x="539" y="2239"/>
                  </a:lnTo>
                  <a:lnTo>
                    <a:pt x="492" y="2205"/>
                  </a:lnTo>
                  <a:lnTo>
                    <a:pt x="446" y="2169"/>
                  </a:lnTo>
                  <a:lnTo>
                    <a:pt x="401" y="2130"/>
                  </a:lnTo>
                  <a:lnTo>
                    <a:pt x="359" y="2090"/>
                  </a:lnTo>
                  <a:lnTo>
                    <a:pt x="319" y="2048"/>
                  </a:lnTo>
                  <a:lnTo>
                    <a:pt x="279" y="2003"/>
                  </a:lnTo>
                  <a:lnTo>
                    <a:pt x="243" y="1957"/>
                  </a:lnTo>
                  <a:lnTo>
                    <a:pt x="210" y="1908"/>
                  </a:lnTo>
                  <a:lnTo>
                    <a:pt x="177" y="1859"/>
                  </a:lnTo>
                  <a:lnTo>
                    <a:pt x="148" y="1808"/>
                  </a:lnTo>
                  <a:lnTo>
                    <a:pt x="121" y="1755"/>
                  </a:lnTo>
                  <a:lnTo>
                    <a:pt x="97" y="1701"/>
                  </a:lnTo>
                  <a:lnTo>
                    <a:pt x="74" y="1645"/>
                  </a:lnTo>
                  <a:lnTo>
                    <a:pt x="55" y="1589"/>
                  </a:lnTo>
                  <a:lnTo>
                    <a:pt x="38" y="1530"/>
                  </a:lnTo>
                  <a:lnTo>
                    <a:pt x="25" y="1471"/>
                  </a:lnTo>
                  <a:lnTo>
                    <a:pt x="14" y="1411"/>
                  </a:lnTo>
                  <a:lnTo>
                    <a:pt x="7" y="1350"/>
                  </a:lnTo>
                  <a:lnTo>
                    <a:pt x="2" y="1287"/>
                  </a:lnTo>
                  <a:lnTo>
                    <a:pt x="0" y="1225"/>
                  </a:lnTo>
                  <a:lnTo>
                    <a:pt x="2" y="1161"/>
                  </a:lnTo>
                  <a:lnTo>
                    <a:pt x="7" y="1100"/>
                  </a:lnTo>
                  <a:lnTo>
                    <a:pt x="14" y="1038"/>
                  </a:lnTo>
                  <a:lnTo>
                    <a:pt x="25" y="977"/>
                  </a:lnTo>
                  <a:lnTo>
                    <a:pt x="38" y="919"/>
                  </a:lnTo>
                  <a:lnTo>
                    <a:pt x="55" y="860"/>
                  </a:lnTo>
                  <a:lnTo>
                    <a:pt x="74" y="804"/>
                  </a:lnTo>
                  <a:lnTo>
                    <a:pt x="97" y="747"/>
                  </a:lnTo>
                  <a:lnTo>
                    <a:pt x="121" y="694"/>
                  </a:lnTo>
                  <a:lnTo>
                    <a:pt x="148" y="641"/>
                  </a:lnTo>
                  <a:lnTo>
                    <a:pt x="177" y="590"/>
                  </a:lnTo>
                  <a:lnTo>
                    <a:pt x="210" y="540"/>
                  </a:lnTo>
                  <a:lnTo>
                    <a:pt x="243" y="492"/>
                  </a:lnTo>
                  <a:lnTo>
                    <a:pt x="279" y="446"/>
                  </a:lnTo>
                  <a:lnTo>
                    <a:pt x="319" y="401"/>
                  </a:lnTo>
                  <a:lnTo>
                    <a:pt x="359" y="359"/>
                  </a:lnTo>
                  <a:lnTo>
                    <a:pt x="401" y="318"/>
                  </a:lnTo>
                  <a:lnTo>
                    <a:pt x="446" y="279"/>
                  </a:lnTo>
                  <a:lnTo>
                    <a:pt x="492" y="243"/>
                  </a:lnTo>
                  <a:lnTo>
                    <a:pt x="539" y="209"/>
                  </a:lnTo>
                  <a:lnTo>
                    <a:pt x="590" y="178"/>
                  </a:lnTo>
                  <a:lnTo>
                    <a:pt x="641" y="148"/>
                  </a:lnTo>
                  <a:lnTo>
                    <a:pt x="694" y="121"/>
                  </a:lnTo>
                  <a:lnTo>
                    <a:pt x="748" y="96"/>
                  </a:lnTo>
                  <a:lnTo>
                    <a:pt x="804" y="75"/>
                  </a:lnTo>
                  <a:lnTo>
                    <a:pt x="860" y="55"/>
                  </a:lnTo>
                  <a:lnTo>
                    <a:pt x="919" y="38"/>
                  </a:lnTo>
                  <a:lnTo>
                    <a:pt x="977" y="25"/>
                  </a:lnTo>
                  <a:lnTo>
                    <a:pt x="1038" y="14"/>
                  </a:lnTo>
                  <a:lnTo>
                    <a:pt x="1099" y="6"/>
                  </a:lnTo>
                  <a:lnTo>
                    <a:pt x="1162" y="2"/>
                  </a:lnTo>
                  <a:lnTo>
                    <a:pt x="1224" y="0"/>
                  </a:lnTo>
                  <a:close/>
                  <a:moveTo>
                    <a:pt x="1637" y="1603"/>
                  </a:moveTo>
                  <a:lnTo>
                    <a:pt x="1756" y="1603"/>
                  </a:lnTo>
                  <a:lnTo>
                    <a:pt x="1756" y="929"/>
                  </a:lnTo>
                  <a:lnTo>
                    <a:pt x="1637" y="929"/>
                  </a:lnTo>
                  <a:lnTo>
                    <a:pt x="1637" y="1603"/>
                  </a:lnTo>
                  <a:close/>
                  <a:moveTo>
                    <a:pt x="1412" y="1603"/>
                  </a:moveTo>
                  <a:lnTo>
                    <a:pt x="1531" y="1603"/>
                  </a:lnTo>
                  <a:lnTo>
                    <a:pt x="1531" y="1167"/>
                  </a:lnTo>
                  <a:lnTo>
                    <a:pt x="1412" y="1167"/>
                  </a:lnTo>
                  <a:lnTo>
                    <a:pt x="1412" y="1603"/>
                  </a:lnTo>
                  <a:close/>
                  <a:moveTo>
                    <a:pt x="1187" y="1603"/>
                  </a:moveTo>
                  <a:lnTo>
                    <a:pt x="1306" y="1603"/>
                  </a:lnTo>
                  <a:lnTo>
                    <a:pt x="1306" y="1026"/>
                  </a:lnTo>
                  <a:lnTo>
                    <a:pt x="1187" y="1026"/>
                  </a:lnTo>
                  <a:lnTo>
                    <a:pt x="1187" y="1603"/>
                  </a:lnTo>
                  <a:close/>
                  <a:moveTo>
                    <a:pt x="944" y="1603"/>
                  </a:moveTo>
                  <a:lnTo>
                    <a:pt x="1063" y="1603"/>
                  </a:lnTo>
                  <a:lnTo>
                    <a:pt x="1063" y="846"/>
                  </a:lnTo>
                  <a:lnTo>
                    <a:pt x="944" y="846"/>
                  </a:lnTo>
                  <a:lnTo>
                    <a:pt x="944" y="1603"/>
                  </a:lnTo>
                  <a:close/>
                  <a:moveTo>
                    <a:pt x="694" y="1603"/>
                  </a:moveTo>
                  <a:lnTo>
                    <a:pt x="840" y="1603"/>
                  </a:lnTo>
                  <a:lnTo>
                    <a:pt x="840" y="1268"/>
                  </a:lnTo>
                  <a:lnTo>
                    <a:pt x="694" y="1268"/>
                  </a:lnTo>
                  <a:lnTo>
                    <a:pt x="694" y="1603"/>
                  </a:lnTo>
                  <a:close/>
                  <a:moveTo>
                    <a:pt x="1224" y="387"/>
                  </a:moveTo>
                  <a:lnTo>
                    <a:pt x="1268" y="388"/>
                  </a:lnTo>
                  <a:lnTo>
                    <a:pt x="1310" y="391"/>
                  </a:lnTo>
                  <a:lnTo>
                    <a:pt x="1352" y="396"/>
                  </a:lnTo>
                  <a:lnTo>
                    <a:pt x="1393" y="403"/>
                  </a:lnTo>
                  <a:lnTo>
                    <a:pt x="1434" y="414"/>
                  </a:lnTo>
                  <a:lnTo>
                    <a:pt x="1474" y="425"/>
                  </a:lnTo>
                  <a:lnTo>
                    <a:pt x="1513" y="438"/>
                  </a:lnTo>
                  <a:lnTo>
                    <a:pt x="1550" y="453"/>
                  </a:lnTo>
                  <a:lnTo>
                    <a:pt x="1588" y="469"/>
                  </a:lnTo>
                  <a:lnTo>
                    <a:pt x="1624" y="488"/>
                  </a:lnTo>
                  <a:lnTo>
                    <a:pt x="1659" y="508"/>
                  </a:lnTo>
                  <a:lnTo>
                    <a:pt x="1692" y="530"/>
                  </a:lnTo>
                  <a:lnTo>
                    <a:pt x="1726" y="554"/>
                  </a:lnTo>
                  <a:lnTo>
                    <a:pt x="1757" y="578"/>
                  </a:lnTo>
                  <a:lnTo>
                    <a:pt x="1787" y="604"/>
                  </a:lnTo>
                  <a:lnTo>
                    <a:pt x="1817" y="632"/>
                  </a:lnTo>
                  <a:lnTo>
                    <a:pt x="1845" y="662"/>
                  </a:lnTo>
                  <a:lnTo>
                    <a:pt x="1871" y="692"/>
                  </a:lnTo>
                  <a:lnTo>
                    <a:pt x="1895" y="723"/>
                  </a:lnTo>
                  <a:lnTo>
                    <a:pt x="1919" y="757"/>
                  </a:lnTo>
                  <a:lnTo>
                    <a:pt x="1941" y="790"/>
                  </a:lnTo>
                  <a:lnTo>
                    <a:pt x="1961" y="825"/>
                  </a:lnTo>
                  <a:lnTo>
                    <a:pt x="1980" y="861"/>
                  </a:lnTo>
                  <a:lnTo>
                    <a:pt x="1996" y="899"/>
                  </a:lnTo>
                  <a:lnTo>
                    <a:pt x="2011" y="936"/>
                  </a:lnTo>
                  <a:lnTo>
                    <a:pt x="2024" y="975"/>
                  </a:lnTo>
                  <a:lnTo>
                    <a:pt x="2035" y="1015"/>
                  </a:lnTo>
                  <a:lnTo>
                    <a:pt x="2046" y="1056"/>
                  </a:lnTo>
                  <a:lnTo>
                    <a:pt x="2053" y="1096"/>
                  </a:lnTo>
                  <a:lnTo>
                    <a:pt x="2058" y="1139"/>
                  </a:lnTo>
                  <a:lnTo>
                    <a:pt x="2061" y="1181"/>
                  </a:lnTo>
                  <a:lnTo>
                    <a:pt x="2062" y="1225"/>
                  </a:lnTo>
                  <a:lnTo>
                    <a:pt x="2061" y="1268"/>
                  </a:lnTo>
                  <a:lnTo>
                    <a:pt x="2058" y="1310"/>
                  </a:lnTo>
                  <a:lnTo>
                    <a:pt x="2053" y="1352"/>
                  </a:lnTo>
                  <a:lnTo>
                    <a:pt x="2046" y="1393"/>
                  </a:lnTo>
                  <a:lnTo>
                    <a:pt x="2035" y="1433"/>
                  </a:lnTo>
                  <a:lnTo>
                    <a:pt x="2024" y="1474"/>
                  </a:lnTo>
                  <a:lnTo>
                    <a:pt x="2011" y="1512"/>
                  </a:lnTo>
                  <a:lnTo>
                    <a:pt x="1996" y="1550"/>
                  </a:lnTo>
                  <a:lnTo>
                    <a:pt x="1980" y="1588"/>
                  </a:lnTo>
                  <a:lnTo>
                    <a:pt x="1961" y="1623"/>
                  </a:lnTo>
                  <a:lnTo>
                    <a:pt x="1941" y="1658"/>
                  </a:lnTo>
                  <a:lnTo>
                    <a:pt x="1919" y="1693"/>
                  </a:lnTo>
                  <a:lnTo>
                    <a:pt x="1895" y="1725"/>
                  </a:lnTo>
                  <a:lnTo>
                    <a:pt x="1871" y="1757"/>
                  </a:lnTo>
                  <a:lnTo>
                    <a:pt x="1845" y="1787"/>
                  </a:lnTo>
                  <a:lnTo>
                    <a:pt x="1817" y="1817"/>
                  </a:lnTo>
                  <a:lnTo>
                    <a:pt x="1787" y="1844"/>
                  </a:lnTo>
                  <a:lnTo>
                    <a:pt x="1757" y="1870"/>
                  </a:lnTo>
                  <a:lnTo>
                    <a:pt x="1726" y="1895"/>
                  </a:lnTo>
                  <a:lnTo>
                    <a:pt x="1692" y="1919"/>
                  </a:lnTo>
                  <a:lnTo>
                    <a:pt x="1659" y="1941"/>
                  </a:lnTo>
                  <a:lnTo>
                    <a:pt x="1624" y="1961"/>
                  </a:lnTo>
                  <a:lnTo>
                    <a:pt x="1588" y="1979"/>
                  </a:lnTo>
                  <a:lnTo>
                    <a:pt x="1550" y="1996"/>
                  </a:lnTo>
                  <a:lnTo>
                    <a:pt x="1513" y="2011"/>
                  </a:lnTo>
                  <a:lnTo>
                    <a:pt x="1474" y="2024"/>
                  </a:lnTo>
                  <a:lnTo>
                    <a:pt x="1434" y="2036"/>
                  </a:lnTo>
                  <a:lnTo>
                    <a:pt x="1393" y="2045"/>
                  </a:lnTo>
                  <a:lnTo>
                    <a:pt x="1352" y="2053"/>
                  </a:lnTo>
                  <a:lnTo>
                    <a:pt x="1310" y="2058"/>
                  </a:lnTo>
                  <a:lnTo>
                    <a:pt x="1268" y="2061"/>
                  </a:lnTo>
                  <a:lnTo>
                    <a:pt x="1224" y="2062"/>
                  </a:lnTo>
                  <a:lnTo>
                    <a:pt x="1181" y="2061"/>
                  </a:lnTo>
                  <a:lnTo>
                    <a:pt x="1139" y="2058"/>
                  </a:lnTo>
                  <a:lnTo>
                    <a:pt x="1097" y="2053"/>
                  </a:lnTo>
                  <a:lnTo>
                    <a:pt x="1056" y="2045"/>
                  </a:lnTo>
                  <a:lnTo>
                    <a:pt x="1016" y="2036"/>
                  </a:lnTo>
                  <a:lnTo>
                    <a:pt x="975" y="2024"/>
                  </a:lnTo>
                  <a:lnTo>
                    <a:pt x="937" y="2011"/>
                  </a:lnTo>
                  <a:lnTo>
                    <a:pt x="899" y="1996"/>
                  </a:lnTo>
                  <a:lnTo>
                    <a:pt x="861" y="1979"/>
                  </a:lnTo>
                  <a:lnTo>
                    <a:pt x="825" y="1961"/>
                  </a:lnTo>
                  <a:lnTo>
                    <a:pt x="791" y="1941"/>
                  </a:lnTo>
                  <a:lnTo>
                    <a:pt x="756" y="1919"/>
                  </a:lnTo>
                  <a:lnTo>
                    <a:pt x="723" y="1895"/>
                  </a:lnTo>
                  <a:lnTo>
                    <a:pt x="692" y="1870"/>
                  </a:lnTo>
                  <a:lnTo>
                    <a:pt x="661" y="1844"/>
                  </a:lnTo>
                  <a:lnTo>
                    <a:pt x="632" y="1817"/>
                  </a:lnTo>
                  <a:lnTo>
                    <a:pt x="605" y="1787"/>
                  </a:lnTo>
                  <a:lnTo>
                    <a:pt x="578" y="1757"/>
                  </a:lnTo>
                  <a:lnTo>
                    <a:pt x="554" y="1725"/>
                  </a:lnTo>
                  <a:lnTo>
                    <a:pt x="530" y="1693"/>
                  </a:lnTo>
                  <a:lnTo>
                    <a:pt x="508" y="1658"/>
                  </a:lnTo>
                  <a:lnTo>
                    <a:pt x="488" y="1623"/>
                  </a:lnTo>
                  <a:lnTo>
                    <a:pt x="470" y="1588"/>
                  </a:lnTo>
                  <a:lnTo>
                    <a:pt x="453" y="1550"/>
                  </a:lnTo>
                  <a:lnTo>
                    <a:pt x="438" y="1512"/>
                  </a:lnTo>
                  <a:lnTo>
                    <a:pt x="424" y="1474"/>
                  </a:lnTo>
                  <a:lnTo>
                    <a:pt x="413" y="1433"/>
                  </a:lnTo>
                  <a:lnTo>
                    <a:pt x="404" y="1393"/>
                  </a:lnTo>
                  <a:lnTo>
                    <a:pt x="396" y="1352"/>
                  </a:lnTo>
                  <a:lnTo>
                    <a:pt x="391" y="1310"/>
                  </a:lnTo>
                  <a:lnTo>
                    <a:pt x="388" y="1268"/>
                  </a:lnTo>
                  <a:lnTo>
                    <a:pt x="387" y="1225"/>
                  </a:lnTo>
                  <a:lnTo>
                    <a:pt x="388" y="1181"/>
                  </a:lnTo>
                  <a:lnTo>
                    <a:pt x="391" y="1139"/>
                  </a:lnTo>
                  <a:lnTo>
                    <a:pt x="396" y="1096"/>
                  </a:lnTo>
                  <a:lnTo>
                    <a:pt x="404" y="1056"/>
                  </a:lnTo>
                  <a:lnTo>
                    <a:pt x="413" y="1015"/>
                  </a:lnTo>
                  <a:lnTo>
                    <a:pt x="424" y="975"/>
                  </a:lnTo>
                  <a:lnTo>
                    <a:pt x="438" y="936"/>
                  </a:lnTo>
                  <a:lnTo>
                    <a:pt x="453" y="899"/>
                  </a:lnTo>
                  <a:lnTo>
                    <a:pt x="470" y="861"/>
                  </a:lnTo>
                  <a:lnTo>
                    <a:pt x="488" y="825"/>
                  </a:lnTo>
                  <a:lnTo>
                    <a:pt x="508" y="790"/>
                  </a:lnTo>
                  <a:lnTo>
                    <a:pt x="530" y="757"/>
                  </a:lnTo>
                  <a:lnTo>
                    <a:pt x="554" y="723"/>
                  </a:lnTo>
                  <a:lnTo>
                    <a:pt x="578" y="692"/>
                  </a:lnTo>
                  <a:lnTo>
                    <a:pt x="605" y="662"/>
                  </a:lnTo>
                  <a:lnTo>
                    <a:pt x="632" y="632"/>
                  </a:lnTo>
                  <a:lnTo>
                    <a:pt x="661" y="604"/>
                  </a:lnTo>
                  <a:lnTo>
                    <a:pt x="692" y="578"/>
                  </a:lnTo>
                  <a:lnTo>
                    <a:pt x="723" y="554"/>
                  </a:lnTo>
                  <a:lnTo>
                    <a:pt x="756" y="530"/>
                  </a:lnTo>
                  <a:lnTo>
                    <a:pt x="791" y="508"/>
                  </a:lnTo>
                  <a:lnTo>
                    <a:pt x="825" y="488"/>
                  </a:lnTo>
                  <a:lnTo>
                    <a:pt x="861" y="469"/>
                  </a:lnTo>
                  <a:lnTo>
                    <a:pt x="899" y="453"/>
                  </a:lnTo>
                  <a:lnTo>
                    <a:pt x="937" y="438"/>
                  </a:lnTo>
                  <a:lnTo>
                    <a:pt x="975" y="425"/>
                  </a:lnTo>
                  <a:lnTo>
                    <a:pt x="1016" y="414"/>
                  </a:lnTo>
                  <a:lnTo>
                    <a:pt x="1056" y="403"/>
                  </a:lnTo>
                  <a:lnTo>
                    <a:pt x="1097" y="396"/>
                  </a:lnTo>
                  <a:lnTo>
                    <a:pt x="1139" y="391"/>
                  </a:lnTo>
                  <a:lnTo>
                    <a:pt x="1181" y="388"/>
                  </a:lnTo>
                  <a:lnTo>
                    <a:pt x="1224" y="387"/>
                  </a:lnTo>
                  <a:close/>
                </a:path>
              </a:pathLst>
            </a:custGeom>
            <a:grpFill/>
            <a:ln>
              <a:noFill/>
            </a:ln>
          </p:spPr>
          <p:txBody>
            <a:bodyPr vert="horz" wrap="square" lIns="91440" tIns="45720" rIns="91440" bIns="45720" numCol="1" anchor="t" anchorCtr="0" compatLnSpc="1"/>
            <a:lstStyle/>
            <a:p>
              <a:endParaRPr lang="zh-CN" altLang="en-US"/>
            </a:p>
          </p:txBody>
        </p:sp>
        <p:sp>
          <p:nvSpPr>
            <p:cNvPr id="43" name="PA_任意多边形 5"/>
            <p:cNvSpPr>
              <a:spLocks noChangeAspect="1" noEditPoints="1"/>
            </p:cNvSpPr>
            <p:nvPr>
              <p:custDataLst>
                <p:tags r:id="rId9"/>
              </p:custDataLst>
            </p:nvPr>
          </p:nvSpPr>
          <p:spPr bwMode="auto">
            <a:xfrm>
              <a:off x="6119624" y="6311120"/>
              <a:ext cx="383852" cy="383852"/>
            </a:xfrm>
            <a:custGeom>
              <a:avLst/>
              <a:gdLst>
                <a:gd name="T0" fmla="*/ 1530 w 2449"/>
                <a:gd name="T1" fmla="*/ 38 h 2449"/>
                <a:gd name="T2" fmla="*/ 1859 w 2449"/>
                <a:gd name="T3" fmla="*/ 178 h 2449"/>
                <a:gd name="T4" fmla="*/ 2130 w 2449"/>
                <a:gd name="T5" fmla="*/ 401 h 2449"/>
                <a:gd name="T6" fmla="*/ 2328 w 2449"/>
                <a:gd name="T7" fmla="*/ 694 h 2449"/>
                <a:gd name="T8" fmla="*/ 2435 w 2449"/>
                <a:gd name="T9" fmla="*/ 1038 h 2449"/>
                <a:gd name="T10" fmla="*/ 2435 w 2449"/>
                <a:gd name="T11" fmla="*/ 1411 h 2449"/>
                <a:gd name="T12" fmla="*/ 2328 w 2449"/>
                <a:gd name="T13" fmla="*/ 1755 h 2449"/>
                <a:gd name="T14" fmla="*/ 2130 w 2449"/>
                <a:gd name="T15" fmla="*/ 2048 h 2449"/>
                <a:gd name="T16" fmla="*/ 1859 w 2449"/>
                <a:gd name="T17" fmla="*/ 2272 h 2449"/>
                <a:gd name="T18" fmla="*/ 1530 w 2449"/>
                <a:gd name="T19" fmla="*/ 2410 h 2449"/>
                <a:gd name="T20" fmla="*/ 1161 w 2449"/>
                <a:gd name="T21" fmla="*/ 2447 h 2449"/>
                <a:gd name="T22" fmla="*/ 803 w 2449"/>
                <a:gd name="T23" fmla="*/ 2375 h 2449"/>
                <a:gd name="T24" fmla="*/ 492 w 2449"/>
                <a:gd name="T25" fmla="*/ 2205 h 2449"/>
                <a:gd name="T26" fmla="*/ 243 w 2449"/>
                <a:gd name="T27" fmla="*/ 1957 h 2449"/>
                <a:gd name="T28" fmla="*/ 74 w 2449"/>
                <a:gd name="T29" fmla="*/ 1645 h 2449"/>
                <a:gd name="T30" fmla="*/ 2 w 2449"/>
                <a:gd name="T31" fmla="*/ 1287 h 2449"/>
                <a:gd name="T32" fmla="*/ 38 w 2449"/>
                <a:gd name="T33" fmla="*/ 919 h 2449"/>
                <a:gd name="T34" fmla="*/ 177 w 2449"/>
                <a:gd name="T35" fmla="*/ 590 h 2449"/>
                <a:gd name="T36" fmla="*/ 401 w 2449"/>
                <a:gd name="T37" fmla="*/ 318 h 2449"/>
                <a:gd name="T38" fmla="*/ 694 w 2449"/>
                <a:gd name="T39" fmla="*/ 121 h 2449"/>
                <a:gd name="T40" fmla="*/ 1038 w 2449"/>
                <a:gd name="T41" fmla="*/ 14 h 2449"/>
                <a:gd name="T42" fmla="*/ 1673 w 2449"/>
                <a:gd name="T43" fmla="*/ 815 h 2449"/>
                <a:gd name="T44" fmla="*/ 1709 w 2449"/>
                <a:gd name="T45" fmla="*/ 850 h 2449"/>
                <a:gd name="T46" fmla="*/ 1696 w 2449"/>
                <a:gd name="T47" fmla="*/ 1482 h 2449"/>
                <a:gd name="T48" fmla="*/ 1347 w 2449"/>
                <a:gd name="T49" fmla="*/ 1584 h 2449"/>
                <a:gd name="T50" fmla="*/ 1450 w 2449"/>
                <a:gd name="T51" fmla="*/ 1596 h 2449"/>
                <a:gd name="T52" fmla="*/ 991 w 2449"/>
                <a:gd name="T53" fmla="*/ 1610 h 2449"/>
                <a:gd name="T54" fmla="*/ 1013 w 2449"/>
                <a:gd name="T55" fmla="*/ 1586 h 2449"/>
                <a:gd name="T56" fmla="*/ 774 w 2449"/>
                <a:gd name="T57" fmla="*/ 1495 h 2449"/>
                <a:gd name="T58" fmla="*/ 739 w 2449"/>
                <a:gd name="T59" fmla="*/ 1460 h 2449"/>
                <a:gd name="T60" fmla="*/ 752 w 2449"/>
                <a:gd name="T61" fmla="*/ 827 h 2449"/>
                <a:gd name="T62" fmla="*/ 1660 w 2449"/>
                <a:gd name="T63" fmla="*/ 872 h 2449"/>
                <a:gd name="T64" fmla="*/ 1310 w 2449"/>
                <a:gd name="T65" fmla="*/ 391 h 2449"/>
                <a:gd name="T66" fmla="*/ 1550 w 2449"/>
                <a:gd name="T67" fmla="*/ 453 h 2449"/>
                <a:gd name="T68" fmla="*/ 1757 w 2449"/>
                <a:gd name="T69" fmla="*/ 578 h 2449"/>
                <a:gd name="T70" fmla="*/ 1918 w 2449"/>
                <a:gd name="T71" fmla="*/ 757 h 2449"/>
                <a:gd name="T72" fmla="*/ 2024 w 2449"/>
                <a:gd name="T73" fmla="*/ 975 h 2449"/>
                <a:gd name="T74" fmla="*/ 2062 w 2449"/>
                <a:gd name="T75" fmla="*/ 1225 h 2449"/>
                <a:gd name="T76" fmla="*/ 2024 w 2449"/>
                <a:gd name="T77" fmla="*/ 1474 h 2449"/>
                <a:gd name="T78" fmla="*/ 1918 w 2449"/>
                <a:gd name="T79" fmla="*/ 1693 h 2449"/>
                <a:gd name="T80" fmla="*/ 1757 w 2449"/>
                <a:gd name="T81" fmla="*/ 1870 h 2449"/>
                <a:gd name="T82" fmla="*/ 1550 w 2449"/>
                <a:gd name="T83" fmla="*/ 1996 h 2449"/>
                <a:gd name="T84" fmla="*/ 1310 w 2449"/>
                <a:gd name="T85" fmla="*/ 2058 h 2449"/>
                <a:gd name="T86" fmla="*/ 1055 w 2449"/>
                <a:gd name="T87" fmla="*/ 2045 h 2449"/>
                <a:gd name="T88" fmla="*/ 825 w 2449"/>
                <a:gd name="T89" fmla="*/ 1961 h 2449"/>
                <a:gd name="T90" fmla="*/ 632 w 2449"/>
                <a:gd name="T91" fmla="*/ 1817 h 2449"/>
                <a:gd name="T92" fmla="*/ 488 w 2449"/>
                <a:gd name="T93" fmla="*/ 1623 h 2449"/>
                <a:gd name="T94" fmla="*/ 403 w 2449"/>
                <a:gd name="T95" fmla="*/ 1393 h 2449"/>
                <a:gd name="T96" fmla="*/ 391 w 2449"/>
                <a:gd name="T97" fmla="*/ 1139 h 2449"/>
                <a:gd name="T98" fmla="*/ 453 w 2449"/>
                <a:gd name="T99" fmla="*/ 899 h 2449"/>
                <a:gd name="T100" fmla="*/ 578 w 2449"/>
                <a:gd name="T101" fmla="*/ 692 h 2449"/>
                <a:gd name="T102" fmla="*/ 756 w 2449"/>
                <a:gd name="T103" fmla="*/ 530 h 2449"/>
                <a:gd name="T104" fmla="*/ 975 w 2449"/>
                <a:gd name="T105" fmla="*/ 425 h 2449"/>
                <a:gd name="T106" fmla="*/ 1224 w 2449"/>
                <a:gd name="T107" fmla="*/ 387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grpFill/>
            <a:ln>
              <a:noFill/>
            </a:ln>
          </p:spPr>
          <p:txBody>
            <a:bodyPr vert="horz" wrap="square" lIns="91440" tIns="45720" rIns="91440" bIns="45720" numCol="1" anchor="t" anchorCtr="0" compatLnSpc="1"/>
            <a:lstStyle/>
            <a:p>
              <a:endParaRPr lang="zh-CN" altLang="en-US"/>
            </a:p>
          </p:txBody>
        </p:sp>
        <p:sp>
          <p:nvSpPr>
            <p:cNvPr id="44" name="PA_任意多边形 10"/>
            <p:cNvSpPr>
              <a:spLocks noChangeAspect="1" noEditPoints="1"/>
            </p:cNvSpPr>
            <p:nvPr>
              <p:custDataLst>
                <p:tags r:id="rId10"/>
              </p:custDataLst>
            </p:nvPr>
          </p:nvSpPr>
          <p:spPr bwMode="auto">
            <a:xfrm>
              <a:off x="6639753" y="6311120"/>
              <a:ext cx="383852" cy="383852"/>
            </a:xfrm>
            <a:custGeom>
              <a:avLst/>
              <a:gdLst>
                <a:gd name="T0" fmla="*/ 1588 w 2449"/>
                <a:gd name="T1" fmla="*/ 55 h 2449"/>
                <a:gd name="T2" fmla="*/ 1957 w 2449"/>
                <a:gd name="T3" fmla="*/ 244 h 2449"/>
                <a:gd name="T4" fmla="*/ 2240 w 2449"/>
                <a:gd name="T5" fmla="*/ 541 h 2449"/>
                <a:gd name="T6" fmla="*/ 2410 w 2449"/>
                <a:gd name="T7" fmla="*/ 919 h 2449"/>
                <a:gd name="T8" fmla="*/ 2443 w 2449"/>
                <a:gd name="T9" fmla="*/ 1349 h 2449"/>
                <a:gd name="T10" fmla="*/ 2328 w 2449"/>
                <a:gd name="T11" fmla="*/ 1755 h 2449"/>
                <a:gd name="T12" fmla="*/ 2090 w 2449"/>
                <a:gd name="T13" fmla="*/ 2090 h 2449"/>
                <a:gd name="T14" fmla="*/ 1755 w 2449"/>
                <a:gd name="T15" fmla="*/ 2328 h 2449"/>
                <a:gd name="T16" fmla="*/ 1349 w 2449"/>
                <a:gd name="T17" fmla="*/ 2443 h 2449"/>
                <a:gd name="T18" fmla="*/ 919 w 2449"/>
                <a:gd name="T19" fmla="*/ 2411 h 2449"/>
                <a:gd name="T20" fmla="*/ 540 w 2449"/>
                <a:gd name="T21" fmla="*/ 2240 h 2449"/>
                <a:gd name="T22" fmla="*/ 243 w 2449"/>
                <a:gd name="T23" fmla="*/ 1957 h 2449"/>
                <a:gd name="T24" fmla="*/ 55 w 2449"/>
                <a:gd name="T25" fmla="*/ 1589 h 2449"/>
                <a:gd name="T26" fmla="*/ 2 w 2449"/>
                <a:gd name="T27" fmla="*/ 1162 h 2449"/>
                <a:gd name="T28" fmla="*/ 96 w 2449"/>
                <a:gd name="T29" fmla="*/ 748 h 2449"/>
                <a:gd name="T30" fmla="*/ 318 w 2449"/>
                <a:gd name="T31" fmla="*/ 401 h 2449"/>
                <a:gd name="T32" fmla="*/ 641 w 2449"/>
                <a:gd name="T33" fmla="*/ 148 h 2449"/>
                <a:gd name="T34" fmla="*/ 1038 w 2449"/>
                <a:gd name="T35" fmla="*/ 14 h 2449"/>
                <a:gd name="T36" fmla="*/ 1501 w 2449"/>
                <a:gd name="T37" fmla="*/ 759 h 2449"/>
                <a:gd name="T38" fmla="*/ 1521 w 2449"/>
                <a:gd name="T39" fmla="*/ 797 h 2449"/>
                <a:gd name="T40" fmla="*/ 1487 w 2449"/>
                <a:gd name="T41" fmla="*/ 824 h 2449"/>
                <a:gd name="T42" fmla="*/ 930 w 2449"/>
                <a:gd name="T43" fmla="*/ 804 h 2449"/>
                <a:gd name="T44" fmla="*/ 942 w 2449"/>
                <a:gd name="T45" fmla="*/ 762 h 2449"/>
                <a:gd name="T46" fmla="*/ 1501 w 2449"/>
                <a:gd name="T47" fmla="*/ 1628 h 2449"/>
                <a:gd name="T48" fmla="*/ 1521 w 2449"/>
                <a:gd name="T49" fmla="*/ 1665 h 2449"/>
                <a:gd name="T50" fmla="*/ 1487 w 2449"/>
                <a:gd name="T51" fmla="*/ 1692 h 2449"/>
                <a:gd name="T52" fmla="*/ 930 w 2449"/>
                <a:gd name="T53" fmla="*/ 1672 h 2449"/>
                <a:gd name="T54" fmla="*/ 942 w 2449"/>
                <a:gd name="T55" fmla="*/ 1631 h 2449"/>
                <a:gd name="T56" fmla="*/ 1443 w 2449"/>
                <a:gd name="T57" fmla="*/ 915 h 2449"/>
                <a:gd name="T58" fmla="*/ 1402 w 2449"/>
                <a:gd name="T59" fmla="*/ 1054 h 2449"/>
                <a:gd name="T60" fmla="*/ 1338 w 2449"/>
                <a:gd name="T61" fmla="*/ 1151 h 2449"/>
                <a:gd name="T62" fmla="*/ 1303 w 2449"/>
                <a:gd name="T63" fmla="*/ 1224 h 2449"/>
                <a:gd name="T64" fmla="*/ 1343 w 2449"/>
                <a:gd name="T65" fmla="*/ 1303 h 2449"/>
                <a:gd name="T66" fmla="*/ 1405 w 2449"/>
                <a:gd name="T67" fmla="*/ 1402 h 2449"/>
                <a:gd name="T68" fmla="*/ 1444 w 2449"/>
                <a:gd name="T69" fmla="*/ 1536 h 2449"/>
                <a:gd name="T70" fmla="*/ 998 w 2449"/>
                <a:gd name="T71" fmla="*/ 1534 h 2449"/>
                <a:gd name="T72" fmla="*/ 1040 w 2449"/>
                <a:gd name="T73" fmla="*/ 1397 h 2449"/>
                <a:gd name="T74" fmla="*/ 1102 w 2449"/>
                <a:gd name="T75" fmla="*/ 1300 h 2449"/>
                <a:gd name="T76" fmla="*/ 1135 w 2449"/>
                <a:gd name="T77" fmla="*/ 1253 h 2449"/>
                <a:gd name="T78" fmla="*/ 1136 w 2449"/>
                <a:gd name="T79" fmla="*/ 1203 h 2449"/>
                <a:gd name="T80" fmla="*/ 1099 w 2449"/>
                <a:gd name="T81" fmla="*/ 1145 h 2449"/>
                <a:gd name="T82" fmla="*/ 1033 w 2449"/>
                <a:gd name="T83" fmla="*/ 1038 h 2449"/>
                <a:gd name="T84" fmla="*/ 995 w 2449"/>
                <a:gd name="T85" fmla="*/ 893 h 2449"/>
                <a:gd name="T86" fmla="*/ 1352 w 2449"/>
                <a:gd name="T87" fmla="*/ 396 h 2449"/>
                <a:gd name="T88" fmla="*/ 1624 w 2449"/>
                <a:gd name="T89" fmla="*/ 488 h 2449"/>
                <a:gd name="T90" fmla="*/ 1845 w 2449"/>
                <a:gd name="T91" fmla="*/ 662 h 2449"/>
                <a:gd name="T92" fmla="*/ 1996 w 2449"/>
                <a:gd name="T93" fmla="*/ 899 h 2449"/>
                <a:gd name="T94" fmla="*/ 2060 w 2449"/>
                <a:gd name="T95" fmla="*/ 1181 h 2449"/>
                <a:gd name="T96" fmla="*/ 2024 w 2449"/>
                <a:gd name="T97" fmla="*/ 1474 h 2449"/>
                <a:gd name="T98" fmla="*/ 1896 w 2449"/>
                <a:gd name="T99" fmla="*/ 1726 h 2449"/>
                <a:gd name="T100" fmla="*/ 1692 w 2449"/>
                <a:gd name="T101" fmla="*/ 1919 h 2449"/>
                <a:gd name="T102" fmla="*/ 1434 w 2449"/>
                <a:gd name="T103" fmla="*/ 2035 h 2449"/>
                <a:gd name="T104" fmla="*/ 1138 w 2449"/>
                <a:gd name="T105" fmla="*/ 2058 h 2449"/>
                <a:gd name="T106" fmla="*/ 861 w 2449"/>
                <a:gd name="T107" fmla="*/ 1980 h 2449"/>
                <a:gd name="T108" fmla="*/ 632 w 2449"/>
                <a:gd name="T109" fmla="*/ 1817 h 2449"/>
                <a:gd name="T110" fmla="*/ 470 w 2449"/>
                <a:gd name="T111" fmla="*/ 1588 h 2449"/>
                <a:gd name="T112" fmla="*/ 391 w 2449"/>
                <a:gd name="T113" fmla="*/ 1310 h 2449"/>
                <a:gd name="T114" fmla="*/ 413 w 2449"/>
                <a:gd name="T115" fmla="*/ 1016 h 2449"/>
                <a:gd name="T116" fmla="*/ 530 w 2449"/>
                <a:gd name="T117" fmla="*/ 756 h 2449"/>
                <a:gd name="T118" fmla="*/ 723 w 2449"/>
                <a:gd name="T119" fmla="*/ 554 h 2449"/>
                <a:gd name="T120" fmla="*/ 975 w 2449"/>
                <a:gd name="T121" fmla="*/ 425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9" h="2449">
                  <a:moveTo>
                    <a:pt x="1224" y="0"/>
                  </a:moveTo>
                  <a:lnTo>
                    <a:pt x="1288" y="2"/>
                  </a:lnTo>
                  <a:lnTo>
                    <a:pt x="1349" y="7"/>
                  </a:lnTo>
                  <a:lnTo>
                    <a:pt x="1411" y="14"/>
                  </a:lnTo>
                  <a:lnTo>
                    <a:pt x="1471" y="25"/>
                  </a:lnTo>
                  <a:lnTo>
                    <a:pt x="1530" y="39"/>
                  </a:lnTo>
                  <a:lnTo>
                    <a:pt x="1588" y="55"/>
                  </a:lnTo>
                  <a:lnTo>
                    <a:pt x="1645" y="74"/>
                  </a:lnTo>
                  <a:lnTo>
                    <a:pt x="1701" y="97"/>
                  </a:lnTo>
                  <a:lnTo>
                    <a:pt x="1755" y="121"/>
                  </a:lnTo>
                  <a:lnTo>
                    <a:pt x="1808" y="148"/>
                  </a:lnTo>
                  <a:lnTo>
                    <a:pt x="1860" y="177"/>
                  </a:lnTo>
                  <a:lnTo>
                    <a:pt x="1909" y="210"/>
                  </a:lnTo>
                  <a:lnTo>
                    <a:pt x="1957" y="244"/>
                  </a:lnTo>
                  <a:lnTo>
                    <a:pt x="2003" y="280"/>
                  </a:lnTo>
                  <a:lnTo>
                    <a:pt x="2047" y="319"/>
                  </a:lnTo>
                  <a:lnTo>
                    <a:pt x="2090" y="359"/>
                  </a:lnTo>
                  <a:lnTo>
                    <a:pt x="2131" y="401"/>
                  </a:lnTo>
                  <a:lnTo>
                    <a:pt x="2169" y="446"/>
                  </a:lnTo>
                  <a:lnTo>
                    <a:pt x="2206" y="492"/>
                  </a:lnTo>
                  <a:lnTo>
                    <a:pt x="2240" y="541"/>
                  </a:lnTo>
                  <a:lnTo>
                    <a:pt x="2271" y="590"/>
                  </a:lnTo>
                  <a:lnTo>
                    <a:pt x="2300" y="641"/>
                  </a:lnTo>
                  <a:lnTo>
                    <a:pt x="2328" y="694"/>
                  </a:lnTo>
                  <a:lnTo>
                    <a:pt x="2353" y="748"/>
                  </a:lnTo>
                  <a:lnTo>
                    <a:pt x="2374" y="804"/>
                  </a:lnTo>
                  <a:lnTo>
                    <a:pt x="2393" y="860"/>
                  </a:lnTo>
                  <a:lnTo>
                    <a:pt x="2410" y="919"/>
                  </a:lnTo>
                  <a:lnTo>
                    <a:pt x="2424" y="978"/>
                  </a:lnTo>
                  <a:lnTo>
                    <a:pt x="2435" y="1038"/>
                  </a:lnTo>
                  <a:lnTo>
                    <a:pt x="2443" y="1099"/>
                  </a:lnTo>
                  <a:lnTo>
                    <a:pt x="2447" y="1162"/>
                  </a:lnTo>
                  <a:lnTo>
                    <a:pt x="2449" y="1224"/>
                  </a:lnTo>
                  <a:lnTo>
                    <a:pt x="2447" y="1288"/>
                  </a:lnTo>
                  <a:lnTo>
                    <a:pt x="2443" y="1349"/>
                  </a:lnTo>
                  <a:lnTo>
                    <a:pt x="2435" y="1411"/>
                  </a:lnTo>
                  <a:lnTo>
                    <a:pt x="2424" y="1472"/>
                  </a:lnTo>
                  <a:lnTo>
                    <a:pt x="2410" y="1530"/>
                  </a:lnTo>
                  <a:lnTo>
                    <a:pt x="2393" y="1589"/>
                  </a:lnTo>
                  <a:lnTo>
                    <a:pt x="2374" y="1645"/>
                  </a:lnTo>
                  <a:lnTo>
                    <a:pt x="2353" y="1701"/>
                  </a:lnTo>
                  <a:lnTo>
                    <a:pt x="2328" y="1755"/>
                  </a:lnTo>
                  <a:lnTo>
                    <a:pt x="2300" y="1807"/>
                  </a:lnTo>
                  <a:lnTo>
                    <a:pt x="2271" y="1859"/>
                  </a:lnTo>
                  <a:lnTo>
                    <a:pt x="2240" y="1909"/>
                  </a:lnTo>
                  <a:lnTo>
                    <a:pt x="2206" y="1957"/>
                  </a:lnTo>
                  <a:lnTo>
                    <a:pt x="2169" y="2003"/>
                  </a:lnTo>
                  <a:lnTo>
                    <a:pt x="2131" y="2048"/>
                  </a:lnTo>
                  <a:lnTo>
                    <a:pt x="2090" y="2090"/>
                  </a:lnTo>
                  <a:lnTo>
                    <a:pt x="2047" y="2130"/>
                  </a:lnTo>
                  <a:lnTo>
                    <a:pt x="2003" y="2170"/>
                  </a:lnTo>
                  <a:lnTo>
                    <a:pt x="1957" y="2206"/>
                  </a:lnTo>
                  <a:lnTo>
                    <a:pt x="1909" y="2240"/>
                  </a:lnTo>
                  <a:lnTo>
                    <a:pt x="1860" y="2271"/>
                  </a:lnTo>
                  <a:lnTo>
                    <a:pt x="1808" y="2301"/>
                  </a:lnTo>
                  <a:lnTo>
                    <a:pt x="1755" y="2328"/>
                  </a:lnTo>
                  <a:lnTo>
                    <a:pt x="1701" y="2353"/>
                  </a:lnTo>
                  <a:lnTo>
                    <a:pt x="1645" y="2374"/>
                  </a:lnTo>
                  <a:lnTo>
                    <a:pt x="1588" y="2394"/>
                  </a:lnTo>
                  <a:lnTo>
                    <a:pt x="1530" y="2411"/>
                  </a:lnTo>
                  <a:lnTo>
                    <a:pt x="1471" y="2424"/>
                  </a:lnTo>
                  <a:lnTo>
                    <a:pt x="1411" y="2435"/>
                  </a:lnTo>
                  <a:lnTo>
                    <a:pt x="1349" y="2443"/>
                  </a:lnTo>
                  <a:lnTo>
                    <a:pt x="1288" y="2447"/>
                  </a:lnTo>
                  <a:lnTo>
                    <a:pt x="1224" y="2449"/>
                  </a:lnTo>
                  <a:lnTo>
                    <a:pt x="1162" y="2447"/>
                  </a:lnTo>
                  <a:lnTo>
                    <a:pt x="1099" y="2443"/>
                  </a:lnTo>
                  <a:lnTo>
                    <a:pt x="1038" y="2435"/>
                  </a:lnTo>
                  <a:lnTo>
                    <a:pt x="978" y="2424"/>
                  </a:lnTo>
                  <a:lnTo>
                    <a:pt x="919" y="2411"/>
                  </a:lnTo>
                  <a:lnTo>
                    <a:pt x="860" y="2394"/>
                  </a:lnTo>
                  <a:lnTo>
                    <a:pt x="804" y="2374"/>
                  </a:lnTo>
                  <a:lnTo>
                    <a:pt x="748" y="2353"/>
                  </a:lnTo>
                  <a:lnTo>
                    <a:pt x="694" y="2328"/>
                  </a:lnTo>
                  <a:lnTo>
                    <a:pt x="641" y="2301"/>
                  </a:lnTo>
                  <a:lnTo>
                    <a:pt x="590" y="2271"/>
                  </a:lnTo>
                  <a:lnTo>
                    <a:pt x="540" y="2240"/>
                  </a:lnTo>
                  <a:lnTo>
                    <a:pt x="492" y="2206"/>
                  </a:lnTo>
                  <a:lnTo>
                    <a:pt x="445" y="2170"/>
                  </a:lnTo>
                  <a:lnTo>
                    <a:pt x="401" y="2130"/>
                  </a:lnTo>
                  <a:lnTo>
                    <a:pt x="359" y="2090"/>
                  </a:lnTo>
                  <a:lnTo>
                    <a:pt x="318" y="2048"/>
                  </a:lnTo>
                  <a:lnTo>
                    <a:pt x="280" y="2003"/>
                  </a:lnTo>
                  <a:lnTo>
                    <a:pt x="243" y="1957"/>
                  </a:lnTo>
                  <a:lnTo>
                    <a:pt x="209" y="1909"/>
                  </a:lnTo>
                  <a:lnTo>
                    <a:pt x="177" y="1859"/>
                  </a:lnTo>
                  <a:lnTo>
                    <a:pt x="148" y="1807"/>
                  </a:lnTo>
                  <a:lnTo>
                    <a:pt x="121" y="1755"/>
                  </a:lnTo>
                  <a:lnTo>
                    <a:pt x="96" y="1701"/>
                  </a:lnTo>
                  <a:lnTo>
                    <a:pt x="74" y="1645"/>
                  </a:lnTo>
                  <a:lnTo>
                    <a:pt x="55" y="1589"/>
                  </a:lnTo>
                  <a:lnTo>
                    <a:pt x="39" y="1530"/>
                  </a:lnTo>
                  <a:lnTo>
                    <a:pt x="25" y="1472"/>
                  </a:lnTo>
                  <a:lnTo>
                    <a:pt x="14" y="1411"/>
                  </a:lnTo>
                  <a:lnTo>
                    <a:pt x="7" y="1349"/>
                  </a:lnTo>
                  <a:lnTo>
                    <a:pt x="2" y="1288"/>
                  </a:lnTo>
                  <a:lnTo>
                    <a:pt x="0" y="1224"/>
                  </a:lnTo>
                  <a:lnTo>
                    <a:pt x="2" y="1162"/>
                  </a:lnTo>
                  <a:lnTo>
                    <a:pt x="7" y="1099"/>
                  </a:lnTo>
                  <a:lnTo>
                    <a:pt x="14" y="1038"/>
                  </a:lnTo>
                  <a:lnTo>
                    <a:pt x="25" y="978"/>
                  </a:lnTo>
                  <a:lnTo>
                    <a:pt x="39" y="919"/>
                  </a:lnTo>
                  <a:lnTo>
                    <a:pt x="55" y="860"/>
                  </a:lnTo>
                  <a:lnTo>
                    <a:pt x="74" y="804"/>
                  </a:lnTo>
                  <a:lnTo>
                    <a:pt x="96" y="748"/>
                  </a:lnTo>
                  <a:lnTo>
                    <a:pt x="121" y="694"/>
                  </a:lnTo>
                  <a:lnTo>
                    <a:pt x="148" y="641"/>
                  </a:lnTo>
                  <a:lnTo>
                    <a:pt x="177" y="590"/>
                  </a:lnTo>
                  <a:lnTo>
                    <a:pt x="209" y="541"/>
                  </a:lnTo>
                  <a:lnTo>
                    <a:pt x="243" y="492"/>
                  </a:lnTo>
                  <a:lnTo>
                    <a:pt x="280" y="446"/>
                  </a:lnTo>
                  <a:lnTo>
                    <a:pt x="318" y="401"/>
                  </a:lnTo>
                  <a:lnTo>
                    <a:pt x="359" y="359"/>
                  </a:lnTo>
                  <a:lnTo>
                    <a:pt x="401" y="319"/>
                  </a:lnTo>
                  <a:lnTo>
                    <a:pt x="445" y="280"/>
                  </a:lnTo>
                  <a:lnTo>
                    <a:pt x="492" y="244"/>
                  </a:lnTo>
                  <a:lnTo>
                    <a:pt x="540" y="210"/>
                  </a:lnTo>
                  <a:lnTo>
                    <a:pt x="590" y="177"/>
                  </a:lnTo>
                  <a:lnTo>
                    <a:pt x="641" y="148"/>
                  </a:lnTo>
                  <a:lnTo>
                    <a:pt x="694" y="121"/>
                  </a:lnTo>
                  <a:lnTo>
                    <a:pt x="748" y="97"/>
                  </a:lnTo>
                  <a:lnTo>
                    <a:pt x="804" y="74"/>
                  </a:lnTo>
                  <a:lnTo>
                    <a:pt x="860" y="55"/>
                  </a:lnTo>
                  <a:lnTo>
                    <a:pt x="919" y="39"/>
                  </a:lnTo>
                  <a:lnTo>
                    <a:pt x="978" y="25"/>
                  </a:lnTo>
                  <a:lnTo>
                    <a:pt x="1038" y="14"/>
                  </a:lnTo>
                  <a:lnTo>
                    <a:pt x="1099" y="7"/>
                  </a:lnTo>
                  <a:lnTo>
                    <a:pt x="1162" y="2"/>
                  </a:lnTo>
                  <a:lnTo>
                    <a:pt x="1224" y="0"/>
                  </a:lnTo>
                  <a:close/>
                  <a:moveTo>
                    <a:pt x="961" y="756"/>
                  </a:moveTo>
                  <a:lnTo>
                    <a:pt x="1487" y="756"/>
                  </a:lnTo>
                  <a:lnTo>
                    <a:pt x="1494" y="757"/>
                  </a:lnTo>
                  <a:lnTo>
                    <a:pt x="1501" y="759"/>
                  </a:lnTo>
                  <a:lnTo>
                    <a:pt x="1507" y="762"/>
                  </a:lnTo>
                  <a:lnTo>
                    <a:pt x="1512" y="766"/>
                  </a:lnTo>
                  <a:lnTo>
                    <a:pt x="1516" y="772"/>
                  </a:lnTo>
                  <a:lnTo>
                    <a:pt x="1519" y="778"/>
                  </a:lnTo>
                  <a:lnTo>
                    <a:pt x="1521" y="784"/>
                  </a:lnTo>
                  <a:lnTo>
                    <a:pt x="1522" y="791"/>
                  </a:lnTo>
                  <a:lnTo>
                    <a:pt x="1521" y="797"/>
                  </a:lnTo>
                  <a:lnTo>
                    <a:pt x="1519" y="804"/>
                  </a:lnTo>
                  <a:lnTo>
                    <a:pt x="1516" y="809"/>
                  </a:lnTo>
                  <a:lnTo>
                    <a:pt x="1512" y="814"/>
                  </a:lnTo>
                  <a:lnTo>
                    <a:pt x="1507" y="818"/>
                  </a:lnTo>
                  <a:lnTo>
                    <a:pt x="1501" y="822"/>
                  </a:lnTo>
                  <a:lnTo>
                    <a:pt x="1494" y="823"/>
                  </a:lnTo>
                  <a:lnTo>
                    <a:pt x="1487" y="824"/>
                  </a:lnTo>
                  <a:lnTo>
                    <a:pt x="961" y="824"/>
                  </a:lnTo>
                  <a:lnTo>
                    <a:pt x="954" y="823"/>
                  </a:lnTo>
                  <a:lnTo>
                    <a:pt x="948" y="822"/>
                  </a:lnTo>
                  <a:lnTo>
                    <a:pt x="942" y="818"/>
                  </a:lnTo>
                  <a:lnTo>
                    <a:pt x="938" y="814"/>
                  </a:lnTo>
                  <a:lnTo>
                    <a:pt x="933" y="809"/>
                  </a:lnTo>
                  <a:lnTo>
                    <a:pt x="930" y="804"/>
                  </a:lnTo>
                  <a:lnTo>
                    <a:pt x="928" y="797"/>
                  </a:lnTo>
                  <a:lnTo>
                    <a:pt x="928" y="791"/>
                  </a:lnTo>
                  <a:lnTo>
                    <a:pt x="928" y="784"/>
                  </a:lnTo>
                  <a:lnTo>
                    <a:pt x="930" y="778"/>
                  </a:lnTo>
                  <a:lnTo>
                    <a:pt x="933" y="772"/>
                  </a:lnTo>
                  <a:lnTo>
                    <a:pt x="938" y="766"/>
                  </a:lnTo>
                  <a:lnTo>
                    <a:pt x="942" y="762"/>
                  </a:lnTo>
                  <a:lnTo>
                    <a:pt x="948" y="759"/>
                  </a:lnTo>
                  <a:lnTo>
                    <a:pt x="954" y="757"/>
                  </a:lnTo>
                  <a:lnTo>
                    <a:pt x="961" y="756"/>
                  </a:lnTo>
                  <a:close/>
                  <a:moveTo>
                    <a:pt x="961" y="1625"/>
                  </a:moveTo>
                  <a:lnTo>
                    <a:pt x="1487" y="1625"/>
                  </a:lnTo>
                  <a:lnTo>
                    <a:pt x="1494" y="1626"/>
                  </a:lnTo>
                  <a:lnTo>
                    <a:pt x="1501" y="1628"/>
                  </a:lnTo>
                  <a:lnTo>
                    <a:pt x="1507" y="1631"/>
                  </a:lnTo>
                  <a:lnTo>
                    <a:pt x="1512" y="1635"/>
                  </a:lnTo>
                  <a:lnTo>
                    <a:pt x="1516" y="1640"/>
                  </a:lnTo>
                  <a:lnTo>
                    <a:pt x="1519" y="1646"/>
                  </a:lnTo>
                  <a:lnTo>
                    <a:pt x="1521" y="1652"/>
                  </a:lnTo>
                  <a:lnTo>
                    <a:pt x="1522" y="1659"/>
                  </a:lnTo>
                  <a:lnTo>
                    <a:pt x="1521" y="1665"/>
                  </a:lnTo>
                  <a:lnTo>
                    <a:pt x="1519" y="1672"/>
                  </a:lnTo>
                  <a:lnTo>
                    <a:pt x="1516" y="1677"/>
                  </a:lnTo>
                  <a:lnTo>
                    <a:pt x="1512" y="1682"/>
                  </a:lnTo>
                  <a:lnTo>
                    <a:pt x="1507" y="1686"/>
                  </a:lnTo>
                  <a:lnTo>
                    <a:pt x="1501" y="1689"/>
                  </a:lnTo>
                  <a:lnTo>
                    <a:pt x="1494" y="1691"/>
                  </a:lnTo>
                  <a:lnTo>
                    <a:pt x="1487" y="1692"/>
                  </a:lnTo>
                  <a:lnTo>
                    <a:pt x="961" y="1692"/>
                  </a:lnTo>
                  <a:lnTo>
                    <a:pt x="954" y="1691"/>
                  </a:lnTo>
                  <a:lnTo>
                    <a:pt x="948" y="1689"/>
                  </a:lnTo>
                  <a:lnTo>
                    <a:pt x="942" y="1686"/>
                  </a:lnTo>
                  <a:lnTo>
                    <a:pt x="938" y="1682"/>
                  </a:lnTo>
                  <a:lnTo>
                    <a:pt x="933" y="1677"/>
                  </a:lnTo>
                  <a:lnTo>
                    <a:pt x="930" y="1672"/>
                  </a:lnTo>
                  <a:lnTo>
                    <a:pt x="928" y="1665"/>
                  </a:lnTo>
                  <a:lnTo>
                    <a:pt x="928" y="1659"/>
                  </a:lnTo>
                  <a:lnTo>
                    <a:pt x="928" y="1652"/>
                  </a:lnTo>
                  <a:lnTo>
                    <a:pt x="930" y="1646"/>
                  </a:lnTo>
                  <a:lnTo>
                    <a:pt x="933" y="1640"/>
                  </a:lnTo>
                  <a:lnTo>
                    <a:pt x="938" y="1635"/>
                  </a:lnTo>
                  <a:lnTo>
                    <a:pt x="942" y="1631"/>
                  </a:lnTo>
                  <a:lnTo>
                    <a:pt x="948" y="1628"/>
                  </a:lnTo>
                  <a:lnTo>
                    <a:pt x="954" y="1626"/>
                  </a:lnTo>
                  <a:lnTo>
                    <a:pt x="961" y="1625"/>
                  </a:lnTo>
                  <a:close/>
                  <a:moveTo>
                    <a:pt x="1452" y="846"/>
                  </a:moveTo>
                  <a:lnTo>
                    <a:pt x="1450" y="869"/>
                  </a:lnTo>
                  <a:lnTo>
                    <a:pt x="1447" y="893"/>
                  </a:lnTo>
                  <a:lnTo>
                    <a:pt x="1443" y="915"/>
                  </a:lnTo>
                  <a:lnTo>
                    <a:pt x="1439" y="936"/>
                  </a:lnTo>
                  <a:lnTo>
                    <a:pt x="1435" y="957"/>
                  </a:lnTo>
                  <a:lnTo>
                    <a:pt x="1429" y="978"/>
                  </a:lnTo>
                  <a:lnTo>
                    <a:pt x="1423" y="998"/>
                  </a:lnTo>
                  <a:lnTo>
                    <a:pt x="1417" y="1018"/>
                  </a:lnTo>
                  <a:lnTo>
                    <a:pt x="1410" y="1036"/>
                  </a:lnTo>
                  <a:lnTo>
                    <a:pt x="1402" y="1054"/>
                  </a:lnTo>
                  <a:lnTo>
                    <a:pt x="1394" y="1071"/>
                  </a:lnTo>
                  <a:lnTo>
                    <a:pt x="1385" y="1087"/>
                  </a:lnTo>
                  <a:lnTo>
                    <a:pt x="1375" y="1102"/>
                  </a:lnTo>
                  <a:lnTo>
                    <a:pt x="1365" y="1116"/>
                  </a:lnTo>
                  <a:lnTo>
                    <a:pt x="1355" y="1130"/>
                  </a:lnTo>
                  <a:lnTo>
                    <a:pt x="1345" y="1143"/>
                  </a:lnTo>
                  <a:lnTo>
                    <a:pt x="1338" y="1151"/>
                  </a:lnTo>
                  <a:lnTo>
                    <a:pt x="1331" y="1158"/>
                  </a:lnTo>
                  <a:lnTo>
                    <a:pt x="1324" y="1166"/>
                  </a:lnTo>
                  <a:lnTo>
                    <a:pt x="1318" y="1174"/>
                  </a:lnTo>
                  <a:lnTo>
                    <a:pt x="1312" y="1185"/>
                  </a:lnTo>
                  <a:lnTo>
                    <a:pt x="1307" y="1198"/>
                  </a:lnTo>
                  <a:lnTo>
                    <a:pt x="1304" y="1210"/>
                  </a:lnTo>
                  <a:lnTo>
                    <a:pt x="1303" y="1224"/>
                  </a:lnTo>
                  <a:lnTo>
                    <a:pt x="1304" y="1237"/>
                  </a:lnTo>
                  <a:lnTo>
                    <a:pt x="1307" y="1249"/>
                  </a:lnTo>
                  <a:lnTo>
                    <a:pt x="1311" y="1261"/>
                  </a:lnTo>
                  <a:lnTo>
                    <a:pt x="1316" y="1271"/>
                  </a:lnTo>
                  <a:lnTo>
                    <a:pt x="1324" y="1283"/>
                  </a:lnTo>
                  <a:lnTo>
                    <a:pt x="1333" y="1293"/>
                  </a:lnTo>
                  <a:lnTo>
                    <a:pt x="1343" y="1303"/>
                  </a:lnTo>
                  <a:lnTo>
                    <a:pt x="1352" y="1313"/>
                  </a:lnTo>
                  <a:lnTo>
                    <a:pt x="1362" y="1326"/>
                  </a:lnTo>
                  <a:lnTo>
                    <a:pt x="1371" y="1339"/>
                  </a:lnTo>
                  <a:lnTo>
                    <a:pt x="1381" y="1354"/>
                  </a:lnTo>
                  <a:lnTo>
                    <a:pt x="1389" y="1369"/>
                  </a:lnTo>
                  <a:lnTo>
                    <a:pt x="1398" y="1385"/>
                  </a:lnTo>
                  <a:lnTo>
                    <a:pt x="1405" y="1402"/>
                  </a:lnTo>
                  <a:lnTo>
                    <a:pt x="1412" y="1419"/>
                  </a:lnTo>
                  <a:lnTo>
                    <a:pt x="1419" y="1437"/>
                  </a:lnTo>
                  <a:lnTo>
                    <a:pt x="1425" y="1455"/>
                  </a:lnTo>
                  <a:lnTo>
                    <a:pt x="1431" y="1475"/>
                  </a:lnTo>
                  <a:lnTo>
                    <a:pt x="1436" y="1495"/>
                  </a:lnTo>
                  <a:lnTo>
                    <a:pt x="1440" y="1515"/>
                  </a:lnTo>
                  <a:lnTo>
                    <a:pt x="1444" y="1536"/>
                  </a:lnTo>
                  <a:lnTo>
                    <a:pt x="1447" y="1557"/>
                  </a:lnTo>
                  <a:lnTo>
                    <a:pt x="1450" y="1578"/>
                  </a:lnTo>
                  <a:lnTo>
                    <a:pt x="1452" y="1601"/>
                  </a:lnTo>
                  <a:lnTo>
                    <a:pt x="990" y="1601"/>
                  </a:lnTo>
                  <a:lnTo>
                    <a:pt x="992" y="1578"/>
                  </a:lnTo>
                  <a:lnTo>
                    <a:pt x="995" y="1556"/>
                  </a:lnTo>
                  <a:lnTo>
                    <a:pt x="998" y="1534"/>
                  </a:lnTo>
                  <a:lnTo>
                    <a:pt x="1002" y="1513"/>
                  </a:lnTo>
                  <a:lnTo>
                    <a:pt x="1007" y="1492"/>
                  </a:lnTo>
                  <a:lnTo>
                    <a:pt x="1012" y="1472"/>
                  </a:lnTo>
                  <a:lnTo>
                    <a:pt x="1018" y="1452"/>
                  </a:lnTo>
                  <a:lnTo>
                    <a:pt x="1024" y="1433"/>
                  </a:lnTo>
                  <a:lnTo>
                    <a:pt x="1031" y="1415"/>
                  </a:lnTo>
                  <a:lnTo>
                    <a:pt x="1040" y="1397"/>
                  </a:lnTo>
                  <a:lnTo>
                    <a:pt x="1048" y="1380"/>
                  </a:lnTo>
                  <a:lnTo>
                    <a:pt x="1056" y="1365"/>
                  </a:lnTo>
                  <a:lnTo>
                    <a:pt x="1065" y="1348"/>
                  </a:lnTo>
                  <a:lnTo>
                    <a:pt x="1074" y="1334"/>
                  </a:lnTo>
                  <a:lnTo>
                    <a:pt x="1084" y="1321"/>
                  </a:lnTo>
                  <a:lnTo>
                    <a:pt x="1094" y="1308"/>
                  </a:lnTo>
                  <a:lnTo>
                    <a:pt x="1102" y="1300"/>
                  </a:lnTo>
                  <a:lnTo>
                    <a:pt x="1109" y="1293"/>
                  </a:lnTo>
                  <a:lnTo>
                    <a:pt x="1116" y="1285"/>
                  </a:lnTo>
                  <a:lnTo>
                    <a:pt x="1122" y="1277"/>
                  </a:lnTo>
                  <a:lnTo>
                    <a:pt x="1126" y="1271"/>
                  </a:lnTo>
                  <a:lnTo>
                    <a:pt x="1129" y="1265"/>
                  </a:lnTo>
                  <a:lnTo>
                    <a:pt x="1132" y="1259"/>
                  </a:lnTo>
                  <a:lnTo>
                    <a:pt x="1135" y="1253"/>
                  </a:lnTo>
                  <a:lnTo>
                    <a:pt x="1136" y="1246"/>
                  </a:lnTo>
                  <a:lnTo>
                    <a:pt x="1138" y="1239"/>
                  </a:lnTo>
                  <a:lnTo>
                    <a:pt x="1139" y="1231"/>
                  </a:lnTo>
                  <a:lnTo>
                    <a:pt x="1139" y="1224"/>
                  </a:lnTo>
                  <a:lnTo>
                    <a:pt x="1139" y="1217"/>
                  </a:lnTo>
                  <a:lnTo>
                    <a:pt x="1138" y="1210"/>
                  </a:lnTo>
                  <a:lnTo>
                    <a:pt x="1136" y="1203"/>
                  </a:lnTo>
                  <a:lnTo>
                    <a:pt x="1134" y="1196"/>
                  </a:lnTo>
                  <a:lnTo>
                    <a:pt x="1132" y="1189"/>
                  </a:lnTo>
                  <a:lnTo>
                    <a:pt x="1129" y="1183"/>
                  </a:lnTo>
                  <a:lnTo>
                    <a:pt x="1126" y="1177"/>
                  </a:lnTo>
                  <a:lnTo>
                    <a:pt x="1122" y="1172"/>
                  </a:lnTo>
                  <a:lnTo>
                    <a:pt x="1111" y="1158"/>
                  </a:lnTo>
                  <a:lnTo>
                    <a:pt x="1099" y="1145"/>
                  </a:lnTo>
                  <a:lnTo>
                    <a:pt x="1089" y="1133"/>
                  </a:lnTo>
                  <a:lnTo>
                    <a:pt x="1078" y="1119"/>
                  </a:lnTo>
                  <a:lnTo>
                    <a:pt x="1069" y="1104"/>
                  </a:lnTo>
                  <a:lnTo>
                    <a:pt x="1059" y="1089"/>
                  </a:lnTo>
                  <a:lnTo>
                    <a:pt x="1050" y="1073"/>
                  </a:lnTo>
                  <a:lnTo>
                    <a:pt x="1042" y="1056"/>
                  </a:lnTo>
                  <a:lnTo>
                    <a:pt x="1033" y="1038"/>
                  </a:lnTo>
                  <a:lnTo>
                    <a:pt x="1026" y="1019"/>
                  </a:lnTo>
                  <a:lnTo>
                    <a:pt x="1019" y="999"/>
                  </a:lnTo>
                  <a:lnTo>
                    <a:pt x="1013" y="979"/>
                  </a:lnTo>
                  <a:lnTo>
                    <a:pt x="1008" y="959"/>
                  </a:lnTo>
                  <a:lnTo>
                    <a:pt x="1003" y="937"/>
                  </a:lnTo>
                  <a:lnTo>
                    <a:pt x="999" y="916"/>
                  </a:lnTo>
                  <a:lnTo>
                    <a:pt x="995" y="893"/>
                  </a:lnTo>
                  <a:lnTo>
                    <a:pt x="992" y="870"/>
                  </a:lnTo>
                  <a:lnTo>
                    <a:pt x="990" y="846"/>
                  </a:lnTo>
                  <a:lnTo>
                    <a:pt x="1452" y="846"/>
                  </a:lnTo>
                  <a:close/>
                  <a:moveTo>
                    <a:pt x="1224" y="387"/>
                  </a:moveTo>
                  <a:lnTo>
                    <a:pt x="1268" y="388"/>
                  </a:lnTo>
                  <a:lnTo>
                    <a:pt x="1310" y="391"/>
                  </a:lnTo>
                  <a:lnTo>
                    <a:pt x="1352" y="396"/>
                  </a:lnTo>
                  <a:lnTo>
                    <a:pt x="1393" y="404"/>
                  </a:lnTo>
                  <a:lnTo>
                    <a:pt x="1434" y="413"/>
                  </a:lnTo>
                  <a:lnTo>
                    <a:pt x="1473" y="425"/>
                  </a:lnTo>
                  <a:lnTo>
                    <a:pt x="1513" y="438"/>
                  </a:lnTo>
                  <a:lnTo>
                    <a:pt x="1550" y="453"/>
                  </a:lnTo>
                  <a:lnTo>
                    <a:pt x="1587" y="470"/>
                  </a:lnTo>
                  <a:lnTo>
                    <a:pt x="1624" y="488"/>
                  </a:lnTo>
                  <a:lnTo>
                    <a:pt x="1659" y="508"/>
                  </a:lnTo>
                  <a:lnTo>
                    <a:pt x="1692" y="530"/>
                  </a:lnTo>
                  <a:lnTo>
                    <a:pt x="1726" y="554"/>
                  </a:lnTo>
                  <a:lnTo>
                    <a:pt x="1757" y="579"/>
                  </a:lnTo>
                  <a:lnTo>
                    <a:pt x="1787" y="605"/>
                  </a:lnTo>
                  <a:lnTo>
                    <a:pt x="1816" y="632"/>
                  </a:lnTo>
                  <a:lnTo>
                    <a:pt x="1845" y="662"/>
                  </a:lnTo>
                  <a:lnTo>
                    <a:pt x="1871" y="692"/>
                  </a:lnTo>
                  <a:lnTo>
                    <a:pt x="1896" y="723"/>
                  </a:lnTo>
                  <a:lnTo>
                    <a:pt x="1919" y="756"/>
                  </a:lnTo>
                  <a:lnTo>
                    <a:pt x="1940" y="791"/>
                  </a:lnTo>
                  <a:lnTo>
                    <a:pt x="1961" y="825"/>
                  </a:lnTo>
                  <a:lnTo>
                    <a:pt x="1980" y="861"/>
                  </a:lnTo>
                  <a:lnTo>
                    <a:pt x="1996" y="899"/>
                  </a:lnTo>
                  <a:lnTo>
                    <a:pt x="2011" y="937"/>
                  </a:lnTo>
                  <a:lnTo>
                    <a:pt x="2024" y="975"/>
                  </a:lnTo>
                  <a:lnTo>
                    <a:pt x="2035" y="1016"/>
                  </a:lnTo>
                  <a:lnTo>
                    <a:pt x="2045" y="1056"/>
                  </a:lnTo>
                  <a:lnTo>
                    <a:pt x="2052" y="1097"/>
                  </a:lnTo>
                  <a:lnTo>
                    <a:pt x="2057" y="1139"/>
                  </a:lnTo>
                  <a:lnTo>
                    <a:pt x="2060" y="1181"/>
                  </a:lnTo>
                  <a:lnTo>
                    <a:pt x="2062" y="1224"/>
                  </a:lnTo>
                  <a:lnTo>
                    <a:pt x="2060" y="1268"/>
                  </a:lnTo>
                  <a:lnTo>
                    <a:pt x="2057" y="1310"/>
                  </a:lnTo>
                  <a:lnTo>
                    <a:pt x="2052" y="1353"/>
                  </a:lnTo>
                  <a:lnTo>
                    <a:pt x="2045" y="1393"/>
                  </a:lnTo>
                  <a:lnTo>
                    <a:pt x="2035" y="1434"/>
                  </a:lnTo>
                  <a:lnTo>
                    <a:pt x="2024" y="1474"/>
                  </a:lnTo>
                  <a:lnTo>
                    <a:pt x="2011" y="1513"/>
                  </a:lnTo>
                  <a:lnTo>
                    <a:pt x="1996" y="1550"/>
                  </a:lnTo>
                  <a:lnTo>
                    <a:pt x="1980" y="1588"/>
                  </a:lnTo>
                  <a:lnTo>
                    <a:pt x="1961" y="1624"/>
                  </a:lnTo>
                  <a:lnTo>
                    <a:pt x="1940" y="1659"/>
                  </a:lnTo>
                  <a:lnTo>
                    <a:pt x="1919" y="1692"/>
                  </a:lnTo>
                  <a:lnTo>
                    <a:pt x="1896" y="1726"/>
                  </a:lnTo>
                  <a:lnTo>
                    <a:pt x="1871" y="1757"/>
                  </a:lnTo>
                  <a:lnTo>
                    <a:pt x="1845" y="1787"/>
                  </a:lnTo>
                  <a:lnTo>
                    <a:pt x="1816" y="1817"/>
                  </a:lnTo>
                  <a:lnTo>
                    <a:pt x="1787" y="1845"/>
                  </a:lnTo>
                  <a:lnTo>
                    <a:pt x="1757" y="1871"/>
                  </a:lnTo>
                  <a:lnTo>
                    <a:pt x="1726" y="1895"/>
                  </a:lnTo>
                  <a:lnTo>
                    <a:pt x="1692" y="1919"/>
                  </a:lnTo>
                  <a:lnTo>
                    <a:pt x="1659" y="1941"/>
                  </a:lnTo>
                  <a:lnTo>
                    <a:pt x="1624" y="1961"/>
                  </a:lnTo>
                  <a:lnTo>
                    <a:pt x="1587" y="1980"/>
                  </a:lnTo>
                  <a:lnTo>
                    <a:pt x="1550" y="1996"/>
                  </a:lnTo>
                  <a:lnTo>
                    <a:pt x="1513" y="2011"/>
                  </a:lnTo>
                  <a:lnTo>
                    <a:pt x="1473" y="2024"/>
                  </a:lnTo>
                  <a:lnTo>
                    <a:pt x="1434" y="2035"/>
                  </a:lnTo>
                  <a:lnTo>
                    <a:pt x="1393" y="2046"/>
                  </a:lnTo>
                  <a:lnTo>
                    <a:pt x="1352" y="2053"/>
                  </a:lnTo>
                  <a:lnTo>
                    <a:pt x="1310" y="2058"/>
                  </a:lnTo>
                  <a:lnTo>
                    <a:pt x="1268" y="2061"/>
                  </a:lnTo>
                  <a:lnTo>
                    <a:pt x="1224" y="2062"/>
                  </a:lnTo>
                  <a:lnTo>
                    <a:pt x="1181" y="2061"/>
                  </a:lnTo>
                  <a:lnTo>
                    <a:pt x="1138" y="2058"/>
                  </a:lnTo>
                  <a:lnTo>
                    <a:pt x="1097" y="2053"/>
                  </a:lnTo>
                  <a:lnTo>
                    <a:pt x="1056" y="2046"/>
                  </a:lnTo>
                  <a:lnTo>
                    <a:pt x="1015" y="2035"/>
                  </a:lnTo>
                  <a:lnTo>
                    <a:pt x="975" y="2024"/>
                  </a:lnTo>
                  <a:lnTo>
                    <a:pt x="937" y="2011"/>
                  </a:lnTo>
                  <a:lnTo>
                    <a:pt x="898" y="1996"/>
                  </a:lnTo>
                  <a:lnTo>
                    <a:pt x="861" y="1980"/>
                  </a:lnTo>
                  <a:lnTo>
                    <a:pt x="825" y="1961"/>
                  </a:lnTo>
                  <a:lnTo>
                    <a:pt x="790" y="1941"/>
                  </a:lnTo>
                  <a:lnTo>
                    <a:pt x="756" y="1919"/>
                  </a:lnTo>
                  <a:lnTo>
                    <a:pt x="723" y="1895"/>
                  </a:lnTo>
                  <a:lnTo>
                    <a:pt x="692" y="1871"/>
                  </a:lnTo>
                  <a:lnTo>
                    <a:pt x="661" y="1845"/>
                  </a:lnTo>
                  <a:lnTo>
                    <a:pt x="632" y="1817"/>
                  </a:lnTo>
                  <a:lnTo>
                    <a:pt x="605" y="1787"/>
                  </a:lnTo>
                  <a:lnTo>
                    <a:pt x="578" y="1757"/>
                  </a:lnTo>
                  <a:lnTo>
                    <a:pt x="553" y="1726"/>
                  </a:lnTo>
                  <a:lnTo>
                    <a:pt x="530" y="1692"/>
                  </a:lnTo>
                  <a:lnTo>
                    <a:pt x="508" y="1659"/>
                  </a:lnTo>
                  <a:lnTo>
                    <a:pt x="488" y="1624"/>
                  </a:lnTo>
                  <a:lnTo>
                    <a:pt x="470" y="1588"/>
                  </a:lnTo>
                  <a:lnTo>
                    <a:pt x="452" y="1550"/>
                  </a:lnTo>
                  <a:lnTo>
                    <a:pt x="437" y="1513"/>
                  </a:lnTo>
                  <a:lnTo>
                    <a:pt x="424" y="1474"/>
                  </a:lnTo>
                  <a:lnTo>
                    <a:pt x="413" y="1434"/>
                  </a:lnTo>
                  <a:lnTo>
                    <a:pt x="404" y="1393"/>
                  </a:lnTo>
                  <a:lnTo>
                    <a:pt x="396" y="1353"/>
                  </a:lnTo>
                  <a:lnTo>
                    <a:pt x="391" y="1310"/>
                  </a:lnTo>
                  <a:lnTo>
                    <a:pt x="388" y="1268"/>
                  </a:lnTo>
                  <a:lnTo>
                    <a:pt x="387" y="1224"/>
                  </a:lnTo>
                  <a:lnTo>
                    <a:pt x="388" y="1181"/>
                  </a:lnTo>
                  <a:lnTo>
                    <a:pt x="391" y="1139"/>
                  </a:lnTo>
                  <a:lnTo>
                    <a:pt x="396" y="1097"/>
                  </a:lnTo>
                  <a:lnTo>
                    <a:pt x="404" y="1056"/>
                  </a:lnTo>
                  <a:lnTo>
                    <a:pt x="413" y="1016"/>
                  </a:lnTo>
                  <a:lnTo>
                    <a:pt x="424" y="975"/>
                  </a:lnTo>
                  <a:lnTo>
                    <a:pt x="437" y="937"/>
                  </a:lnTo>
                  <a:lnTo>
                    <a:pt x="452" y="899"/>
                  </a:lnTo>
                  <a:lnTo>
                    <a:pt x="470" y="861"/>
                  </a:lnTo>
                  <a:lnTo>
                    <a:pt x="488" y="825"/>
                  </a:lnTo>
                  <a:lnTo>
                    <a:pt x="508" y="791"/>
                  </a:lnTo>
                  <a:lnTo>
                    <a:pt x="530" y="756"/>
                  </a:lnTo>
                  <a:lnTo>
                    <a:pt x="553" y="723"/>
                  </a:lnTo>
                  <a:lnTo>
                    <a:pt x="578" y="692"/>
                  </a:lnTo>
                  <a:lnTo>
                    <a:pt x="605" y="662"/>
                  </a:lnTo>
                  <a:lnTo>
                    <a:pt x="632" y="632"/>
                  </a:lnTo>
                  <a:lnTo>
                    <a:pt x="661" y="605"/>
                  </a:lnTo>
                  <a:lnTo>
                    <a:pt x="692" y="579"/>
                  </a:lnTo>
                  <a:lnTo>
                    <a:pt x="723" y="554"/>
                  </a:lnTo>
                  <a:lnTo>
                    <a:pt x="756" y="530"/>
                  </a:lnTo>
                  <a:lnTo>
                    <a:pt x="790" y="508"/>
                  </a:lnTo>
                  <a:lnTo>
                    <a:pt x="825" y="488"/>
                  </a:lnTo>
                  <a:lnTo>
                    <a:pt x="861" y="470"/>
                  </a:lnTo>
                  <a:lnTo>
                    <a:pt x="898" y="453"/>
                  </a:lnTo>
                  <a:lnTo>
                    <a:pt x="937" y="438"/>
                  </a:lnTo>
                  <a:lnTo>
                    <a:pt x="975" y="425"/>
                  </a:lnTo>
                  <a:lnTo>
                    <a:pt x="1015" y="413"/>
                  </a:lnTo>
                  <a:lnTo>
                    <a:pt x="1056" y="404"/>
                  </a:lnTo>
                  <a:lnTo>
                    <a:pt x="1097" y="396"/>
                  </a:lnTo>
                  <a:lnTo>
                    <a:pt x="1138" y="391"/>
                  </a:lnTo>
                  <a:lnTo>
                    <a:pt x="1181" y="388"/>
                  </a:lnTo>
                  <a:lnTo>
                    <a:pt x="1224" y="387"/>
                  </a:lnTo>
                  <a:close/>
                </a:path>
              </a:pathLst>
            </a:custGeom>
            <a:grpFill/>
            <a:ln>
              <a:noFill/>
            </a:ln>
          </p:spPr>
          <p:txBody>
            <a:bodyPr vert="horz" wrap="square" lIns="91440" tIns="45720" rIns="91440" bIns="45720" numCol="1" anchor="t" anchorCtr="0" compatLnSpc="1"/>
            <a:lstStyle/>
            <a:p>
              <a:endParaRPr lang="zh-CN" altLang="en-US"/>
            </a:p>
          </p:txBody>
        </p:sp>
      </p:grpSp>
      <p:sp>
        <p:nvSpPr>
          <p:cNvPr id="45" name="TextBox 44"/>
          <p:cNvSpPr txBox="1"/>
          <p:nvPr/>
        </p:nvSpPr>
        <p:spPr>
          <a:xfrm>
            <a:off x="3580319" y="3957667"/>
            <a:ext cx="4997624" cy="430883"/>
          </a:xfrm>
          <a:prstGeom prst="rect">
            <a:avLst/>
          </a:prstGeom>
          <a:noFill/>
        </p:spPr>
        <p:txBody>
          <a:bodyPr wrap="square" lIns="91436" tIns="45718" rIns="91436" bIns="45718" rtlCol="0">
            <a:spAutoFit/>
          </a:bodyPr>
          <a:lstStyle/>
          <a:p>
            <a:pPr algn="ctr"/>
            <a:r>
              <a:rPr lang="en-US" altLang="zh-CN" sz="1100" dirty="0" smtClean="0">
                <a:solidFill>
                  <a:srgbClr val="14B28B"/>
                </a:solidFill>
              </a:rPr>
              <a:t>20XX </a:t>
            </a:r>
            <a:r>
              <a:rPr lang="en-US" altLang="zh-CN" sz="1100" dirty="0">
                <a:solidFill>
                  <a:srgbClr val="14B28B"/>
                </a:solidFill>
              </a:rPr>
              <a:t>year-end summary work summarizes the boutique PPT</a:t>
            </a:r>
            <a:endParaRPr lang="en-US" altLang="zh-CN" sz="1100" dirty="0">
              <a:solidFill>
                <a:srgbClr val="14B28B"/>
              </a:solidFill>
            </a:endParaRPr>
          </a:p>
          <a:p>
            <a:pPr algn="ctr"/>
            <a:r>
              <a:rPr lang="en-US" altLang="zh-CN" sz="1100" dirty="0">
                <a:solidFill>
                  <a:srgbClr val="14B28B"/>
                </a:solidFill>
              </a:rPr>
              <a:t>About the summary text input or copy here</a:t>
            </a:r>
            <a:endParaRPr lang="en-US" altLang="zh-CN" sz="1100" dirty="0">
              <a:solidFill>
                <a:srgbClr val="14B28B"/>
              </a:solidFill>
            </a:endParaRPr>
          </a:p>
        </p:txBody>
      </p:sp>
      <p:sp>
        <p:nvSpPr>
          <p:cNvPr id="46" name="圆角矩形 45"/>
          <p:cNvSpPr/>
          <p:nvPr/>
        </p:nvSpPr>
        <p:spPr>
          <a:xfrm>
            <a:off x="3217686" y="3071085"/>
            <a:ext cx="5746696" cy="668014"/>
          </a:xfrm>
          <a:prstGeom prst="roundRect">
            <a:avLst>
              <a:gd name="adj" fmla="val 42270"/>
            </a:avLst>
          </a:prstGeom>
          <a:solidFill>
            <a:srgbClr val="14B28B"/>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7" name="TextBox 46"/>
          <p:cNvSpPr txBox="1"/>
          <p:nvPr/>
        </p:nvSpPr>
        <p:spPr>
          <a:xfrm>
            <a:off x="3344130" y="3142230"/>
            <a:ext cx="5505736" cy="492557"/>
          </a:xfrm>
          <a:prstGeom prst="rect">
            <a:avLst/>
          </a:prstGeom>
          <a:noFill/>
        </p:spPr>
        <p:txBody>
          <a:bodyPr wrap="square" lIns="91436" tIns="45718" rIns="91436" bIns="45718" rtlCol="0">
            <a:spAutoFit/>
          </a:bodyPr>
          <a:lstStyle/>
          <a:p>
            <a:pPr algn="ctr"/>
            <a:r>
              <a:rPr lang="zh-CN" altLang="en-US" sz="2600" b="1" dirty="0" smtClean="0">
                <a:solidFill>
                  <a:schemeClr val="bg1">
                    <a:lumMod val="95000"/>
                  </a:schemeClr>
                </a:solidFill>
                <a:latin typeface="微软雅黑" pitchFamily="34" charset="-122"/>
                <a:ea typeface="微软雅黑" pitchFamily="34" charset="-122"/>
              </a:rPr>
              <a:t>适用商业计划</a:t>
            </a:r>
            <a:r>
              <a:rPr lang="en-US" altLang="zh-CN" sz="2600" b="1" dirty="0" smtClean="0">
                <a:solidFill>
                  <a:schemeClr val="bg1">
                    <a:lumMod val="95000"/>
                  </a:schemeClr>
                </a:solidFill>
                <a:latin typeface="微软雅黑" pitchFamily="34" charset="-122"/>
                <a:ea typeface="微软雅黑" pitchFamily="34" charset="-122"/>
              </a:rPr>
              <a:t>/</a:t>
            </a:r>
            <a:r>
              <a:rPr lang="zh-CN" altLang="en-US" sz="2600" b="1" dirty="0" smtClean="0">
                <a:solidFill>
                  <a:schemeClr val="bg1">
                    <a:lumMod val="95000"/>
                  </a:schemeClr>
                </a:solidFill>
                <a:latin typeface="微软雅黑" pitchFamily="34" charset="-122"/>
                <a:ea typeface="微软雅黑" pitchFamily="34" charset="-122"/>
              </a:rPr>
              <a:t>融资项目</a:t>
            </a:r>
            <a:r>
              <a:rPr lang="en-US" altLang="zh-CN" sz="2600" b="1" dirty="0" smtClean="0">
                <a:solidFill>
                  <a:schemeClr val="bg1">
                    <a:lumMod val="95000"/>
                  </a:schemeClr>
                </a:solidFill>
                <a:latin typeface="微软雅黑" pitchFamily="34" charset="-122"/>
                <a:ea typeface="微软雅黑" pitchFamily="34" charset="-122"/>
              </a:rPr>
              <a:t>/</a:t>
            </a:r>
            <a:r>
              <a:rPr lang="zh-CN" altLang="en-US" sz="2600" b="1" dirty="0" smtClean="0">
                <a:solidFill>
                  <a:schemeClr val="bg1">
                    <a:lumMod val="95000"/>
                  </a:schemeClr>
                </a:solidFill>
                <a:latin typeface="微软雅黑" pitchFamily="34" charset="-122"/>
                <a:ea typeface="微软雅黑" pitchFamily="34" charset="-122"/>
              </a:rPr>
              <a:t>创业计划</a:t>
            </a:r>
            <a:endParaRPr lang="zh-CN" altLang="en-US" sz="2600" b="1" dirty="0">
              <a:solidFill>
                <a:schemeClr val="bg1">
                  <a:lumMod val="95000"/>
                </a:schemeClr>
              </a:solidFill>
              <a:latin typeface="微软雅黑" pitchFamily="34" charset="-122"/>
              <a:ea typeface="微软雅黑" pitchFamily="34" charset="-122"/>
            </a:endParaRPr>
          </a:p>
        </p:txBody>
      </p:sp>
      <p:sp>
        <p:nvSpPr>
          <p:cNvPr id="48" name="TextBox 47"/>
          <p:cNvSpPr txBox="1"/>
          <p:nvPr/>
        </p:nvSpPr>
        <p:spPr>
          <a:xfrm>
            <a:off x="2935764" y="1601032"/>
            <a:ext cx="6316153" cy="1200329"/>
          </a:xfrm>
          <a:prstGeom prst="rect">
            <a:avLst/>
          </a:prstGeom>
          <a:noFill/>
        </p:spPr>
        <p:txBody>
          <a:bodyPr wrap="none" rtlCol="0">
            <a:spAutoFit/>
          </a:bodyPr>
          <a:lstStyle/>
          <a:p>
            <a:pPr algn="ctr"/>
            <a:r>
              <a:rPr lang="zh-CN" altLang="en-US" sz="7200" b="1" kern="15000" spc="300" dirty="0" smtClean="0">
                <a:solidFill>
                  <a:srgbClr val="14B28B"/>
                </a:solidFill>
                <a:latin typeface="微软雅黑" pitchFamily="34" charset="-122"/>
                <a:ea typeface="微软雅黑" pitchFamily="34" charset="-122"/>
              </a:rPr>
              <a:t>谢谢观看指导</a:t>
            </a:r>
            <a:r>
              <a:rPr lang="en-US" altLang="zh-CN" sz="7200" b="1" kern="15000" spc="300" dirty="0" smtClean="0">
                <a:solidFill>
                  <a:srgbClr val="14B28B"/>
                </a:solidFill>
                <a:latin typeface="微软雅黑" pitchFamily="34" charset="-122"/>
                <a:ea typeface="微软雅黑" pitchFamily="34" charset="-122"/>
              </a:rPr>
              <a:t>!</a:t>
            </a:r>
            <a:endParaRPr lang="zh-CN" altLang="en-US" sz="7200" b="1" kern="15000" spc="300" dirty="0">
              <a:solidFill>
                <a:srgbClr val="14B28B"/>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5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1600"/>
                                        <p:tgtEl>
                                          <p:spTgt spid="47"/>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42" presetClass="entr" presetSubtype="0" fill="hold" nodeType="withEffect">
                                  <p:stCondLst>
                                    <p:cond delay="25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1000"/>
                                        <p:tgtEl>
                                          <p:spTgt spid="39"/>
                                        </p:tgtEl>
                                      </p:cBhvr>
                                    </p:animEffect>
                                    <p:anim calcmode="lin" valueType="num">
                                      <p:cBhvr>
                                        <p:cTn id="36" dur="1000" fill="hold"/>
                                        <p:tgtEl>
                                          <p:spTgt spid="39"/>
                                        </p:tgtEl>
                                        <p:attrNameLst>
                                          <p:attrName>ppt_x</p:attrName>
                                        </p:attrNameLst>
                                      </p:cBhvr>
                                      <p:tavLst>
                                        <p:tav tm="0">
                                          <p:val>
                                            <p:strVal val="#ppt_x"/>
                                          </p:val>
                                        </p:tav>
                                        <p:tav tm="100000">
                                          <p:val>
                                            <p:strVal val="#ppt_x"/>
                                          </p:val>
                                        </p:tav>
                                      </p:tavLst>
                                    </p:anim>
                                    <p:anim calcmode="lin" valueType="num">
                                      <p:cBhvr>
                                        <p:cTn id="3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9"/>
          <p:cNvSpPr/>
          <p:nvPr/>
        </p:nvSpPr>
        <p:spPr>
          <a:xfrm>
            <a:off x="3555999" y="1989301"/>
            <a:ext cx="8638825" cy="2880987"/>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9"/>
          <p:cNvSpPr/>
          <p:nvPr/>
        </p:nvSpPr>
        <p:spPr>
          <a:xfrm>
            <a:off x="0" y="0"/>
            <a:ext cx="420913" cy="6859588"/>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79516" y="2242444"/>
            <a:ext cx="2364863"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14B28B"/>
                </a:solidFill>
                <a:latin typeface="微软雅黑" pitchFamily="34" charset="-122"/>
                <a:ea typeface="微软雅黑" pitchFamily="34" charset="-122"/>
              </a:rPr>
              <a:t>01</a:t>
            </a:r>
            <a:endParaRPr lang="zh-CN" altLang="en-US" sz="8800" b="1" dirty="0">
              <a:solidFill>
                <a:srgbClr val="14B28B"/>
              </a:solidFill>
              <a:latin typeface="微软雅黑" pitchFamily="34" charset="-122"/>
              <a:ea typeface="微软雅黑" pitchFamily="34" charset="-122"/>
            </a:endParaRPr>
          </a:p>
        </p:txBody>
      </p:sp>
      <p:grpSp>
        <p:nvGrpSpPr>
          <p:cNvPr id="41" name="组合 40"/>
          <p:cNvGrpSpPr/>
          <p:nvPr/>
        </p:nvGrpSpPr>
        <p:grpSpPr>
          <a:xfrm>
            <a:off x="4209142" y="2595187"/>
            <a:ext cx="6031802" cy="1659377"/>
            <a:chOff x="5082108" y="2422824"/>
            <a:chExt cx="6031802" cy="1659377"/>
          </a:xfrm>
        </p:grpSpPr>
        <p:sp>
          <p:nvSpPr>
            <p:cNvPr id="42" name="矩形 41"/>
            <p:cNvSpPr/>
            <p:nvPr/>
          </p:nvSpPr>
          <p:spPr>
            <a:xfrm>
              <a:off x="5082108" y="2422824"/>
              <a:ext cx="3262432" cy="1015663"/>
            </a:xfrm>
            <a:prstGeom prst="rect">
              <a:avLst/>
            </a:prstGeom>
          </p:spPr>
          <p:txBody>
            <a:bodyPr wrap="none">
              <a:spAutoFit/>
            </a:bodyPr>
            <a:lstStyle/>
            <a:p>
              <a:r>
                <a:rPr kumimoji="1" lang="zh-CN" altLang="en-US" sz="6000" b="1" dirty="0" smtClean="0">
                  <a:solidFill>
                    <a:schemeClr val="bg1"/>
                  </a:solidFill>
                  <a:latin typeface="微软雅黑" pitchFamily="34" charset="-122"/>
                  <a:ea typeface="微软雅黑" pitchFamily="34" charset="-122"/>
                </a:rPr>
                <a:t>加入标题</a:t>
              </a:r>
              <a:endParaRPr kumimoji="1" lang="zh-CN" altLang="en-US" sz="6000" b="1" dirty="0">
                <a:solidFill>
                  <a:schemeClr val="bg1"/>
                </a:solidFill>
                <a:latin typeface="微软雅黑" pitchFamily="34" charset="-122"/>
                <a:ea typeface="微软雅黑" pitchFamily="34" charset="-122"/>
              </a:endParaRPr>
            </a:p>
          </p:txBody>
        </p:sp>
        <p:sp>
          <p:nvSpPr>
            <p:cNvPr id="43" name="矩形 42"/>
            <p:cNvSpPr/>
            <p:nvPr/>
          </p:nvSpPr>
          <p:spPr>
            <a:xfrm>
              <a:off x="5082108" y="3482421"/>
              <a:ext cx="6031802" cy="599780"/>
            </a:xfrm>
            <a:prstGeom prst="rect">
              <a:avLst/>
            </a:prstGeom>
          </p:spPr>
          <p:txBody>
            <a:bodyPr wrap="square">
              <a:spAutoFit/>
            </a:bodyPr>
            <a:lstStyle/>
            <a:p>
              <a:pPr>
                <a:lnSpc>
                  <a:spcPct val="130000"/>
                </a:lnSpc>
              </a:pPr>
              <a:r>
                <a:rPr lang="zh-CN" altLang="en-US" sz="1335" dirty="0">
                  <a:solidFill>
                    <a:schemeClr val="bg1"/>
                  </a:solidFill>
                  <a:latin typeface="微软雅黑" pitchFamily="34" charset="-122"/>
                  <a:ea typeface="微软雅黑" pitchFamily="34" charset="-122"/>
                </a:rPr>
                <a:t>点击此处添加文本内容，如关键词、部分简单介绍等。点击此处添加文本内容，如关键词、部分简单介绍等。点击此处添加文本内容，如关键词、部分简单</a:t>
              </a:r>
              <a:r>
                <a:rPr lang="zh-CN" altLang="en-US" sz="1335" dirty="0" smtClean="0">
                  <a:solidFill>
                    <a:schemeClr val="bg1"/>
                  </a:solidFill>
                  <a:latin typeface="微软雅黑" pitchFamily="34" charset="-122"/>
                  <a:ea typeface="微软雅黑" pitchFamily="34" charset="-122"/>
                </a:rPr>
                <a:t>介。</a:t>
              </a:r>
              <a:endParaRPr lang="en-US" altLang="zh-CN" sz="1335"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500"/>
                                        <p:tgtEl>
                                          <p:spTgt spid="37"/>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229507" y="1661875"/>
            <a:ext cx="11866131" cy="4956630"/>
            <a:chOff x="273050" y="1168399"/>
            <a:chExt cx="8604250" cy="3594102"/>
          </a:xfrm>
        </p:grpSpPr>
        <p:sp>
          <p:nvSpPr>
            <p:cNvPr id="7" name="Rounded Rectangle 4"/>
            <p:cNvSpPr/>
            <p:nvPr/>
          </p:nvSpPr>
          <p:spPr>
            <a:xfrm>
              <a:off x="2616200" y="1219199"/>
              <a:ext cx="1388219" cy="1388219"/>
            </a:xfrm>
            <a:prstGeom prst="roundRect">
              <a:avLst>
                <a:gd name="adj" fmla="val 50000"/>
              </a:avLst>
            </a:prstGeom>
            <a:solidFill>
              <a:srgbClr val="14B28B">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Roboto condensed"/>
                <a:cs typeface="Roboto condensed"/>
              </a:endParaRPr>
            </a:p>
          </p:txBody>
        </p:sp>
        <p:sp>
          <p:nvSpPr>
            <p:cNvPr id="8" name="TextBox 5"/>
            <p:cNvSpPr txBox="1"/>
            <p:nvPr/>
          </p:nvSpPr>
          <p:spPr>
            <a:xfrm>
              <a:off x="2730710" y="1760378"/>
              <a:ext cx="1156100" cy="223172"/>
            </a:xfrm>
            <a:prstGeom prst="rect">
              <a:avLst/>
            </a:prstGeom>
            <a:noFill/>
          </p:spPr>
          <p:txBody>
            <a:bodyPr wrap="square" rtlCol="0">
              <a:spAutoFit/>
            </a:bodyPr>
            <a:lstStyle/>
            <a:p>
              <a:pPr lvl="0" algn="ctr"/>
              <a:r>
                <a:rPr lang="en-US" altLang="ko-KR" sz="1400" b="1" dirty="0" smtClean="0">
                  <a:solidFill>
                    <a:schemeClr val="bg1"/>
                  </a:solidFill>
                  <a:latin typeface="Roboto condensed"/>
                  <a:cs typeface="Roboto condensed"/>
                </a:rPr>
                <a:t>Lorem Ipsum</a:t>
              </a:r>
              <a:endParaRPr lang="ko-KR" altLang="en-US" sz="1400" b="1" dirty="0">
                <a:solidFill>
                  <a:schemeClr val="bg1"/>
                </a:solidFill>
                <a:latin typeface="Roboto condensed"/>
                <a:cs typeface="Roboto condensed"/>
              </a:endParaRPr>
            </a:p>
          </p:txBody>
        </p:sp>
        <p:sp>
          <p:nvSpPr>
            <p:cNvPr id="9" name="Rounded Rectangle 6"/>
            <p:cNvSpPr/>
            <p:nvPr/>
          </p:nvSpPr>
          <p:spPr>
            <a:xfrm>
              <a:off x="5930900" y="2000249"/>
              <a:ext cx="1388219" cy="1388219"/>
            </a:xfrm>
            <a:prstGeom prst="roundRect">
              <a:avLst>
                <a:gd name="adj" fmla="val 50000"/>
              </a:avLst>
            </a:prstGeom>
            <a:blipFill rotWithShape="1">
              <a:blip r:embed="rId1" cstate="screen"/>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0" name="Rounded Rectangle 7"/>
            <p:cNvSpPr/>
            <p:nvPr/>
          </p:nvSpPr>
          <p:spPr>
            <a:xfrm>
              <a:off x="1712540" y="2068139"/>
              <a:ext cx="1388219" cy="1388219"/>
            </a:xfrm>
            <a:prstGeom prst="roundRect">
              <a:avLst>
                <a:gd name="adj" fmla="val 50000"/>
              </a:avLst>
            </a:prstGeom>
            <a:blipFill rotWithShape="1">
              <a:blip r:embed="rId2" cstate="screen"/>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1" name="Rounded Rectangle 9"/>
            <p:cNvSpPr/>
            <p:nvPr/>
          </p:nvSpPr>
          <p:spPr>
            <a:xfrm>
              <a:off x="539750" y="1365250"/>
              <a:ext cx="1708150" cy="17081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2" name="TextBox 10"/>
            <p:cNvSpPr txBox="1"/>
            <p:nvPr/>
          </p:nvSpPr>
          <p:spPr>
            <a:xfrm>
              <a:off x="824888" y="1744609"/>
              <a:ext cx="1156100" cy="223172"/>
            </a:xfrm>
            <a:prstGeom prst="rect">
              <a:avLst/>
            </a:prstGeom>
            <a:noFill/>
          </p:spPr>
          <p:txBody>
            <a:bodyPr wrap="square" rtlCol="0">
              <a:spAutoFit/>
            </a:bodyPr>
            <a:lstStyle/>
            <a:p>
              <a:pPr lvl="0" algn="ctr"/>
              <a:r>
                <a:rPr lang="en-US" altLang="ko-KR" sz="1400" b="1" dirty="0" smtClean="0">
                  <a:solidFill>
                    <a:schemeClr val="bg1"/>
                  </a:solidFill>
                  <a:latin typeface="Roboto condensed"/>
                  <a:cs typeface="Roboto condensed"/>
                </a:rPr>
                <a:t>Lorem Ipsum</a:t>
              </a:r>
              <a:endParaRPr lang="ko-KR" altLang="en-US" sz="1400" b="1" dirty="0">
                <a:solidFill>
                  <a:schemeClr val="bg1"/>
                </a:solidFill>
                <a:latin typeface="Roboto condensed"/>
                <a:cs typeface="Roboto condensed"/>
              </a:endParaRPr>
            </a:p>
          </p:txBody>
        </p:sp>
        <p:sp>
          <p:nvSpPr>
            <p:cNvPr id="13" name="텍스트 개체 틀 2"/>
            <p:cNvSpPr txBox="1"/>
            <p:nvPr/>
          </p:nvSpPr>
          <p:spPr>
            <a:xfrm>
              <a:off x="704028" y="1978130"/>
              <a:ext cx="1397821" cy="760147"/>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Roboto condensed"/>
                  <a:cs typeface="Roboto condensed"/>
                </a:rPr>
                <a:t>Lorem ipsum dolor sit amet, consectetur adipiscing elit. </a:t>
              </a:r>
              <a:r>
                <a:rPr lang="en-US" altLang="ko-KR" sz="1100" dirty="0" smtClean="0">
                  <a:solidFill>
                    <a:schemeClr val="bg1"/>
                  </a:solidFill>
                  <a:latin typeface="Roboto condensed"/>
                  <a:cs typeface="Roboto condensed"/>
                </a:rPr>
                <a:t>Curabitur </a:t>
              </a:r>
              <a:r>
                <a:rPr lang="en-US" altLang="ko-KR" sz="1100" dirty="0">
                  <a:solidFill>
                    <a:schemeClr val="bg1"/>
                  </a:solidFill>
                  <a:latin typeface="Roboto condensed"/>
                  <a:cs typeface="Roboto condensed"/>
                </a:rPr>
                <a:t>elementum posuere pretium. </a:t>
              </a:r>
              <a:endParaRPr lang="en-US" altLang="ko-KR" sz="1100" dirty="0">
                <a:solidFill>
                  <a:schemeClr val="bg1"/>
                </a:solidFill>
                <a:latin typeface="Roboto condensed"/>
                <a:cs typeface="Roboto condensed"/>
              </a:endParaRPr>
            </a:p>
          </p:txBody>
        </p:sp>
        <p:sp>
          <p:nvSpPr>
            <p:cNvPr id="14" name="Rounded Rectangle 13"/>
            <p:cNvSpPr/>
            <p:nvPr/>
          </p:nvSpPr>
          <p:spPr>
            <a:xfrm>
              <a:off x="3702050" y="1549400"/>
              <a:ext cx="1708150" cy="17081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5" name="TextBox 15"/>
            <p:cNvSpPr txBox="1"/>
            <p:nvPr/>
          </p:nvSpPr>
          <p:spPr>
            <a:xfrm>
              <a:off x="3954300" y="1945028"/>
              <a:ext cx="1156100" cy="223172"/>
            </a:xfrm>
            <a:prstGeom prst="rect">
              <a:avLst/>
            </a:prstGeom>
            <a:noFill/>
          </p:spPr>
          <p:txBody>
            <a:bodyPr wrap="square" rtlCol="0">
              <a:spAutoFit/>
            </a:bodyPr>
            <a:lstStyle/>
            <a:p>
              <a:pPr lvl="0" algn="ctr"/>
              <a:r>
                <a:rPr lang="en-US" altLang="ko-KR" sz="1400" b="1" dirty="0" smtClean="0">
                  <a:solidFill>
                    <a:schemeClr val="bg1"/>
                  </a:solidFill>
                  <a:latin typeface="Roboto condensed"/>
                  <a:cs typeface="Roboto condensed"/>
                </a:rPr>
                <a:t>Lorem Ipsum</a:t>
              </a:r>
              <a:endParaRPr lang="ko-KR" altLang="en-US" sz="1400" b="1" dirty="0">
                <a:solidFill>
                  <a:schemeClr val="bg1"/>
                </a:solidFill>
                <a:latin typeface="Roboto condensed"/>
                <a:cs typeface="Roboto condensed"/>
              </a:endParaRPr>
            </a:p>
          </p:txBody>
        </p:sp>
        <p:sp>
          <p:nvSpPr>
            <p:cNvPr id="16" name="텍스트 개체 틀 2"/>
            <p:cNvSpPr txBox="1"/>
            <p:nvPr/>
          </p:nvSpPr>
          <p:spPr>
            <a:xfrm>
              <a:off x="3833440" y="2178549"/>
              <a:ext cx="1397821" cy="760147"/>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Roboto condensed"/>
                  <a:cs typeface="Roboto condensed"/>
                </a:rPr>
                <a:t>Lorem ipsum dolor sit amet, consectetur adipiscing elit. </a:t>
              </a:r>
              <a:r>
                <a:rPr lang="en-US" altLang="ko-KR" sz="1100" dirty="0" smtClean="0">
                  <a:solidFill>
                    <a:schemeClr val="bg1"/>
                  </a:solidFill>
                  <a:latin typeface="Roboto condensed"/>
                  <a:cs typeface="Roboto condensed"/>
                </a:rPr>
                <a:t>Curabitur </a:t>
              </a:r>
              <a:r>
                <a:rPr lang="en-US" altLang="ko-KR" sz="1100" dirty="0">
                  <a:solidFill>
                    <a:schemeClr val="bg1"/>
                  </a:solidFill>
                  <a:latin typeface="Roboto condensed"/>
                  <a:cs typeface="Roboto condensed"/>
                </a:rPr>
                <a:t>elementum posuere pretium. </a:t>
              </a:r>
              <a:endParaRPr lang="en-US" altLang="ko-KR" sz="1100" dirty="0">
                <a:solidFill>
                  <a:schemeClr val="bg1"/>
                </a:solidFill>
                <a:latin typeface="Roboto condensed"/>
                <a:cs typeface="Roboto condensed"/>
              </a:endParaRPr>
            </a:p>
          </p:txBody>
        </p:sp>
        <p:sp>
          <p:nvSpPr>
            <p:cNvPr id="17" name="Rounded Rectangle 18"/>
            <p:cNvSpPr/>
            <p:nvPr/>
          </p:nvSpPr>
          <p:spPr>
            <a:xfrm>
              <a:off x="6934200" y="1168399"/>
              <a:ext cx="1593850" cy="1593850"/>
            </a:xfrm>
            <a:prstGeom prst="roundRect">
              <a:avLst>
                <a:gd name="adj" fmla="val 50000"/>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8" name="TextBox 19"/>
            <p:cNvSpPr txBox="1"/>
            <p:nvPr/>
          </p:nvSpPr>
          <p:spPr>
            <a:xfrm>
              <a:off x="7154700" y="1445339"/>
              <a:ext cx="1156100" cy="223172"/>
            </a:xfrm>
            <a:prstGeom prst="rect">
              <a:avLst/>
            </a:prstGeom>
            <a:noFill/>
          </p:spPr>
          <p:txBody>
            <a:bodyPr wrap="square" rtlCol="0">
              <a:spAutoFit/>
            </a:bodyPr>
            <a:lstStyle/>
            <a:p>
              <a:pPr lvl="0" algn="ctr"/>
              <a:r>
                <a:rPr lang="en-US" altLang="ko-KR" sz="1400" b="1" dirty="0" smtClean="0">
                  <a:solidFill>
                    <a:schemeClr val="bg1"/>
                  </a:solidFill>
                  <a:latin typeface="Roboto condensed"/>
                  <a:cs typeface="Roboto condensed"/>
                </a:rPr>
                <a:t>Lorem Ipsum</a:t>
              </a:r>
              <a:endParaRPr lang="ko-KR" altLang="en-US" sz="1400" b="1" dirty="0">
                <a:solidFill>
                  <a:schemeClr val="bg1"/>
                </a:solidFill>
                <a:latin typeface="Roboto condensed"/>
                <a:cs typeface="Roboto condensed"/>
              </a:endParaRPr>
            </a:p>
          </p:txBody>
        </p:sp>
        <p:sp>
          <p:nvSpPr>
            <p:cNvPr id="23" name="텍스트 개체 틀 2"/>
            <p:cNvSpPr txBox="1"/>
            <p:nvPr/>
          </p:nvSpPr>
          <p:spPr>
            <a:xfrm>
              <a:off x="7033840" y="1678860"/>
              <a:ext cx="1397821" cy="760147"/>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Roboto condensed"/>
                  <a:cs typeface="Roboto condensed"/>
                </a:rPr>
                <a:t>Lorem ipsum dolor sit amet, consectetur adipiscing elit. </a:t>
              </a:r>
              <a:r>
                <a:rPr lang="en-US" altLang="ko-KR" sz="1100" dirty="0" smtClean="0">
                  <a:solidFill>
                    <a:schemeClr val="bg1"/>
                  </a:solidFill>
                  <a:latin typeface="Roboto condensed"/>
                  <a:cs typeface="Roboto condensed"/>
                </a:rPr>
                <a:t>Curabitur </a:t>
              </a:r>
              <a:r>
                <a:rPr lang="en-US" altLang="ko-KR" sz="1100" dirty="0">
                  <a:solidFill>
                    <a:schemeClr val="bg1"/>
                  </a:solidFill>
                  <a:latin typeface="Roboto condensed"/>
                  <a:cs typeface="Roboto condensed"/>
                </a:rPr>
                <a:t>elementum posuere pretium. </a:t>
              </a:r>
              <a:endParaRPr lang="en-US" altLang="ko-KR" sz="1100" dirty="0">
                <a:solidFill>
                  <a:schemeClr val="bg1"/>
                </a:solidFill>
                <a:latin typeface="Roboto condensed"/>
                <a:cs typeface="Roboto condensed"/>
              </a:endParaRPr>
            </a:p>
          </p:txBody>
        </p:sp>
        <p:sp>
          <p:nvSpPr>
            <p:cNvPr id="24" name="Rounded Rectangle 22"/>
            <p:cNvSpPr/>
            <p:nvPr/>
          </p:nvSpPr>
          <p:spPr>
            <a:xfrm>
              <a:off x="4946650" y="1168399"/>
              <a:ext cx="1388219" cy="1388219"/>
            </a:xfrm>
            <a:prstGeom prst="roundRect">
              <a:avLst>
                <a:gd name="adj" fmla="val 50000"/>
              </a:avLst>
            </a:prstGeom>
            <a:solidFill>
              <a:srgbClr val="14B28B">
                <a:alpha val="8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5" name="TextBox 23"/>
            <p:cNvSpPr txBox="1"/>
            <p:nvPr/>
          </p:nvSpPr>
          <p:spPr>
            <a:xfrm>
              <a:off x="5061160" y="1365250"/>
              <a:ext cx="1156100" cy="223172"/>
            </a:xfrm>
            <a:prstGeom prst="rect">
              <a:avLst/>
            </a:prstGeom>
            <a:noFill/>
          </p:spPr>
          <p:txBody>
            <a:bodyPr wrap="square" rtlCol="0">
              <a:spAutoFit/>
            </a:bodyPr>
            <a:lstStyle/>
            <a:p>
              <a:pPr lvl="0" algn="ctr"/>
              <a:r>
                <a:rPr lang="en-US" altLang="ko-KR" sz="1400" b="1" dirty="0" smtClean="0">
                  <a:solidFill>
                    <a:schemeClr val="bg1"/>
                  </a:solidFill>
                  <a:latin typeface="Roboto condensed"/>
                  <a:cs typeface="Roboto condensed"/>
                </a:rPr>
                <a:t>Lorem Ipsum</a:t>
              </a:r>
              <a:endParaRPr lang="ko-KR" altLang="en-US" sz="1400" b="1" dirty="0">
                <a:solidFill>
                  <a:schemeClr val="bg1"/>
                </a:solidFill>
                <a:latin typeface="Roboto condensed"/>
                <a:cs typeface="Roboto condensed"/>
              </a:endParaRPr>
            </a:p>
          </p:txBody>
        </p:sp>
        <p:sp>
          <p:nvSpPr>
            <p:cNvPr id="27" name="텍스트 개체 틀 2"/>
            <p:cNvSpPr txBox="1"/>
            <p:nvPr/>
          </p:nvSpPr>
          <p:spPr>
            <a:xfrm>
              <a:off x="4940300" y="1598771"/>
              <a:ext cx="1397821" cy="760147"/>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Roboto condensed"/>
                  <a:cs typeface="Roboto condensed"/>
                </a:rPr>
                <a:t>Lorem ipsum dolor sit amet, consectetur adipiscing elit. </a:t>
              </a:r>
              <a:r>
                <a:rPr lang="en-US" altLang="ko-KR" sz="1100" dirty="0" smtClean="0">
                  <a:solidFill>
                    <a:schemeClr val="bg1"/>
                  </a:solidFill>
                  <a:latin typeface="Roboto condensed"/>
                  <a:cs typeface="Roboto condensed"/>
                </a:rPr>
                <a:t>Curabitur </a:t>
              </a:r>
              <a:r>
                <a:rPr lang="en-US" altLang="ko-KR" sz="1100" dirty="0">
                  <a:solidFill>
                    <a:schemeClr val="bg1"/>
                  </a:solidFill>
                  <a:latin typeface="Roboto condensed"/>
                  <a:cs typeface="Roboto condensed"/>
                </a:rPr>
                <a:t>elementum posuere pretium. </a:t>
              </a:r>
              <a:endParaRPr lang="en-US" altLang="ko-KR" sz="1100" dirty="0">
                <a:solidFill>
                  <a:schemeClr val="bg1"/>
                </a:solidFill>
                <a:latin typeface="Roboto condensed"/>
                <a:cs typeface="Roboto condensed"/>
              </a:endParaRPr>
            </a:p>
          </p:txBody>
        </p:sp>
        <p:sp>
          <p:nvSpPr>
            <p:cNvPr id="28" name="Oval 26"/>
            <p:cNvSpPr/>
            <p:nvPr/>
          </p:nvSpPr>
          <p:spPr>
            <a:xfrm>
              <a:off x="1284226" y="3257550"/>
              <a:ext cx="129265" cy="131401"/>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9" name="Oval 27"/>
            <p:cNvSpPr/>
            <p:nvPr/>
          </p:nvSpPr>
          <p:spPr>
            <a:xfrm>
              <a:off x="2331976" y="3657600"/>
              <a:ext cx="129265" cy="131401"/>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0" name="Oval 28"/>
            <p:cNvSpPr/>
            <p:nvPr/>
          </p:nvSpPr>
          <p:spPr>
            <a:xfrm>
              <a:off x="3246376" y="3073400"/>
              <a:ext cx="129265" cy="131401"/>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1" name="Oval 29"/>
            <p:cNvSpPr/>
            <p:nvPr/>
          </p:nvSpPr>
          <p:spPr>
            <a:xfrm>
              <a:off x="4490976" y="3526199"/>
              <a:ext cx="129265" cy="131401"/>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2" name="Oval 30"/>
            <p:cNvSpPr/>
            <p:nvPr/>
          </p:nvSpPr>
          <p:spPr>
            <a:xfrm>
              <a:off x="5576826" y="2941999"/>
              <a:ext cx="129265" cy="131401"/>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3" name="Oval 31"/>
            <p:cNvSpPr/>
            <p:nvPr/>
          </p:nvSpPr>
          <p:spPr>
            <a:xfrm>
              <a:off x="6561076" y="3657600"/>
              <a:ext cx="129265" cy="131401"/>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4" name="Oval 32"/>
            <p:cNvSpPr/>
            <p:nvPr/>
          </p:nvSpPr>
          <p:spPr>
            <a:xfrm>
              <a:off x="7667236" y="3007699"/>
              <a:ext cx="129265" cy="131401"/>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cxnSp>
          <p:nvCxnSpPr>
            <p:cNvPr id="35" name="Straight Connector 33"/>
            <p:cNvCxnSpPr>
              <a:stCxn id="28" idx="6"/>
              <a:endCxn id="29" idx="2"/>
            </p:cNvCxnSpPr>
            <p:nvPr/>
          </p:nvCxnSpPr>
          <p:spPr>
            <a:xfrm>
              <a:off x="1413491" y="3323251"/>
              <a:ext cx="918485" cy="400050"/>
            </a:xfrm>
            <a:prstGeom prst="line">
              <a:avLst/>
            </a:prstGeom>
            <a:ln>
              <a:solidFill>
                <a:srgbClr val="14B28B"/>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6" name="Straight Connector 34"/>
            <p:cNvCxnSpPr>
              <a:stCxn id="29" idx="6"/>
              <a:endCxn id="30" idx="2"/>
            </p:cNvCxnSpPr>
            <p:nvPr/>
          </p:nvCxnSpPr>
          <p:spPr>
            <a:xfrm flipV="1">
              <a:off x="2461241" y="3139101"/>
              <a:ext cx="785135" cy="584200"/>
            </a:xfrm>
            <a:prstGeom prst="line">
              <a:avLst/>
            </a:prstGeom>
            <a:ln>
              <a:solidFill>
                <a:srgbClr val="14B28B"/>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7" name="Straight Connector 35"/>
            <p:cNvCxnSpPr>
              <a:stCxn id="30" idx="6"/>
              <a:endCxn id="31" idx="2"/>
            </p:cNvCxnSpPr>
            <p:nvPr/>
          </p:nvCxnSpPr>
          <p:spPr>
            <a:xfrm>
              <a:off x="3375641" y="3139101"/>
              <a:ext cx="1115335" cy="452799"/>
            </a:xfrm>
            <a:prstGeom prst="line">
              <a:avLst/>
            </a:prstGeom>
            <a:ln>
              <a:solidFill>
                <a:srgbClr val="14B28B"/>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8" name="Straight Connector 36"/>
            <p:cNvCxnSpPr>
              <a:stCxn id="31" idx="6"/>
              <a:endCxn id="32" idx="2"/>
            </p:cNvCxnSpPr>
            <p:nvPr/>
          </p:nvCxnSpPr>
          <p:spPr>
            <a:xfrm flipV="1">
              <a:off x="4620241" y="3007700"/>
              <a:ext cx="956585" cy="584200"/>
            </a:xfrm>
            <a:prstGeom prst="line">
              <a:avLst/>
            </a:prstGeom>
            <a:ln>
              <a:solidFill>
                <a:srgbClr val="14B28B"/>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9" name="Straight Connector 37"/>
            <p:cNvCxnSpPr>
              <a:stCxn id="32" idx="6"/>
              <a:endCxn id="33" idx="2"/>
            </p:cNvCxnSpPr>
            <p:nvPr/>
          </p:nvCxnSpPr>
          <p:spPr>
            <a:xfrm>
              <a:off x="5706091" y="3007700"/>
              <a:ext cx="854985" cy="715601"/>
            </a:xfrm>
            <a:prstGeom prst="line">
              <a:avLst/>
            </a:prstGeom>
            <a:ln>
              <a:solidFill>
                <a:srgbClr val="14B28B"/>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40" name="Straight Connector 38"/>
            <p:cNvCxnSpPr>
              <a:stCxn id="33" idx="6"/>
              <a:endCxn id="34" idx="2"/>
            </p:cNvCxnSpPr>
            <p:nvPr/>
          </p:nvCxnSpPr>
          <p:spPr>
            <a:xfrm flipV="1">
              <a:off x="6690341" y="3073400"/>
              <a:ext cx="976895" cy="649901"/>
            </a:xfrm>
            <a:prstGeom prst="line">
              <a:avLst/>
            </a:prstGeom>
            <a:ln>
              <a:solidFill>
                <a:srgbClr val="14B28B"/>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41" name="TextBox 39"/>
            <p:cNvSpPr txBox="1"/>
            <p:nvPr/>
          </p:nvSpPr>
          <p:spPr>
            <a:xfrm>
              <a:off x="998565" y="3393854"/>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2008</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2" name="TextBox 40"/>
            <p:cNvSpPr txBox="1"/>
            <p:nvPr/>
          </p:nvSpPr>
          <p:spPr>
            <a:xfrm>
              <a:off x="2040175" y="3789001"/>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2009</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3" name="TextBox 41"/>
            <p:cNvSpPr txBox="1"/>
            <p:nvPr/>
          </p:nvSpPr>
          <p:spPr>
            <a:xfrm>
              <a:off x="2967275" y="3210185"/>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2010</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4" name="TextBox 42"/>
            <p:cNvSpPr txBox="1"/>
            <p:nvPr/>
          </p:nvSpPr>
          <p:spPr>
            <a:xfrm>
              <a:off x="4211875" y="3657600"/>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2011</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5" name="TextBox 43"/>
            <p:cNvSpPr txBox="1"/>
            <p:nvPr/>
          </p:nvSpPr>
          <p:spPr>
            <a:xfrm>
              <a:off x="5291375" y="3073400"/>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2016</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6" name="TextBox 44"/>
            <p:cNvSpPr txBox="1"/>
            <p:nvPr/>
          </p:nvSpPr>
          <p:spPr>
            <a:xfrm>
              <a:off x="6275625" y="3789001"/>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2019</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7" name="TextBox 45"/>
            <p:cNvSpPr txBox="1"/>
            <p:nvPr/>
          </p:nvSpPr>
          <p:spPr>
            <a:xfrm>
              <a:off x="7386875" y="3139100"/>
              <a:ext cx="701275" cy="339945"/>
            </a:xfrm>
            <a:prstGeom prst="rect">
              <a:avLst/>
            </a:prstGeom>
            <a:noFill/>
          </p:spPr>
          <p:txBody>
            <a:bodyPr wrap="square" lIns="0" tIns="0" rIns="0" bIns="0" rtlCol="0" anchor="ctr">
              <a:noAutofit/>
            </a:bodyPr>
            <a:lstStyle/>
            <a:p>
              <a:pPr lvl="0" algn="ctr"/>
              <a:r>
                <a:rPr lang="en-US" altLang="ko-KR" sz="1400" dirty="0" smtClean="0">
                  <a:solidFill>
                    <a:schemeClr val="tx1">
                      <a:lumMod val="50000"/>
                      <a:lumOff val="50000"/>
                    </a:schemeClr>
                  </a:solidFill>
                  <a:latin typeface="Roboto condensed"/>
                  <a:ea typeface="Roboto Condensed Regular"/>
                  <a:cs typeface="Roboto condensed"/>
                </a:rPr>
                <a:t>20XX</a:t>
              </a:r>
              <a:endParaRPr lang="nb-NO" altLang="ko-KR" sz="1400" b="1" dirty="0">
                <a:solidFill>
                  <a:schemeClr val="tx1">
                    <a:lumMod val="50000"/>
                    <a:lumOff val="50000"/>
                  </a:schemeClr>
                </a:solidFill>
                <a:latin typeface="Roboto condensed"/>
                <a:ea typeface="Roboto Light" pitchFamily="2" charset="0"/>
                <a:cs typeface="Roboto condensed"/>
              </a:endParaRPr>
            </a:p>
          </p:txBody>
        </p:sp>
        <p:sp>
          <p:nvSpPr>
            <p:cNvPr id="48" name="Text Placeholder 8"/>
            <p:cNvSpPr txBox="1"/>
            <p:nvPr/>
          </p:nvSpPr>
          <p:spPr>
            <a:xfrm>
              <a:off x="273050" y="4106093"/>
              <a:ext cx="8604250" cy="656408"/>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9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nSpc>
                  <a:spcPct val="140000"/>
                </a:lnSpc>
              </a:pPr>
              <a:r>
                <a:rPr lang="en-US" sz="1050" dirty="0" smtClean="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050" dirty="0"/>
            </a:p>
          </p:txBody>
        </p:sp>
        <p:cxnSp>
          <p:nvCxnSpPr>
            <p:cNvPr id="49" name="Straight Connector 51"/>
            <p:cNvCxnSpPr/>
            <p:nvPr/>
          </p:nvCxnSpPr>
          <p:spPr>
            <a:xfrm flipH="1">
              <a:off x="384738" y="4061643"/>
              <a:ext cx="83973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1169585" y="1486975"/>
            <a:ext cx="10137043" cy="4865410"/>
            <a:chOff x="641950" y="1116290"/>
            <a:chExt cx="7270150" cy="3489406"/>
          </a:xfrm>
        </p:grpSpPr>
        <p:grpSp>
          <p:nvGrpSpPr>
            <p:cNvPr id="7" name="Group 10"/>
            <p:cNvGrpSpPr/>
            <p:nvPr/>
          </p:nvGrpSpPr>
          <p:grpSpPr bwMode="auto">
            <a:xfrm>
              <a:off x="641950" y="1730527"/>
              <a:ext cx="2724150" cy="2875169"/>
              <a:chOff x="2908300" y="2109788"/>
              <a:chExt cx="1489075" cy="1571625"/>
            </a:xfrm>
          </p:grpSpPr>
          <p:grpSp>
            <p:nvGrpSpPr>
              <p:cNvPr id="8" name="Group 58"/>
              <p:cNvGrpSpPr/>
              <p:nvPr/>
            </p:nvGrpSpPr>
            <p:grpSpPr bwMode="auto">
              <a:xfrm>
                <a:off x="2922588" y="3392488"/>
                <a:ext cx="1473200" cy="276225"/>
                <a:chOff x="0" y="0"/>
                <a:chExt cx="928" cy="174"/>
              </a:xfrm>
            </p:grpSpPr>
            <p:sp>
              <p:nvSpPr>
                <p:cNvPr id="27" name="Line 55"/>
                <p:cNvSpPr>
                  <a:spLocks noChangeShapeType="1"/>
                </p:cNvSpPr>
                <p:nvPr/>
              </p:nvSpPr>
              <p:spPr bwMode="auto">
                <a:xfrm rot="10800000" flipH="1">
                  <a:off x="912" y="0"/>
                  <a:ext cx="16" cy="2"/>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28" name="Line 56"/>
                <p:cNvSpPr>
                  <a:spLocks noChangeShapeType="1"/>
                </p:cNvSpPr>
                <p:nvPr/>
              </p:nvSpPr>
              <p:spPr bwMode="auto">
                <a:xfrm rot="10800000" flipH="1">
                  <a:off x="31" y="8"/>
                  <a:ext cx="850" cy="160"/>
                </a:xfrm>
                <a:prstGeom prst="line">
                  <a:avLst/>
                </a:prstGeom>
                <a:noFill/>
                <a:ln w="6350">
                  <a:solidFill>
                    <a:srgbClr val="14B28B"/>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29" name="Line 57"/>
                <p:cNvSpPr>
                  <a:spLocks noChangeShapeType="1"/>
                </p:cNvSpPr>
                <p:nvPr/>
              </p:nvSpPr>
              <p:spPr bwMode="auto">
                <a:xfrm rot="10800000" flipH="1">
                  <a:off x="0" y="171"/>
                  <a:ext cx="15" cy="3"/>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grpSp>
          <p:grpSp>
            <p:nvGrpSpPr>
              <p:cNvPr id="9" name="Group 62"/>
              <p:cNvGrpSpPr/>
              <p:nvPr/>
            </p:nvGrpSpPr>
            <p:grpSpPr bwMode="auto">
              <a:xfrm>
                <a:off x="2924175" y="2109788"/>
                <a:ext cx="735013" cy="1558925"/>
                <a:chOff x="0" y="0"/>
                <a:chExt cx="463" cy="982"/>
              </a:xfrm>
            </p:grpSpPr>
            <p:sp>
              <p:nvSpPr>
                <p:cNvPr id="23" name="Line 59"/>
                <p:cNvSpPr>
                  <a:spLocks noChangeShapeType="1"/>
                </p:cNvSpPr>
                <p:nvPr/>
              </p:nvSpPr>
              <p:spPr bwMode="auto">
                <a:xfrm rot="10800000" flipH="1">
                  <a:off x="456" y="0"/>
                  <a:ext cx="7" cy="14"/>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24" name="Line 60"/>
                <p:cNvSpPr>
                  <a:spLocks noChangeShapeType="1"/>
                </p:cNvSpPr>
                <p:nvPr/>
              </p:nvSpPr>
              <p:spPr bwMode="auto">
                <a:xfrm rot="10800000" flipH="1">
                  <a:off x="13" y="43"/>
                  <a:ext cx="429" cy="910"/>
                </a:xfrm>
                <a:prstGeom prst="line">
                  <a:avLst/>
                </a:prstGeom>
                <a:noFill/>
                <a:ln w="6350">
                  <a:solidFill>
                    <a:srgbClr val="14B28B"/>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25" name="Line 61"/>
                <p:cNvSpPr>
                  <a:spLocks noChangeShapeType="1"/>
                </p:cNvSpPr>
                <p:nvPr/>
              </p:nvSpPr>
              <p:spPr bwMode="auto">
                <a:xfrm rot="10800000" flipH="1">
                  <a:off x="0" y="967"/>
                  <a:ext cx="6" cy="15"/>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grpSp>
          <p:grpSp>
            <p:nvGrpSpPr>
              <p:cNvPr id="10" name="Group 66"/>
              <p:cNvGrpSpPr/>
              <p:nvPr/>
            </p:nvGrpSpPr>
            <p:grpSpPr bwMode="auto">
              <a:xfrm>
                <a:off x="2924175" y="3100388"/>
                <a:ext cx="730250" cy="568325"/>
                <a:chOff x="0" y="0"/>
                <a:chExt cx="460" cy="358"/>
              </a:xfrm>
            </p:grpSpPr>
            <p:sp>
              <p:nvSpPr>
                <p:cNvPr id="16" name="Line 63"/>
                <p:cNvSpPr>
                  <a:spLocks noChangeShapeType="1"/>
                </p:cNvSpPr>
                <p:nvPr/>
              </p:nvSpPr>
              <p:spPr bwMode="auto">
                <a:xfrm rot="10800000" flipH="1">
                  <a:off x="448" y="0"/>
                  <a:ext cx="12" cy="9"/>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17" name="Line 64"/>
                <p:cNvSpPr>
                  <a:spLocks noChangeShapeType="1"/>
                </p:cNvSpPr>
                <p:nvPr/>
              </p:nvSpPr>
              <p:spPr bwMode="auto">
                <a:xfrm rot="10800000" flipH="1">
                  <a:off x="25" y="29"/>
                  <a:ext cx="397" cy="309"/>
                </a:xfrm>
                <a:prstGeom prst="line">
                  <a:avLst/>
                </a:prstGeom>
                <a:noFill/>
                <a:ln w="6350">
                  <a:solidFill>
                    <a:srgbClr val="14B28B"/>
                  </a:solidFill>
                  <a:prstDash val="dash"/>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18" name="Line 65"/>
                <p:cNvSpPr>
                  <a:spLocks noChangeShapeType="1"/>
                </p:cNvSpPr>
                <p:nvPr/>
              </p:nvSpPr>
              <p:spPr bwMode="auto">
                <a:xfrm rot="10800000" flipH="1">
                  <a:off x="0" y="348"/>
                  <a:ext cx="12" cy="10"/>
                </a:xfrm>
                <a:prstGeom prst="line">
                  <a:avLst/>
                </a:prstGeom>
                <a:noFill/>
                <a:ln w="6350">
                  <a:solidFill>
                    <a:srgbClr val="506C74"/>
                  </a:solidFill>
                  <a:miter lim="800000"/>
                </a:ln>
                <a:extLst>
                  <a:ext uri="{909E8E84-426E-40DD-AFC4-6F175D3DCCD1}">
                    <a14:hiddenFill xmlns:a14="http://schemas.microsoft.com/office/drawing/2010/main">
                      <a:noFill/>
                    </a14:hiddenFill>
                  </a:ext>
                </a:extLst>
              </p:spPr>
              <p:txBody>
                <a:bodyPr lIns="0" tIns="0" rIns="0" bIns="0"/>
                <a:lstStyle/>
                <a:p>
                  <a:endParaRPr lang="en-US" sz="3200" dirty="0">
                    <a:solidFill>
                      <a:schemeClr val="bg1">
                        <a:lumMod val="50000"/>
                      </a:schemeClr>
                    </a:solidFill>
                    <a:latin typeface="Roboto condensed"/>
                    <a:cs typeface="Roboto condensed"/>
                  </a:endParaRPr>
                </a:p>
              </p:txBody>
            </p:sp>
          </p:grpSp>
          <p:sp>
            <p:nvSpPr>
              <p:cNvPr id="11" name="AutoShape 67"/>
              <p:cNvSpPr/>
              <p:nvPr/>
            </p:nvSpPr>
            <p:spPr bwMode="auto">
              <a:xfrm>
                <a:off x="3657600" y="2114550"/>
                <a:ext cx="739775" cy="1281113"/>
              </a:xfrm>
              <a:custGeom>
                <a:avLst/>
                <a:gdLst>
                  <a:gd name="T0" fmla="*/ 739775 w 21540"/>
                  <a:gd name="T1" fmla="*/ 1281113 h 21600"/>
                  <a:gd name="T2" fmla="*/ 0 w 21540"/>
                  <a:gd name="T3" fmla="*/ 990253 h 21600"/>
                  <a:gd name="T4" fmla="*/ 3744 w 21540"/>
                  <a:gd name="T5" fmla="*/ 0 h 21600"/>
                  <a:gd name="T6" fmla="*/ 739775 w 21540"/>
                  <a:gd name="T7" fmla="*/ 128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6" y="2708"/>
                      <a:pt x="21600" y="12379"/>
                      <a:pt x="21540" y="21600"/>
                    </a:cubicBezTo>
                  </a:path>
                </a:pathLst>
              </a:custGeom>
              <a:solidFill>
                <a:srgbClr val="14B28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12" name="AutoShape 68"/>
              <p:cNvSpPr/>
              <p:nvPr/>
            </p:nvSpPr>
            <p:spPr bwMode="auto">
              <a:xfrm>
                <a:off x="3530600" y="2368550"/>
                <a:ext cx="615950" cy="1066800"/>
              </a:xfrm>
              <a:custGeom>
                <a:avLst/>
                <a:gdLst>
                  <a:gd name="T0" fmla="*/ 615950 w 21540"/>
                  <a:gd name="T1" fmla="*/ 1066800 h 21600"/>
                  <a:gd name="T2" fmla="*/ 0 w 21540"/>
                  <a:gd name="T3" fmla="*/ 824597 h 21600"/>
                  <a:gd name="T4" fmla="*/ 3117 w 21540"/>
                  <a:gd name="T5" fmla="*/ 0 h 21600"/>
                  <a:gd name="T6" fmla="*/ 615950 w 21540"/>
                  <a:gd name="T7" fmla="*/ 10668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4" y="2708"/>
                      <a:pt x="21600" y="12379"/>
                      <a:pt x="21540" y="21600"/>
                    </a:cubicBezTo>
                  </a:path>
                </a:pathLst>
              </a:custGeom>
              <a:solidFill>
                <a:srgbClr val="14B28B">
                  <a:alpha val="81000"/>
                </a:srgb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13" name="AutoShape 69"/>
              <p:cNvSpPr/>
              <p:nvPr/>
            </p:nvSpPr>
            <p:spPr bwMode="auto">
              <a:xfrm>
                <a:off x="3416300" y="2635250"/>
                <a:ext cx="493713" cy="854075"/>
              </a:xfrm>
              <a:custGeom>
                <a:avLst/>
                <a:gdLst>
                  <a:gd name="T0" fmla="*/ 493713 w 21540"/>
                  <a:gd name="T1" fmla="*/ 854075 h 21600"/>
                  <a:gd name="T2" fmla="*/ 0 w 21540"/>
                  <a:gd name="T3" fmla="*/ 660168 h 21600"/>
                  <a:gd name="T4" fmla="*/ 2498 w 21540"/>
                  <a:gd name="T5" fmla="*/ 0 h 21600"/>
                  <a:gd name="T6" fmla="*/ 493713 w 21540"/>
                  <a:gd name="T7" fmla="*/ 8540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6"/>
                    </a:lnTo>
                    <a:lnTo>
                      <a:pt x="109" y="0"/>
                    </a:lnTo>
                    <a:cubicBezTo>
                      <a:pt x="12007" y="2709"/>
                      <a:pt x="21600" y="12378"/>
                      <a:pt x="21540" y="21600"/>
                    </a:cubicBezTo>
                  </a:path>
                </a:pathLst>
              </a:custGeom>
              <a:solidFill>
                <a:srgbClr val="14B28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14" name="AutoShape 70"/>
              <p:cNvSpPr/>
              <p:nvPr/>
            </p:nvSpPr>
            <p:spPr bwMode="auto">
              <a:xfrm>
                <a:off x="3289300" y="2889250"/>
                <a:ext cx="369888" cy="639763"/>
              </a:xfrm>
              <a:custGeom>
                <a:avLst/>
                <a:gdLst>
                  <a:gd name="T0" fmla="*/ 369888 w 21540"/>
                  <a:gd name="T1" fmla="*/ 639763 h 21600"/>
                  <a:gd name="T2" fmla="*/ 0 w 21540"/>
                  <a:gd name="T3" fmla="*/ 494483 h 21600"/>
                  <a:gd name="T4" fmla="*/ 1872 w 21540"/>
                  <a:gd name="T5" fmla="*/ 0 h 21600"/>
                  <a:gd name="T6" fmla="*/ 369888 w 21540"/>
                  <a:gd name="T7" fmla="*/ 639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0" h="21600">
                    <a:moveTo>
                      <a:pt x="21540" y="21600"/>
                    </a:moveTo>
                    <a:lnTo>
                      <a:pt x="0" y="16695"/>
                    </a:lnTo>
                    <a:lnTo>
                      <a:pt x="109" y="0"/>
                    </a:lnTo>
                    <a:cubicBezTo>
                      <a:pt x="12005" y="2709"/>
                      <a:pt x="21600" y="12380"/>
                      <a:pt x="21540" y="21600"/>
                    </a:cubicBezTo>
                  </a:path>
                </a:pathLst>
              </a:custGeom>
              <a:solidFill>
                <a:srgbClr val="14B28B">
                  <a:alpha val="81000"/>
                </a:srgbClr>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lumMod val="50000"/>
                    </a:schemeClr>
                  </a:solidFill>
                  <a:latin typeface="Roboto condensed"/>
                  <a:cs typeface="Roboto condensed"/>
                </a:endParaRPr>
              </a:p>
            </p:txBody>
          </p:sp>
          <p:sp>
            <p:nvSpPr>
              <p:cNvPr id="15" name="AutoShape 71"/>
              <p:cNvSpPr/>
              <p:nvPr/>
            </p:nvSpPr>
            <p:spPr bwMode="auto">
              <a:xfrm>
                <a:off x="2908300" y="3651250"/>
                <a:ext cx="30163" cy="30163"/>
              </a:xfrm>
              <a:custGeom>
                <a:avLst/>
                <a:gdLst>
                  <a:gd name="T0" fmla="*/ 30163 w 21598"/>
                  <a:gd name="T1" fmla="*/ 15081 h 21598"/>
                  <a:gd name="T2" fmla="*/ 29015 w 21598"/>
                  <a:gd name="T3" fmla="*/ 9309 h 21598"/>
                  <a:gd name="T4" fmla="*/ 25746 w 21598"/>
                  <a:gd name="T5" fmla="*/ 4417 h 21598"/>
                  <a:gd name="T6" fmla="*/ 20854 w 21598"/>
                  <a:gd name="T7" fmla="*/ 1148 h 21598"/>
                  <a:gd name="T8" fmla="*/ 15081 w 21598"/>
                  <a:gd name="T9" fmla="*/ 0 h 21598"/>
                  <a:gd name="T10" fmla="*/ 9309 w 21598"/>
                  <a:gd name="T11" fmla="*/ 1148 h 21598"/>
                  <a:gd name="T12" fmla="*/ 4417 w 21598"/>
                  <a:gd name="T13" fmla="*/ 4417 h 21598"/>
                  <a:gd name="T14" fmla="*/ 1148 w 21598"/>
                  <a:gd name="T15" fmla="*/ 9309 h 21598"/>
                  <a:gd name="T16" fmla="*/ 0 w 21598"/>
                  <a:gd name="T17" fmla="*/ 15081 h 21598"/>
                  <a:gd name="T18" fmla="*/ 1148 w 21598"/>
                  <a:gd name="T19" fmla="*/ 20854 h 21598"/>
                  <a:gd name="T20" fmla="*/ 4417 w 21598"/>
                  <a:gd name="T21" fmla="*/ 25746 h 21598"/>
                  <a:gd name="T22" fmla="*/ 9309 w 21598"/>
                  <a:gd name="T23" fmla="*/ 29015 h 21598"/>
                  <a:gd name="T24" fmla="*/ 15081 w 21598"/>
                  <a:gd name="T25" fmla="*/ 30163 h 21598"/>
                  <a:gd name="T26" fmla="*/ 20854 w 21598"/>
                  <a:gd name="T27" fmla="*/ 29015 h 21598"/>
                  <a:gd name="T28" fmla="*/ 25746 w 21598"/>
                  <a:gd name="T29" fmla="*/ 25746 h 21598"/>
                  <a:gd name="T30" fmla="*/ 29015 w 21598"/>
                  <a:gd name="T31" fmla="*/ 20854 h 21598"/>
                  <a:gd name="T32" fmla="*/ 30163 w 21598"/>
                  <a:gd name="T33" fmla="*/ 15081 h 21598"/>
                  <a:gd name="T34" fmla="*/ 30163 w 21598"/>
                  <a:gd name="T35" fmla="*/ 15081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rgbClr val="14B28B"/>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lumMod val="50000"/>
                    </a:schemeClr>
                  </a:solidFill>
                  <a:latin typeface="Roboto condensed"/>
                  <a:cs typeface="Roboto condensed"/>
                </a:endParaRPr>
              </a:p>
            </p:txBody>
          </p:sp>
        </p:grpSp>
        <p:cxnSp>
          <p:nvCxnSpPr>
            <p:cNvPr id="30" name="Elbow Connector 21"/>
            <p:cNvCxnSpPr/>
            <p:nvPr/>
          </p:nvCxnSpPr>
          <p:spPr>
            <a:xfrm flipV="1">
              <a:off x="2907235" y="1282700"/>
              <a:ext cx="2458515" cy="1553037"/>
            </a:xfrm>
            <a:prstGeom prst="bentConnector3">
              <a:avLst>
                <a:gd name="adj1" fmla="val 69630"/>
              </a:avLst>
            </a:prstGeom>
            <a:ln>
              <a:solidFill>
                <a:srgbClr val="14B28B"/>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31" name="Elbow Connector 22"/>
            <p:cNvCxnSpPr/>
            <p:nvPr/>
          </p:nvCxnSpPr>
          <p:spPr>
            <a:xfrm flipV="1">
              <a:off x="2413000" y="2139950"/>
              <a:ext cx="2952750" cy="1036560"/>
            </a:xfrm>
            <a:prstGeom prst="bentConnector3">
              <a:avLst>
                <a:gd name="adj1" fmla="val 78387"/>
              </a:avLst>
            </a:prstGeom>
            <a:ln>
              <a:solidFill>
                <a:srgbClr val="14B28B"/>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32" name="Elbow Connector 23"/>
            <p:cNvCxnSpPr/>
            <p:nvPr/>
          </p:nvCxnSpPr>
          <p:spPr>
            <a:xfrm flipV="1">
              <a:off x="2015643" y="2984500"/>
              <a:ext cx="3350107" cy="529722"/>
            </a:xfrm>
            <a:prstGeom prst="bentConnector3">
              <a:avLst>
                <a:gd name="adj1" fmla="val 83929"/>
              </a:avLst>
            </a:prstGeom>
            <a:ln>
              <a:solidFill>
                <a:srgbClr val="14B28B"/>
              </a:solidFill>
              <a:prstDash val="dash"/>
              <a:headEnd type="oval"/>
              <a:tailEnd type="oval"/>
            </a:ln>
          </p:spPr>
          <p:style>
            <a:lnRef idx="1">
              <a:schemeClr val="dk1"/>
            </a:lnRef>
            <a:fillRef idx="0">
              <a:schemeClr val="dk1"/>
            </a:fillRef>
            <a:effectRef idx="0">
              <a:schemeClr val="dk1"/>
            </a:effectRef>
            <a:fontRef idx="minor">
              <a:schemeClr val="tx1"/>
            </a:fontRef>
          </p:style>
        </p:cxnSp>
        <p:cxnSp>
          <p:nvCxnSpPr>
            <p:cNvPr id="33" name="Elbow Connector 24"/>
            <p:cNvCxnSpPr/>
            <p:nvPr/>
          </p:nvCxnSpPr>
          <p:spPr>
            <a:xfrm flipV="1">
              <a:off x="1571298" y="3851931"/>
              <a:ext cx="3794452" cy="2"/>
            </a:xfrm>
            <a:prstGeom prst="bentConnector3">
              <a:avLst>
                <a:gd name="adj1" fmla="val 50000"/>
              </a:avLst>
            </a:prstGeom>
            <a:ln>
              <a:solidFill>
                <a:srgbClr val="14B28B"/>
              </a:solidFill>
              <a:prstDash val="dash"/>
              <a:headEnd type="oval"/>
              <a:tailEnd type="oval"/>
            </a:ln>
          </p:spPr>
          <p:style>
            <a:lnRef idx="1">
              <a:schemeClr val="dk1"/>
            </a:lnRef>
            <a:fillRef idx="0">
              <a:schemeClr val="dk1"/>
            </a:fillRef>
            <a:effectRef idx="0">
              <a:schemeClr val="dk1"/>
            </a:effectRef>
            <a:fontRef idx="minor">
              <a:schemeClr val="tx1"/>
            </a:fontRef>
          </p:style>
        </p:cxnSp>
        <p:grpSp>
          <p:nvGrpSpPr>
            <p:cNvPr id="34" name="Group 25"/>
            <p:cNvGrpSpPr/>
            <p:nvPr/>
          </p:nvGrpSpPr>
          <p:grpSpPr>
            <a:xfrm>
              <a:off x="5486666" y="1116290"/>
              <a:ext cx="2425434" cy="628893"/>
              <a:chOff x="5486666" y="1163938"/>
              <a:chExt cx="2425434" cy="628893"/>
            </a:xfrm>
          </p:grpSpPr>
          <p:sp>
            <p:nvSpPr>
              <p:cNvPr id="35"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2400" dirty="0" smtClean="0">
                    <a:solidFill>
                      <a:schemeClr val="bg1">
                        <a:lumMod val="50000"/>
                      </a:schemeClr>
                    </a:solidFill>
                    <a:latin typeface="Roboto condensed"/>
                    <a:cs typeface="Roboto condensed"/>
                  </a:rPr>
                  <a:t>Content 01</a:t>
                </a:r>
                <a:endParaRPr lang="en-US" sz="2400" dirty="0">
                  <a:solidFill>
                    <a:schemeClr val="bg1">
                      <a:lumMod val="50000"/>
                    </a:schemeClr>
                  </a:solidFill>
                  <a:latin typeface="Roboto condensed"/>
                  <a:cs typeface="Roboto condensed"/>
                </a:endParaRPr>
              </a:p>
            </p:txBody>
          </p:sp>
          <p:sp>
            <p:nvSpPr>
              <p:cNvPr id="36" name="TextBox 27"/>
              <p:cNvSpPr txBox="1"/>
              <p:nvPr/>
            </p:nvSpPr>
            <p:spPr>
              <a:xfrm>
                <a:off x="5486666" y="1429862"/>
                <a:ext cx="2425434" cy="362969"/>
              </a:xfrm>
              <a:prstGeom prst="rect">
                <a:avLst/>
              </a:prstGeom>
              <a:noFill/>
            </p:spPr>
            <p:txBody>
              <a:bodyPr wrap="square" rtlCol="0">
                <a:spAutoFit/>
              </a:bodyPr>
              <a:lstStyle/>
              <a:p>
                <a:pPr>
                  <a:lnSpc>
                    <a:spcPct val="120000"/>
                  </a:lnSpc>
                </a:pPr>
                <a:r>
                  <a:rPr lang="en-US" sz="1200" dirty="0" smtClean="0">
                    <a:solidFill>
                      <a:schemeClr val="bg1">
                        <a:lumMod val="50000"/>
                      </a:schemeClr>
                    </a:solidFill>
                    <a:latin typeface="Roboto condensed"/>
                    <a:cs typeface="Roboto condensed"/>
                  </a:rPr>
                  <a:t>Nullam </a:t>
                </a:r>
                <a:r>
                  <a:rPr lang="en-US" sz="1200" dirty="0">
                    <a:solidFill>
                      <a:schemeClr val="bg1">
                        <a:lumMod val="50000"/>
                      </a:schemeClr>
                    </a:solidFill>
                    <a:latin typeface="Roboto condensed"/>
                    <a:cs typeface="Roboto condensed"/>
                  </a:rPr>
                  <a:t>quis ante. Etiam sit amet orci eget eros faucibus tincidunt. </a:t>
                </a:r>
                <a:r>
                  <a:rPr lang="en-US" sz="1200" dirty="0" smtClean="0">
                    <a:solidFill>
                      <a:schemeClr val="bg1">
                        <a:lumMod val="50000"/>
                      </a:schemeClr>
                    </a:solidFill>
                    <a:latin typeface="Roboto condensed"/>
                    <a:cs typeface="Roboto condensed"/>
                  </a:rPr>
                  <a:t>Duis leo.</a:t>
                </a:r>
                <a:endParaRPr lang="en-US" sz="1200" dirty="0">
                  <a:solidFill>
                    <a:schemeClr val="bg1">
                      <a:lumMod val="50000"/>
                    </a:schemeClr>
                  </a:solidFill>
                  <a:latin typeface="Roboto condensed"/>
                  <a:cs typeface="Roboto condensed"/>
                </a:endParaRPr>
              </a:p>
            </p:txBody>
          </p:sp>
        </p:grpSp>
        <p:grpSp>
          <p:nvGrpSpPr>
            <p:cNvPr id="37" name="Group 28"/>
            <p:cNvGrpSpPr/>
            <p:nvPr/>
          </p:nvGrpSpPr>
          <p:grpSpPr>
            <a:xfrm>
              <a:off x="5486666" y="1966174"/>
              <a:ext cx="2425434" cy="628893"/>
              <a:chOff x="5486666" y="1163938"/>
              <a:chExt cx="2425434" cy="628893"/>
            </a:xfrm>
          </p:grpSpPr>
          <p:sp>
            <p:nvSpPr>
              <p:cNvPr id="38"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2400" dirty="0" smtClean="0">
                    <a:solidFill>
                      <a:schemeClr val="bg1">
                        <a:lumMod val="50000"/>
                      </a:schemeClr>
                    </a:solidFill>
                    <a:latin typeface="Roboto condensed"/>
                    <a:cs typeface="Roboto condensed"/>
                  </a:rPr>
                  <a:t>Content 02</a:t>
                </a:r>
                <a:endParaRPr lang="en-US" sz="2400" dirty="0">
                  <a:solidFill>
                    <a:schemeClr val="bg1">
                      <a:lumMod val="50000"/>
                    </a:schemeClr>
                  </a:solidFill>
                  <a:latin typeface="Roboto condensed"/>
                  <a:cs typeface="Roboto condensed"/>
                </a:endParaRPr>
              </a:p>
            </p:txBody>
          </p:sp>
          <p:sp>
            <p:nvSpPr>
              <p:cNvPr id="39" name="TextBox 30"/>
              <p:cNvSpPr txBox="1"/>
              <p:nvPr/>
            </p:nvSpPr>
            <p:spPr>
              <a:xfrm>
                <a:off x="5486666" y="1429862"/>
                <a:ext cx="2425434" cy="362969"/>
              </a:xfrm>
              <a:prstGeom prst="rect">
                <a:avLst/>
              </a:prstGeom>
              <a:noFill/>
            </p:spPr>
            <p:txBody>
              <a:bodyPr wrap="square" rtlCol="0">
                <a:spAutoFit/>
              </a:bodyPr>
              <a:lstStyle/>
              <a:p>
                <a:pPr>
                  <a:lnSpc>
                    <a:spcPct val="120000"/>
                  </a:lnSpc>
                </a:pPr>
                <a:r>
                  <a:rPr lang="en-US" sz="1200" dirty="0" smtClean="0">
                    <a:solidFill>
                      <a:schemeClr val="bg1">
                        <a:lumMod val="50000"/>
                      </a:schemeClr>
                    </a:solidFill>
                    <a:latin typeface="Roboto condensed"/>
                    <a:cs typeface="Roboto condensed"/>
                  </a:rPr>
                  <a:t>Nullam </a:t>
                </a:r>
                <a:r>
                  <a:rPr lang="en-US" sz="1200" dirty="0">
                    <a:solidFill>
                      <a:schemeClr val="bg1">
                        <a:lumMod val="50000"/>
                      </a:schemeClr>
                    </a:solidFill>
                    <a:latin typeface="Roboto condensed"/>
                    <a:cs typeface="Roboto condensed"/>
                  </a:rPr>
                  <a:t>quis ante. Etiam sit amet orci eget eros faucibus tincidunt. </a:t>
                </a:r>
                <a:r>
                  <a:rPr lang="en-US" sz="1200" dirty="0" smtClean="0">
                    <a:solidFill>
                      <a:schemeClr val="bg1">
                        <a:lumMod val="50000"/>
                      </a:schemeClr>
                    </a:solidFill>
                    <a:latin typeface="Roboto condensed"/>
                    <a:cs typeface="Roboto condensed"/>
                  </a:rPr>
                  <a:t>Duis leo.</a:t>
                </a:r>
                <a:endParaRPr lang="en-US" sz="1200" dirty="0">
                  <a:solidFill>
                    <a:schemeClr val="bg1">
                      <a:lumMod val="50000"/>
                    </a:schemeClr>
                  </a:solidFill>
                  <a:latin typeface="Roboto condensed"/>
                  <a:cs typeface="Roboto condensed"/>
                </a:endParaRPr>
              </a:p>
            </p:txBody>
          </p:sp>
        </p:grpSp>
        <p:grpSp>
          <p:nvGrpSpPr>
            <p:cNvPr id="40" name="Group 31"/>
            <p:cNvGrpSpPr/>
            <p:nvPr/>
          </p:nvGrpSpPr>
          <p:grpSpPr>
            <a:xfrm>
              <a:off x="5486666" y="2816058"/>
              <a:ext cx="2425434" cy="628893"/>
              <a:chOff x="5486666" y="1163938"/>
              <a:chExt cx="2425434" cy="628893"/>
            </a:xfrm>
          </p:grpSpPr>
          <p:sp>
            <p:nvSpPr>
              <p:cNvPr id="41"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2400" dirty="0">
                    <a:solidFill>
                      <a:schemeClr val="bg1">
                        <a:lumMod val="50000"/>
                      </a:schemeClr>
                    </a:solidFill>
                    <a:latin typeface="Roboto condensed"/>
                    <a:cs typeface="Roboto condensed"/>
                  </a:rPr>
                  <a:t>Content </a:t>
                </a:r>
                <a:r>
                  <a:rPr lang="en-US" sz="2400" dirty="0" smtClean="0">
                    <a:solidFill>
                      <a:schemeClr val="bg1">
                        <a:lumMod val="50000"/>
                      </a:schemeClr>
                    </a:solidFill>
                    <a:latin typeface="Roboto condensed"/>
                    <a:cs typeface="Roboto condensed"/>
                  </a:rPr>
                  <a:t>03</a:t>
                </a:r>
                <a:endParaRPr lang="en-US" sz="2400" dirty="0">
                  <a:solidFill>
                    <a:schemeClr val="bg1">
                      <a:lumMod val="50000"/>
                    </a:schemeClr>
                  </a:solidFill>
                  <a:latin typeface="Roboto condensed"/>
                  <a:cs typeface="Roboto condensed"/>
                </a:endParaRPr>
              </a:p>
            </p:txBody>
          </p:sp>
          <p:sp>
            <p:nvSpPr>
              <p:cNvPr id="42" name="TextBox 33"/>
              <p:cNvSpPr txBox="1"/>
              <p:nvPr/>
            </p:nvSpPr>
            <p:spPr>
              <a:xfrm>
                <a:off x="5486666" y="1429862"/>
                <a:ext cx="2425434" cy="362969"/>
              </a:xfrm>
              <a:prstGeom prst="rect">
                <a:avLst/>
              </a:prstGeom>
              <a:noFill/>
            </p:spPr>
            <p:txBody>
              <a:bodyPr wrap="square" rtlCol="0">
                <a:spAutoFit/>
              </a:bodyPr>
              <a:lstStyle/>
              <a:p>
                <a:pPr>
                  <a:lnSpc>
                    <a:spcPct val="120000"/>
                  </a:lnSpc>
                </a:pPr>
                <a:r>
                  <a:rPr lang="en-US" sz="1200" dirty="0" smtClean="0">
                    <a:solidFill>
                      <a:schemeClr val="bg1">
                        <a:lumMod val="50000"/>
                      </a:schemeClr>
                    </a:solidFill>
                    <a:latin typeface="Roboto condensed"/>
                    <a:cs typeface="Roboto condensed"/>
                  </a:rPr>
                  <a:t>Nullam </a:t>
                </a:r>
                <a:r>
                  <a:rPr lang="en-US" sz="1200" dirty="0">
                    <a:solidFill>
                      <a:schemeClr val="bg1">
                        <a:lumMod val="50000"/>
                      </a:schemeClr>
                    </a:solidFill>
                    <a:latin typeface="Roboto condensed"/>
                    <a:cs typeface="Roboto condensed"/>
                  </a:rPr>
                  <a:t>quis ante. Etiam sit amet orci eget eros faucibus tincidunt. </a:t>
                </a:r>
                <a:r>
                  <a:rPr lang="en-US" sz="1200" dirty="0" smtClean="0">
                    <a:solidFill>
                      <a:schemeClr val="bg1">
                        <a:lumMod val="50000"/>
                      </a:schemeClr>
                    </a:solidFill>
                    <a:latin typeface="Roboto condensed"/>
                    <a:cs typeface="Roboto condensed"/>
                  </a:rPr>
                  <a:t>Duis leo.</a:t>
                </a:r>
                <a:endParaRPr lang="en-US" sz="1200" dirty="0">
                  <a:solidFill>
                    <a:schemeClr val="bg1">
                      <a:lumMod val="50000"/>
                    </a:schemeClr>
                  </a:solidFill>
                  <a:latin typeface="Roboto condensed"/>
                  <a:cs typeface="Roboto condensed"/>
                </a:endParaRPr>
              </a:p>
            </p:txBody>
          </p:sp>
        </p:grpSp>
        <p:grpSp>
          <p:nvGrpSpPr>
            <p:cNvPr id="43" name="Group 34"/>
            <p:cNvGrpSpPr/>
            <p:nvPr/>
          </p:nvGrpSpPr>
          <p:grpSpPr>
            <a:xfrm>
              <a:off x="5486666" y="3665943"/>
              <a:ext cx="2425434" cy="628893"/>
              <a:chOff x="5486666" y="1163938"/>
              <a:chExt cx="2425434" cy="628893"/>
            </a:xfrm>
          </p:grpSpPr>
          <p:sp>
            <p:nvSpPr>
              <p:cNvPr id="44" name="Title 1"/>
              <p:cNvSpPr txBox="1"/>
              <p:nvPr/>
            </p:nvSpPr>
            <p:spPr>
              <a:xfrm>
                <a:off x="5487416" y="1163938"/>
                <a:ext cx="2183383" cy="304024"/>
              </a:xfrm>
              <a:prstGeom prst="rect">
                <a:avLst/>
              </a:prstGeom>
            </p:spPr>
            <p:txBody>
              <a:bodyPr vert="horz"/>
              <a:lstStyle>
                <a:lvl1pPr algn="l" defTabSz="457200" rtl="0" eaLnBrk="1" latinLnBrk="0" hangingPunct="1">
                  <a:spcBef>
                    <a:spcPct val="0"/>
                  </a:spcBef>
                  <a:buNone/>
                  <a:defRPr sz="1800" b="0" i="0" kern="1200">
                    <a:solidFill>
                      <a:srgbClr val="FFFFFF"/>
                    </a:solidFill>
                    <a:latin typeface="Helvetica Neue Light"/>
                    <a:ea typeface="+mj-ea"/>
                    <a:cs typeface="Helvetica Neue Light"/>
                  </a:defRPr>
                </a:lvl1pPr>
              </a:lstStyle>
              <a:p>
                <a:r>
                  <a:rPr lang="en-US" sz="2400" dirty="0">
                    <a:solidFill>
                      <a:schemeClr val="bg1">
                        <a:lumMod val="50000"/>
                      </a:schemeClr>
                    </a:solidFill>
                    <a:latin typeface="Roboto condensed"/>
                    <a:cs typeface="Roboto condensed"/>
                  </a:rPr>
                  <a:t>Content </a:t>
                </a:r>
                <a:r>
                  <a:rPr lang="en-US" sz="2400" dirty="0" smtClean="0">
                    <a:solidFill>
                      <a:schemeClr val="bg1">
                        <a:lumMod val="50000"/>
                      </a:schemeClr>
                    </a:solidFill>
                    <a:latin typeface="Roboto condensed"/>
                    <a:cs typeface="Roboto condensed"/>
                  </a:rPr>
                  <a:t>04</a:t>
                </a:r>
                <a:endParaRPr lang="en-US" sz="2400" dirty="0">
                  <a:solidFill>
                    <a:schemeClr val="bg1">
                      <a:lumMod val="50000"/>
                    </a:schemeClr>
                  </a:solidFill>
                  <a:latin typeface="Roboto condensed"/>
                  <a:cs typeface="Roboto condensed"/>
                </a:endParaRPr>
              </a:p>
            </p:txBody>
          </p:sp>
          <p:sp>
            <p:nvSpPr>
              <p:cNvPr id="45" name="TextBox 36"/>
              <p:cNvSpPr txBox="1"/>
              <p:nvPr/>
            </p:nvSpPr>
            <p:spPr>
              <a:xfrm>
                <a:off x="5486666" y="1429862"/>
                <a:ext cx="2425434" cy="362969"/>
              </a:xfrm>
              <a:prstGeom prst="rect">
                <a:avLst/>
              </a:prstGeom>
              <a:noFill/>
            </p:spPr>
            <p:txBody>
              <a:bodyPr wrap="square" rtlCol="0">
                <a:spAutoFit/>
              </a:bodyPr>
              <a:lstStyle/>
              <a:p>
                <a:pPr>
                  <a:lnSpc>
                    <a:spcPct val="120000"/>
                  </a:lnSpc>
                </a:pPr>
                <a:r>
                  <a:rPr lang="en-US" sz="1200" dirty="0" smtClean="0">
                    <a:solidFill>
                      <a:schemeClr val="bg1">
                        <a:lumMod val="50000"/>
                      </a:schemeClr>
                    </a:solidFill>
                    <a:latin typeface="Roboto condensed"/>
                    <a:cs typeface="Roboto condensed"/>
                  </a:rPr>
                  <a:t>Nullam </a:t>
                </a:r>
                <a:r>
                  <a:rPr lang="en-US" sz="1200" dirty="0">
                    <a:solidFill>
                      <a:schemeClr val="bg1">
                        <a:lumMod val="50000"/>
                      </a:schemeClr>
                    </a:solidFill>
                    <a:latin typeface="Roboto condensed"/>
                    <a:cs typeface="Roboto condensed"/>
                  </a:rPr>
                  <a:t>quis ante. Etiam sit amet orci eget eros faucibus tincidunt. </a:t>
                </a:r>
                <a:r>
                  <a:rPr lang="en-US" sz="1200" dirty="0" smtClean="0">
                    <a:solidFill>
                      <a:schemeClr val="bg1">
                        <a:lumMod val="50000"/>
                      </a:schemeClr>
                    </a:solidFill>
                    <a:latin typeface="Roboto condensed"/>
                    <a:cs typeface="Roboto condensed"/>
                  </a:rPr>
                  <a:t>Duis leo.</a:t>
                </a:r>
                <a:endParaRPr lang="en-US" sz="1200" dirty="0">
                  <a:solidFill>
                    <a:schemeClr val="bg1">
                      <a:lumMod val="50000"/>
                    </a:schemeClr>
                  </a:solidFill>
                  <a:latin typeface="Roboto condensed"/>
                  <a:cs typeface="Roboto condensed"/>
                </a:endParaRPr>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581867" y="1624369"/>
            <a:ext cx="10846840" cy="4921250"/>
            <a:chOff x="381000" y="971550"/>
            <a:chExt cx="8229600" cy="3733799"/>
          </a:xfrm>
        </p:grpSpPr>
        <p:graphicFrame>
          <p:nvGraphicFramePr>
            <p:cNvPr id="7" name="Chart 2"/>
            <p:cNvGraphicFramePr/>
            <p:nvPr/>
          </p:nvGraphicFramePr>
          <p:xfrm>
            <a:off x="381000" y="1675056"/>
            <a:ext cx="8229600" cy="2268294"/>
          </p:xfrm>
          <a:graphic>
            <a:graphicData uri="http://schemas.openxmlformats.org/drawingml/2006/chart">
              <c:chart xmlns:c="http://schemas.openxmlformats.org/drawingml/2006/chart" xmlns:r="http://schemas.openxmlformats.org/officeDocument/2006/relationships" r:id="rId1"/>
            </a:graphicData>
          </a:graphic>
        </p:graphicFrame>
        <p:grpSp>
          <p:nvGrpSpPr>
            <p:cNvPr id="8" name="Group 5"/>
            <p:cNvGrpSpPr/>
            <p:nvPr/>
          </p:nvGrpSpPr>
          <p:grpSpPr>
            <a:xfrm>
              <a:off x="914400" y="1000125"/>
              <a:ext cx="838200" cy="962025"/>
              <a:chOff x="914400" y="1257300"/>
              <a:chExt cx="838200" cy="962025"/>
            </a:xfrm>
            <a:solidFill>
              <a:srgbClr val="45C1A4"/>
            </a:solidFill>
          </p:grpSpPr>
          <p:sp>
            <p:nvSpPr>
              <p:cNvPr id="9" name="Oval 3"/>
              <p:cNvSpPr/>
              <p:nvPr/>
            </p:nvSpPr>
            <p:spPr>
              <a:xfrm>
                <a:off x="914400" y="1257300"/>
                <a:ext cx="838200" cy="838200"/>
              </a:xfrm>
              <a:prstGeom prst="ellips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flipV="1">
                <a:off x="1166885" y="1971675"/>
                <a:ext cx="287274" cy="247650"/>
              </a:xfrm>
              <a:prstGeom prst="triangl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p:cNvSpPr txBox="1">
              <a:spLocks noChangeArrowheads="1"/>
            </p:cNvSpPr>
            <p:nvPr/>
          </p:nvSpPr>
          <p:spPr bwMode="auto">
            <a:xfrm>
              <a:off x="990600" y="1476375"/>
              <a:ext cx="678180" cy="261610"/>
            </a:xfrm>
            <a:prstGeom prst="rect">
              <a:avLst/>
            </a:prstGeom>
            <a:noFill/>
            <a:ln w="9525">
              <a:noFill/>
              <a:miter lim="800000"/>
            </a:ln>
          </p:spPr>
          <p:txBody>
            <a:bodyPr wrap="square" lIns="45720" tIns="22860" rIns="45720" bIns="22860">
              <a:spAutoFit/>
            </a:bodyPr>
            <a:lstStyle/>
            <a:p>
              <a:pPr algn="ctr" defTabSz="1087755"/>
              <a:r>
                <a:rPr lang="en-US" sz="1400" b="1" smtClean="0">
                  <a:solidFill>
                    <a:schemeClr val="bg1"/>
                  </a:solidFill>
                  <a:latin typeface="Open Sans" pitchFamily="34" charset="0"/>
                  <a:ea typeface="Open Sans" pitchFamily="34" charset="0"/>
                  <a:cs typeface="Open Sans" pitchFamily="34" charset="0"/>
                </a:rPr>
                <a:t>45%</a:t>
              </a:r>
              <a:endParaRPr lang="en-US" sz="1050" smtClean="0">
                <a:solidFill>
                  <a:schemeClr val="bg1"/>
                </a:solidFill>
                <a:latin typeface="Open Sans" pitchFamily="34" charset="0"/>
                <a:ea typeface="Open Sans" pitchFamily="34" charset="0"/>
                <a:cs typeface="Open Sans" pitchFamily="34" charset="0"/>
              </a:endParaRPr>
            </a:p>
          </p:txBody>
        </p:sp>
        <p:grpSp>
          <p:nvGrpSpPr>
            <p:cNvPr id="12" name="Group 10"/>
            <p:cNvGrpSpPr/>
            <p:nvPr/>
          </p:nvGrpSpPr>
          <p:grpSpPr>
            <a:xfrm>
              <a:off x="2514600" y="1657350"/>
              <a:ext cx="838200" cy="962025"/>
              <a:chOff x="914400" y="1257300"/>
              <a:chExt cx="838200" cy="962025"/>
            </a:xfrm>
            <a:solidFill>
              <a:srgbClr val="45C1A4"/>
            </a:solidFill>
          </p:grpSpPr>
          <p:sp>
            <p:nvSpPr>
              <p:cNvPr id="13" name="Oval 11"/>
              <p:cNvSpPr/>
              <p:nvPr/>
            </p:nvSpPr>
            <p:spPr>
              <a:xfrm>
                <a:off x="914400" y="1257300"/>
                <a:ext cx="838200" cy="838200"/>
              </a:xfrm>
              <a:prstGeom prst="ellips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2"/>
              <p:cNvSpPr/>
              <p:nvPr/>
            </p:nvSpPr>
            <p:spPr>
              <a:xfrm flipV="1">
                <a:off x="1166885" y="1971675"/>
                <a:ext cx="287274" cy="247650"/>
              </a:xfrm>
              <a:prstGeom prst="triangl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p:cNvSpPr txBox="1">
              <a:spLocks noChangeArrowheads="1"/>
            </p:cNvSpPr>
            <p:nvPr/>
          </p:nvSpPr>
          <p:spPr bwMode="auto">
            <a:xfrm>
              <a:off x="2590800" y="2157740"/>
              <a:ext cx="678180" cy="261610"/>
            </a:xfrm>
            <a:prstGeom prst="rect">
              <a:avLst/>
            </a:prstGeom>
            <a:noFill/>
            <a:ln w="9525">
              <a:noFill/>
              <a:miter lim="800000"/>
            </a:ln>
          </p:spPr>
          <p:txBody>
            <a:bodyPr wrap="square" lIns="45720" tIns="22860" rIns="45720" bIns="22860">
              <a:spAutoFit/>
            </a:bodyPr>
            <a:lstStyle/>
            <a:p>
              <a:pPr algn="ctr" defTabSz="1087755"/>
              <a:r>
                <a:rPr lang="en-US" sz="1400" b="1" smtClean="0">
                  <a:solidFill>
                    <a:schemeClr val="bg1"/>
                  </a:solidFill>
                  <a:latin typeface="Open Sans" pitchFamily="34" charset="0"/>
                  <a:ea typeface="Open Sans" pitchFamily="34" charset="0"/>
                  <a:cs typeface="Open Sans" pitchFamily="34" charset="0"/>
                </a:rPr>
                <a:t>30%</a:t>
              </a:r>
              <a:endParaRPr lang="en-US" sz="1050" smtClean="0">
                <a:solidFill>
                  <a:schemeClr val="bg1"/>
                </a:solidFill>
                <a:latin typeface="Open Sans" pitchFamily="34" charset="0"/>
                <a:ea typeface="Open Sans" pitchFamily="34" charset="0"/>
                <a:cs typeface="Open Sans" pitchFamily="34" charset="0"/>
              </a:endParaRPr>
            </a:p>
          </p:txBody>
        </p:sp>
        <p:grpSp>
          <p:nvGrpSpPr>
            <p:cNvPr id="16" name="Group 14"/>
            <p:cNvGrpSpPr/>
            <p:nvPr/>
          </p:nvGrpSpPr>
          <p:grpSpPr>
            <a:xfrm>
              <a:off x="4114800" y="1304925"/>
              <a:ext cx="838200" cy="962025"/>
              <a:chOff x="914400" y="1257300"/>
              <a:chExt cx="838200" cy="962025"/>
            </a:xfrm>
            <a:solidFill>
              <a:srgbClr val="45C1A4"/>
            </a:solidFill>
          </p:grpSpPr>
          <p:sp>
            <p:nvSpPr>
              <p:cNvPr id="17" name="Oval 15"/>
              <p:cNvSpPr/>
              <p:nvPr/>
            </p:nvSpPr>
            <p:spPr>
              <a:xfrm>
                <a:off x="914400" y="1257300"/>
                <a:ext cx="838200" cy="838200"/>
              </a:xfrm>
              <a:prstGeom prst="ellips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6"/>
              <p:cNvSpPr/>
              <p:nvPr/>
            </p:nvSpPr>
            <p:spPr>
              <a:xfrm flipV="1">
                <a:off x="1166885" y="1971675"/>
                <a:ext cx="287274" cy="247650"/>
              </a:xfrm>
              <a:prstGeom prst="triangl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Box 10"/>
            <p:cNvSpPr txBox="1">
              <a:spLocks noChangeArrowheads="1"/>
            </p:cNvSpPr>
            <p:nvPr/>
          </p:nvSpPr>
          <p:spPr bwMode="auto">
            <a:xfrm>
              <a:off x="4191000" y="1809750"/>
              <a:ext cx="678180" cy="261610"/>
            </a:xfrm>
            <a:prstGeom prst="rect">
              <a:avLst/>
            </a:prstGeom>
            <a:noFill/>
            <a:ln w="9525">
              <a:noFill/>
              <a:miter lim="800000"/>
            </a:ln>
          </p:spPr>
          <p:txBody>
            <a:bodyPr wrap="square" lIns="45720" tIns="22860" rIns="45720" bIns="22860">
              <a:spAutoFit/>
            </a:bodyPr>
            <a:lstStyle/>
            <a:p>
              <a:pPr algn="ctr" defTabSz="1087755"/>
              <a:r>
                <a:rPr lang="en-US" sz="1400" b="1" smtClean="0">
                  <a:solidFill>
                    <a:schemeClr val="bg1"/>
                  </a:solidFill>
                  <a:latin typeface="Open Sans" pitchFamily="34" charset="0"/>
                  <a:ea typeface="Open Sans" pitchFamily="34" charset="0"/>
                  <a:cs typeface="Open Sans" pitchFamily="34" charset="0"/>
                </a:rPr>
                <a:t>35%</a:t>
              </a:r>
              <a:endParaRPr lang="en-US" sz="1050" smtClean="0">
                <a:solidFill>
                  <a:schemeClr val="bg1"/>
                </a:solidFill>
                <a:latin typeface="Open Sans" pitchFamily="34" charset="0"/>
                <a:ea typeface="Open Sans" pitchFamily="34" charset="0"/>
                <a:cs typeface="Open Sans" pitchFamily="34" charset="0"/>
              </a:endParaRPr>
            </a:p>
          </p:txBody>
        </p:sp>
        <p:grpSp>
          <p:nvGrpSpPr>
            <p:cNvPr id="24" name="Group 18"/>
            <p:cNvGrpSpPr/>
            <p:nvPr/>
          </p:nvGrpSpPr>
          <p:grpSpPr>
            <a:xfrm>
              <a:off x="5638800" y="971550"/>
              <a:ext cx="838200" cy="962025"/>
              <a:chOff x="914400" y="1257300"/>
              <a:chExt cx="838200" cy="962025"/>
            </a:xfrm>
            <a:solidFill>
              <a:srgbClr val="45C1A4"/>
            </a:solidFill>
          </p:grpSpPr>
          <p:sp>
            <p:nvSpPr>
              <p:cNvPr id="25" name="Oval 19"/>
              <p:cNvSpPr/>
              <p:nvPr/>
            </p:nvSpPr>
            <p:spPr>
              <a:xfrm>
                <a:off x="914400" y="1257300"/>
                <a:ext cx="838200" cy="838200"/>
              </a:xfrm>
              <a:prstGeom prst="ellips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0"/>
              <p:cNvSpPr/>
              <p:nvPr/>
            </p:nvSpPr>
            <p:spPr>
              <a:xfrm flipV="1">
                <a:off x="1189863" y="1971675"/>
                <a:ext cx="287274" cy="247650"/>
              </a:xfrm>
              <a:prstGeom prst="triangl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p:cNvSpPr txBox="1">
              <a:spLocks noChangeArrowheads="1"/>
            </p:cNvSpPr>
            <p:nvPr/>
          </p:nvSpPr>
          <p:spPr bwMode="auto">
            <a:xfrm>
              <a:off x="5715000" y="1447800"/>
              <a:ext cx="678180" cy="261610"/>
            </a:xfrm>
            <a:prstGeom prst="rect">
              <a:avLst/>
            </a:prstGeom>
            <a:noFill/>
            <a:ln w="9525">
              <a:noFill/>
              <a:miter lim="800000"/>
            </a:ln>
          </p:spPr>
          <p:txBody>
            <a:bodyPr wrap="square" lIns="45720" tIns="22860" rIns="45720" bIns="22860">
              <a:spAutoFit/>
            </a:bodyPr>
            <a:lstStyle/>
            <a:p>
              <a:pPr algn="ctr" defTabSz="1087755"/>
              <a:r>
                <a:rPr lang="en-US" sz="1400" b="1" smtClean="0">
                  <a:solidFill>
                    <a:schemeClr val="bg1"/>
                  </a:solidFill>
                  <a:latin typeface="Open Sans" pitchFamily="34" charset="0"/>
                  <a:ea typeface="Open Sans" pitchFamily="34" charset="0"/>
                  <a:cs typeface="Open Sans" pitchFamily="34" charset="0"/>
                </a:rPr>
                <a:t>50%</a:t>
              </a:r>
              <a:endParaRPr lang="en-US" sz="1050" smtClean="0">
                <a:solidFill>
                  <a:schemeClr val="bg1"/>
                </a:solidFill>
                <a:latin typeface="Open Sans" pitchFamily="34" charset="0"/>
                <a:ea typeface="Open Sans" pitchFamily="34" charset="0"/>
                <a:cs typeface="Open Sans" pitchFamily="34" charset="0"/>
              </a:endParaRPr>
            </a:p>
          </p:txBody>
        </p:sp>
        <p:grpSp>
          <p:nvGrpSpPr>
            <p:cNvPr id="29" name="Group 22"/>
            <p:cNvGrpSpPr/>
            <p:nvPr/>
          </p:nvGrpSpPr>
          <p:grpSpPr>
            <a:xfrm>
              <a:off x="7239000" y="1047750"/>
              <a:ext cx="838200" cy="962025"/>
              <a:chOff x="914400" y="1257300"/>
              <a:chExt cx="838200" cy="962025"/>
            </a:xfrm>
            <a:solidFill>
              <a:srgbClr val="45C1A4"/>
            </a:solidFill>
          </p:grpSpPr>
          <p:sp>
            <p:nvSpPr>
              <p:cNvPr id="30" name="Oval 23"/>
              <p:cNvSpPr/>
              <p:nvPr/>
            </p:nvSpPr>
            <p:spPr>
              <a:xfrm>
                <a:off x="914400" y="1257300"/>
                <a:ext cx="838200" cy="838200"/>
              </a:xfrm>
              <a:prstGeom prst="ellips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24"/>
              <p:cNvSpPr/>
              <p:nvPr/>
            </p:nvSpPr>
            <p:spPr>
              <a:xfrm flipV="1">
                <a:off x="1189863" y="1971675"/>
                <a:ext cx="287274" cy="247650"/>
              </a:xfrm>
              <a:prstGeom prst="triangle">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p:cNvSpPr txBox="1">
              <a:spLocks noChangeArrowheads="1"/>
            </p:cNvSpPr>
            <p:nvPr/>
          </p:nvSpPr>
          <p:spPr bwMode="auto">
            <a:xfrm>
              <a:off x="7315200" y="1548140"/>
              <a:ext cx="678180" cy="261610"/>
            </a:xfrm>
            <a:prstGeom prst="rect">
              <a:avLst/>
            </a:prstGeom>
            <a:noFill/>
            <a:ln w="9525">
              <a:noFill/>
              <a:miter lim="800000"/>
            </a:ln>
          </p:spPr>
          <p:txBody>
            <a:bodyPr wrap="square" lIns="45720" tIns="22860" rIns="45720" bIns="22860">
              <a:spAutoFit/>
            </a:bodyPr>
            <a:lstStyle/>
            <a:p>
              <a:pPr algn="ctr" defTabSz="1087755"/>
              <a:r>
                <a:rPr lang="en-US" sz="1400" b="1" smtClean="0">
                  <a:solidFill>
                    <a:schemeClr val="bg1"/>
                  </a:solidFill>
                  <a:latin typeface="Open Sans" pitchFamily="34" charset="0"/>
                  <a:ea typeface="Open Sans" pitchFamily="34" charset="0"/>
                  <a:cs typeface="Open Sans" pitchFamily="34" charset="0"/>
                </a:rPr>
                <a:t>48%</a:t>
              </a:r>
              <a:endParaRPr lang="en-US" sz="1050" smtClean="0">
                <a:solidFill>
                  <a:schemeClr val="bg1"/>
                </a:solidFill>
                <a:latin typeface="Open Sans" pitchFamily="34" charset="0"/>
                <a:ea typeface="Open Sans" pitchFamily="34" charset="0"/>
                <a:cs typeface="Open Sans" pitchFamily="34" charset="0"/>
              </a:endParaRPr>
            </a:p>
          </p:txBody>
        </p:sp>
        <p:sp>
          <p:nvSpPr>
            <p:cNvPr id="33" name="Rectangle 26"/>
            <p:cNvSpPr/>
            <p:nvPr/>
          </p:nvSpPr>
          <p:spPr>
            <a:xfrm>
              <a:off x="533400" y="3959482"/>
              <a:ext cx="8001000" cy="745867"/>
            </a:xfrm>
            <a:prstGeom prst="rect">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7"/>
            <p:cNvSpPr txBox="1">
              <a:spLocks noChangeArrowheads="1"/>
            </p:cNvSpPr>
            <p:nvPr/>
          </p:nvSpPr>
          <p:spPr bwMode="auto">
            <a:xfrm>
              <a:off x="630017" y="4032333"/>
              <a:ext cx="7821339" cy="600164"/>
            </a:xfrm>
            <a:prstGeom prst="rect">
              <a:avLst/>
            </a:prstGeom>
            <a:noFill/>
            <a:ln w="9525">
              <a:noFill/>
              <a:miter lim="800000"/>
            </a:ln>
          </p:spPr>
          <p:txBody>
            <a:bodyPr wrap="square" lIns="45720" tIns="22860" rIns="45720" bIns="22860" anchor="ctr">
              <a:spAutoFit/>
            </a:bodyPr>
            <a:lstStyle/>
            <a:p>
              <a:pPr algn="ctr" defTabSz="1087755"/>
              <a:r>
                <a:rPr lang="en-US" sz="1200" smtClean="0">
                  <a:solidFill>
                    <a:schemeClr val="bg1"/>
                  </a:solidFill>
                  <a:latin typeface="Open Sans Semibold" pitchFamily="34" charset="0"/>
                  <a:ea typeface="Open Sans Semibold" pitchFamily="34" charset="0"/>
                  <a:cs typeface="Open Sans Semibold" pitchFamily="34" charset="0"/>
                </a:rPr>
                <a:t>Nullam eu </a:t>
              </a:r>
              <a:r>
                <a:rPr lang="en-US" sz="1200" err="1" smtClean="0">
                  <a:solidFill>
                    <a:schemeClr val="bg1"/>
                  </a:solidFill>
                  <a:latin typeface="Open Sans Semibold" pitchFamily="34" charset="0"/>
                  <a:ea typeface="Open Sans Semibold" pitchFamily="34" charset="0"/>
                  <a:cs typeface="Open Sans Semibold" pitchFamily="34" charset="0"/>
                </a:rPr>
                <a:t>tempor</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purus</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Nunc</a:t>
              </a:r>
              <a:r>
                <a:rPr lang="en-US" sz="1200" smtClean="0">
                  <a:solidFill>
                    <a:schemeClr val="bg1"/>
                  </a:solidFill>
                  <a:latin typeface="Open Sans Semibold" pitchFamily="34" charset="0"/>
                  <a:ea typeface="Open Sans Semibold" pitchFamily="34" charset="0"/>
                  <a:cs typeface="Open Sans Semibold" pitchFamily="34" charset="0"/>
                </a:rPr>
                <a:t> a </a:t>
              </a:r>
              <a:r>
                <a:rPr lang="en-US" sz="1200" err="1" smtClean="0">
                  <a:solidFill>
                    <a:schemeClr val="bg1"/>
                  </a:solidFill>
                  <a:latin typeface="Open Sans Semibold" pitchFamily="34" charset="0"/>
                  <a:ea typeface="Open Sans Semibold" pitchFamily="34" charset="0"/>
                  <a:cs typeface="Open Sans Semibold" pitchFamily="34" charset="0"/>
                </a:rPr>
                <a:t>leo</a:t>
              </a:r>
              <a:r>
                <a:rPr lang="en-US" sz="1200" smtClean="0">
                  <a:solidFill>
                    <a:schemeClr val="bg1"/>
                  </a:solidFill>
                  <a:latin typeface="Open Sans Semibold" pitchFamily="34" charset="0"/>
                  <a:ea typeface="Open Sans Semibold" pitchFamily="34" charset="0"/>
                  <a:cs typeface="Open Sans Semibold" pitchFamily="34" charset="0"/>
                </a:rPr>
                <a:t> magna, sit </a:t>
              </a:r>
              <a:r>
                <a:rPr lang="en-US" sz="1200" err="1" smtClean="0">
                  <a:solidFill>
                    <a:schemeClr val="bg1"/>
                  </a:solidFill>
                  <a:latin typeface="Open Sans Semibold" pitchFamily="34" charset="0"/>
                  <a:ea typeface="Open Sans Semibold" pitchFamily="34" charset="0"/>
                  <a:cs typeface="Open Sans Semibold" pitchFamily="34" charset="0"/>
                </a:rPr>
                <a:t>amet</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consequat</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risus</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Etiam</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faucibus</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tortor</a:t>
              </a:r>
              <a:r>
                <a:rPr lang="en-US" sz="1200" smtClean="0">
                  <a:solidFill>
                    <a:schemeClr val="bg1"/>
                  </a:solidFill>
                  <a:latin typeface="Open Sans Semibold" pitchFamily="34" charset="0"/>
                  <a:ea typeface="Open Sans Semibold" pitchFamily="34" charset="0"/>
                  <a:cs typeface="Open Sans Semibold" pitchFamily="34" charset="0"/>
                </a:rPr>
                <a:t> a </a:t>
              </a:r>
              <a:r>
                <a:rPr lang="en-US" sz="1200" err="1" smtClean="0">
                  <a:solidFill>
                    <a:schemeClr val="bg1"/>
                  </a:solidFill>
                  <a:latin typeface="Open Sans Semibold" pitchFamily="34" charset="0"/>
                  <a:ea typeface="Open Sans Semibold" pitchFamily="34" charset="0"/>
                  <a:cs typeface="Open Sans Semibold" pitchFamily="34" charset="0"/>
                </a:rPr>
                <a:t>ipsum</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vehicula</a:t>
              </a:r>
              <a:r>
                <a:rPr lang="en-US" sz="1200" smtClean="0">
                  <a:solidFill>
                    <a:schemeClr val="bg1"/>
                  </a:solidFill>
                  <a:latin typeface="Open Sans Semibold" pitchFamily="34" charset="0"/>
                  <a:ea typeface="Open Sans Semibold" pitchFamily="34" charset="0"/>
                  <a:cs typeface="Open Sans Semibold" pitchFamily="34" charset="0"/>
                </a:rPr>
                <a:t> </a:t>
              </a:r>
              <a:r>
                <a:rPr lang="en-US" sz="1200" err="1" smtClean="0">
                  <a:solidFill>
                    <a:schemeClr val="bg1"/>
                  </a:solidFill>
                  <a:latin typeface="Open Sans Semibold" pitchFamily="34" charset="0"/>
                  <a:ea typeface="Open Sans Semibold" pitchFamily="34" charset="0"/>
                  <a:cs typeface="Open Sans Semibold" pitchFamily="34" charset="0"/>
                </a:rPr>
                <a:t>sed</a:t>
              </a:r>
              <a:r>
                <a:rPr lang="en-US" sz="1200" smtClean="0">
                  <a:solidFill>
                    <a:schemeClr val="bg1"/>
                  </a:solidFill>
                  <a:latin typeface="Open Sans Semibold" pitchFamily="34" charset="0"/>
                  <a:ea typeface="Open Sans Semibold" pitchFamily="34" charset="0"/>
                  <a:cs typeface="Open Sans Semibold" pitchFamily="34" charset="0"/>
                </a:rPr>
                <a:t> suscipit. Nunc a leo magna, sit amet consequat risus. Nullam eu tempor purus. Nunc a leo magna, sit amet consequat risus. Etiam faucibus tortor a ipsum vehicula sed suscipit. </a:t>
              </a:r>
              <a:endParaRPr lang="en-US" sz="1200" smtClean="0">
                <a:solidFill>
                  <a:schemeClr val="bg1"/>
                </a:solidFill>
                <a:latin typeface="Open Sans Semibold" pitchFamily="34" charset="0"/>
                <a:ea typeface="Open Sans Semibold" pitchFamily="34" charset="0"/>
                <a:cs typeface="Open Sans Semibold" pitchFamily="34" charset="0"/>
              </a:endParaRPr>
            </a:p>
          </p:txBody>
        </p:sp>
        <p:grpSp>
          <p:nvGrpSpPr>
            <p:cNvPr id="35" name="Group 28"/>
            <p:cNvGrpSpPr/>
            <p:nvPr/>
          </p:nvGrpSpPr>
          <p:grpSpPr>
            <a:xfrm>
              <a:off x="2709081" y="1785611"/>
              <a:ext cx="427650" cy="347990"/>
              <a:chOff x="1550139" y="1314466"/>
              <a:chExt cx="509139" cy="414300"/>
            </a:xfrm>
            <a:solidFill>
              <a:schemeClr val="bg1"/>
            </a:solidFill>
          </p:grpSpPr>
          <p:sp>
            <p:nvSpPr>
              <p:cNvPr id="36"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9" name="Group 32"/>
            <p:cNvGrpSpPr/>
            <p:nvPr/>
          </p:nvGrpSpPr>
          <p:grpSpPr>
            <a:xfrm>
              <a:off x="7495409" y="1215609"/>
              <a:ext cx="325383" cy="314291"/>
              <a:chOff x="5099140" y="1309474"/>
              <a:chExt cx="439257" cy="424283"/>
            </a:xfrm>
            <a:solidFill>
              <a:schemeClr val="bg1"/>
            </a:solidFill>
          </p:grpSpPr>
          <p:sp>
            <p:nvSpPr>
              <p:cNvPr id="40"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2"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3"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4"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5"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6"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7"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8"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9"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0"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1"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3"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54" name="Freeform 34"/>
            <p:cNvSpPr/>
            <p:nvPr/>
          </p:nvSpPr>
          <p:spPr bwMode="auto">
            <a:xfrm>
              <a:off x="4343400" y="1479282"/>
              <a:ext cx="373842" cy="330468"/>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55" name="Group 53"/>
            <p:cNvGrpSpPr/>
            <p:nvPr/>
          </p:nvGrpSpPr>
          <p:grpSpPr>
            <a:xfrm>
              <a:off x="1125102" y="1193117"/>
              <a:ext cx="416796" cy="259561"/>
              <a:chOff x="2942785" y="3296116"/>
              <a:chExt cx="416796" cy="259561"/>
            </a:xfrm>
            <a:solidFill>
              <a:schemeClr val="bg1"/>
            </a:solidFill>
          </p:grpSpPr>
          <p:sp>
            <p:nvSpPr>
              <p:cNvPr id="56"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8"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59" name="Group 57"/>
            <p:cNvGrpSpPr/>
            <p:nvPr/>
          </p:nvGrpSpPr>
          <p:grpSpPr>
            <a:xfrm>
              <a:off x="5888728" y="1075929"/>
              <a:ext cx="312809" cy="352821"/>
              <a:chOff x="5513440" y="1766202"/>
              <a:chExt cx="429274" cy="484183"/>
            </a:xfrm>
            <a:solidFill>
              <a:schemeClr val="bg1"/>
            </a:solidFill>
          </p:grpSpPr>
          <p:sp>
            <p:nvSpPr>
              <p:cNvPr id="60"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sp>
        <p:nvSpPr>
          <p:cNvPr id="7" name="矩形 15"/>
          <p:cNvSpPr/>
          <p:nvPr/>
        </p:nvSpPr>
        <p:spPr bwMode="auto">
          <a:xfrm rot="20047786">
            <a:off x="3109913" y="2941320"/>
            <a:ext cx="461962" cy="201613"/>
          </a:xfrm>
          <a:custGeom>
            <a:avLst/>
            <a:gdLst/>
            <a:ahLst/>
            <a:cxnLst/>
            <a:rect l="l" t="t" r="r" b="b"/>
            <a:pathLst>
              <a:path w="506406" h="219772">
                <a:moveTo>
                  <a:pt x="506406" y="0"/>
                </a:moveTo>
                <a:cubicBezTo>
                  <a:pt x="498768" y="70743"/>
                  <a:pt x="496526" y="140202"/>
                  <a:pt x="498737" y="208221"/>
                </a:cubicBezTo>
                <a:lnTo>
                  <a:pt x="206321" y="219772"/>
                </a:lnTo>
                <a:lnTo>
                  <a:pt x="0" y="219772"/>
                </a:lnTo>
                <a:cubicBezTo>
                  <a:pt x="99257" y="160165"/>
                  <a:pt x="193173" y="87299"/>
                  <a:pt x="280144" y="0"/>
                </a:cubicBez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8" name="泪滴形 3"/>
          <p:cNvSpPr/>
          <p:nvPr/>
        </p:nvSpPr>
        <p:spPr bwMode="auto">
          <a:xfrm rot="18807030">
            <a:off x="2918619" y="3480277"/>
            <a:ext cx="1233487" cy="958850"/>
          </a:xfrm>
          <a:custGeom>
            <a:avLst/>
            <a:gdLst/>
            <a:ahLst/>
            <a:cxnLst/>
            <a:rect l="l" t="t" r="r" b="b"/>
            <a:pathLst>
              <a:path w="1348678" h="1069702">
                <a:moveTo>
                  <a:pt x="1348678" y="407928"/>
                </a:moveTo>
                <a:cubicBezTo>
                  <a:pt x="1342822" y="774629"/>
                  <a:pt x="1043374" y="1069702"/>
                  <a:pt x="675006" y="1069702"/>
                </a:cubicBezTo>
                <a:cubicBezTo>
                  <a:pt x="302210" y="1069702"/>
                  <a:pt x="0" y="767492"/>
                  <a:pt x="0" y="394696"/>
                </a:cubicBezTo>
                <a:cubicBezTo>
                  <a:pt x="0" y="246872"/>
                  <a:pt x="47518" y="110145"/>
                  <a:pt x="129549" y="0"/>
                </a:cubicBez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9" name="矩形 9"/>
          <p:cNvSpPr/>
          <p:nvPr/>
        </p:nvSpPr>
        <p:spPr bwMode="auto">
          <a:xfrm rot="19912056">
            <a:off x="3254375" y="2604770"/>
            <a:ext cx="241300" cy="258763"/>
          </a:xfrm>
          <a:custGeom>
            <a:avLst/>
            <a:gdLst/>
            <a:ahLst/>
            <a:cxnLst/>
            <a:rect l="l" t="t" r="r" b="b"/>
            <a:pathLst>
              <a:path w="263891" h="282793">
                <a:moveTo>
                  <a:pt x="263891" y="0"/>
                </a:moveTo>
                <a:cubicBezTo>
                  <a:pt x="238133" y="96416"/>
                  <a:pt x="218843" y="190678"/>
                  <a:pt x="206081" y="282793"/>
                </a:cubicBezTo>
                <a:lnTo>
                  <a:pt x="0" y="282793"/>
                </a:lnTo>
                <a:cubicBezTo>
                  <a:pt x="92376" y="200939"/>
                  <a:pt x="180118" y="106427"/>
                  <a:pt x="263891" y="0"/>
                </a:cubicBez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矩形 10"/>
          <p:cNvSpPr/>
          <p:nvPr/>
        </p:nvSpPr>
        <p:spPr bwMode="auto">
          <a:xfrm rot="19912056">
            <a:off x="2681288" y="3273108"/>
            <a:ext cx="1122362" cy="395287"/>
          </a:xfrm>
          <a:custGeom>
            <a:avLst/>
            <a:gdLst/>
            <a:ahLst/>
            <a:cxnLst/>
            <a:rect l="l" t="t" r="r" b="b"/>
            <a:pathLst>
              <a:path w="1228262" h="432048">
                <a:moveTo>
                  <a:pt x="1169394" y="0"/>
                </a:moveTo>
                <a:cubicBezTo>
                  <a:pt x="1169556" y="150452"/>
                  <a:pt x="1188818" y="294578"/>
                  <a:pt x="1228262" y="432048"/>
                </a:cubicBezTo>
                <a:lnTo>
                  <a:pt x="0" y="432048"/>
                </a:lnTo>
                <a:cubicBezTo>
                  <a:pt x="74793" y="270618"/>
                  <a:pt x="213849" y="139862"/>
                  <a:pt x="395974" y="79217"/>
                </a:cubicBezTo>
                <a:cubicBezTo>
                  <a:pt x="461045" y="57549"/>
                  <a:pt x="524657" y="31500"/>
                  <a:pt x="586286" y="0"/>
                </a:cubicBez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cxnSp>
        <p:nvCxnSpPr>
          <p:cNvPr id="11" name="直接连接符 10"/>
          <p:cNvCxnSpPr/>
          <p:nvPr/>
        </p:nvCxnSpPr>
        <p:spPr bwMode="auto">
          <a:xfrm flipH="1">
            <a:off x="1487488" y="2804795"/>
            <a:ext cx="184626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bwMode="auto">
          <a:xfrm flipH="1">
            <a:off x="1487488" y="3179445"/>
            <a:ext cx="1654175"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bwMode="auto">
          <a:xfrm flipH="1">
            <a:off x="1487488" y="3671570"/>
            <a:ext cx="13065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bwMode="auto">
          <a:xfrm flipH="1" flipV="1">
            <a:off x="1487488" y="4304983"/>
            <a:ext cx="1470025" cy="95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42"/>
          <p:cNvSpPr txBox="1">
            <a:spLocks noChangeArrowheads="1"/>
          </p:cNvSpPr>
          <p:nvPr/>
        </p:nvSpPr>
        <p:spPr bwMode="auto">
          <a:xfrm>
            <a:off x="1463675" y="2455545"/>
            <a:ext cx="1051926" cy="30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dirty="0">
                <a:solidFill>
                  <a:schemeClr val="bg1">
                    <a:lumMod val="50000"/>
                  </a:schemeClr>
                </a:solidFill>
                <a:latin typeface="Impact" panose="020B0806030902050204" pitchFamily="34" charset="0"/>
                <a:ea typeface="Hiragino Sans GB W3" pitchFamily="34" charset="-122"/>
              </a:rPr>
              <a:t>NEW DESIGN</a:t>
            </a:r>
            <a:endParaRPr lang="zh-CN" altLang="en-US" sz="1400" dirty="0">
              <a:solidFill>
                <a:schemeClr val="bg1">
                  <a:lumMod val="50000"/>
                </a:schemeClr>
              </a:solidFill>
              <a:latin typeface="Impact" panose="020B0806030902050204" pitchFamily="34" charset="0"/>
              <a:ea typeface="Hiragino Sans GB W3" pitchFamily="34" charset="-122"/>
            </a:endParaRPr>
          </a:p>
        </p:txBody>
      </p:sp>
      <p:sp>
        <p:nvSpPr>
          <p:cNvPr id="16" name="TextBox 43"/>
          <p:cNvSpPr txBox="1">
            <a:spLocks noChangeArrowheads="1"/>
          </p:cNvSpPr>
          <p:nvPr/>
        </p:nvSpPr>
        <p:spPr bwMode="auto">
          <a:xfrm>
            <a:off x="1469509" y="2812888"/>
            <a:ext cx="1051926" cy="30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17" name="TextBox 44"/>
          <p:cNvSpPr txBox="1">
            <a:spLocks noChangeArrowheads="1"/>
          </p:cNvSpPr>
          <p:nvPr/>
        </p:nvSpPr>
        <p:spPr bwMode="auto">
          <a:xfrm>
            <a:off x="1469509" y="3242881"/>
            <a:ext cx="1051926" cy="30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18" name="TextBox 45"/>
          <p:cNvSpPr txBox="1">
            <a:spLocks noChangeArrowheads="1"/>
          </p:cNvSpPr>
          <p:nvPr/>
        </p:nvSpPr>
        <p:spPr bwMode="auto">
          <a:xfrm>
            <a:off x="1469509" y="3875803"/>
            <a:ext cx="1051926" cy="30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23" name="TextBox 102"/>
          <p:cNvSpPr txBox="1">
            <a:spLocks noChangeArrowheads="1"/>
          </p:cNvSpPr>
          <p:nvPr/>
        </p:nvSpPr>
        <p:spPr bwMode="auto">
          <a:xfrm>
            <a:off x="3095911" y="3895281"/>
            <a:ext cx="758913" cy="30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dirty="0">
                <a:solidFill>
                  <a:schemeClr val="bg1"/>
                </a:solidFill>
                <a:latin typeface="Impact" panose="020B0806030902050204" pitchFamily="34" charset="0"/>
                <a:ea typeface="造字工房尚雅体演示版常规体" pitchFamily="50" charset="-122"/>
              </a:rPr>
              <a:t>57%</a:t>
            </a:r>
            <a:endParaRPr lang="zh-CN" altLang="en-US" sz="1400" dirty="0">
              <a:solidFill>
                <a:schemeClr val="bg1"/>
              </a:solidFill>
              <a:latin typeface="Impact" panose="020B0806030902050204" pitchFamily="34" charset="0"/>
              <a:ea typeface="造字工房尚雅体演示版常规体" pitchFamily="50" charset="-122"/>
            </a:endParaRPr>
          </a:p>
        </p:txBody>
      </p:sp>
      <p:grpSp>
        <p:nvGrpSpPr>
          <p:cNvPr id="24" name="组合 75"/>
          <p:cNvGrpSpPr/>
          <p:nvPr/>
        </p:nvGrpSpPr>
        <p:grpSpPr bwMode="auto">
          <a:xfrm>
            <a:off x="5807275" y="2639036"/>
            <a:ext cx="1409500" cy="1743734"/>
            <a:chOff x="4052976" y="2552566"/>
            <a:chExt cx="1057178" cy="1307220"/>
          </a:xfrm>
          <a:solidFill>
            <a:srgbClr val="14B28B"/>
          </a:solidFill>
        </p:grpSpPr>
        <p:sp>
          <p:nvSpPr>
            <p:cNvPr id="25" name="矩形 28"/>
            <p:cNvSpPr/>
            <p:nvPr/>
          </p:nvSpPr>
          <p:spPr>
            <a:xfrm rot="20390166">
              <a:off x="4319539" y="2553060"/>
              <a:ext cx="329820" cy="322517"/>
            </a:xfrm>
            <a:custGeom>
              <a:avLst/>
              <a:gdLst/>
              <a:ahLst/>
              <a:cxnLst/>
              <a:rect l="l" t="t" r="r" b="b"/>
              <a:pathLst>
                <a:path w="329592" h="322868">
                  <a:moveTo>
                    <a:pt x="319462" y="0"/>
                  </a:moveTo>
                  <a:cubicBezTo>
                    <a:pt x="310733" y="113113"/>
                    <a:pt x="313652" y="220801"/>
                    <a:pt x="329592" y="322868"/>
                  </a:cubicBezTo>
                  <a:lnTo>
                    <a:pt x="0" y="322868"/>
                  </a:lnTo>
                  <a:cubicBezTo>
                    <a:pt x="118635" y="240581"/>
                    <a:pt x="224631" y="132277"/>
                    <a:pt x="3194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 name="矩形 29"/>
            <p:cNvSpPr/>
            <p:nvPr/>
          </p:nvSpPr>
          <p:spPr>
            <a:xfrm rot="20390166">
              <a:off x="4052826" y="2952932"/>
              <a:ext cx="806094" cy="257061"/>
            </a:xfrm>
            <a:custGeom>
              <a:avLst/>
              <a:gdLst/>
              <a:ahLst/>
              <a:cxnLst/>
              <a:rect l="l" t="t" r="r" b="b"/>
              <a:pathLst>
                <a:path w="805509" h="257402">
                  <a:moveTo>
                    <a:pt x="728222" y="0"/>
                  </a:moveTo>
                  <a:cubicBezTo>
                    <a:pt x="743239" y="90565"/>
                    <a:pt x="768779" y="176556"/>
                    <a:pt x="805509" y="257402"/>
                  </a:cubicBezTo>
                  <a:lnTo>
                    <a:pt x="0" y="257402"/>
                  </a:lnTo>
                  <a:cubicBezTo>
                    <a:pt x="44955" y="176788"/>
                    <a:pt x="115102" y="109506"/>
                    <a:pt x="205137" y="67570"/>
                  </a:cubicBezTo>
                  <a:lnTo>
                    <a:pt x="32702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8" name="矩形 30"/>
            <p:cNvSpPr/>
            <p:nvPr/>
          </p:nvSpPr>
          <p:spPr>
            <a:xfrm rot="20390166">
              <a:off x="4107597" y="3256407"/>
              <a:ext cx="922781" cy="282052"/>
            </a:xfrm>
            <a:custGeom>
              <a:avLst/>
              <a:gdLst/>
              <a:ahLst/>
              <a:cxnLst/>
              <a:rect l="l" t="t" r="r" b="b"/>
              <a:pathLst>
                <a:path w="922521" h="282490">
                  <a:moveTo>
                    <a:pt x="890836" y="0"/>
                  </a:moveTo>
                  <a:cubicBezTo>
                    <a:pt x="928552" y="92845"/>
                    <a:pt x="931680" y="191911"/>
                    <a:pt x="905101" y="282490"/>
                  </a:cubicBezTo>
                  <a:lnTo>
                    <a:pt x="16666" y="282490"/>
                  </a:lnTo>
                  <a:cubicBezTo>
                    <a:pt x="-10191" y="187323"/>
                    <a:pt x="-3810" y="88469"/>
                    <a:pt x="302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 name="矩形 31"/>
            <p:cNvSpPr/>
            <p:nvPr/>
          </p:nvSpPr>
          <p:spPr>
            <a:xfrm rot="20390166">
              <a:off x="4263578" y="3577734"/>
              <a:ext cx="846576" cy="282052"/>
            </a:xfrm>
            <a:custGeom>
              <a:avLst/>
              <a:gdLst/>
              <a:ahLst/>
              <a:cxnLst/>
              <a:rect l="l" t="t" r="r" b="b"/>
              <a:pathLst>
                <a:path w="846940" h="281889">
                  <a:moveTo>
                    <a:pt x="846940" y="0"/>
                  </a:moveTo>
                  <a:cubicBezTo>
                    <a:pt x="805464" y="102036"/>
                    <a:pt x="726225" y="188459"/>
                    <a:pt x="618532" y="238621"/>
                  </a:cubicBezTo>
                  <a:cubicBezTo>
                    <a:pt x="387461" y="346247"/>
                    <a:pt x="112893" y="246177"/>
                    <a:pt x="5266" y="1510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cxnSp>
        <p:nvCxnSpPr>
          <p:cNvPr id="30" name="直接连接符 29"/>
          <p:cNvCxnSpPr/>
          <p:nvPr/>
        </p:nvCxnSpPr>
        <p:spPr bwMode="auto">
          <a:xfrm flipH="1">
            <a:off x="4368800" y="2928620"/>
            <a:ext cx="184626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bwMode="auto">
          <a:xfrm flipH="1">
            <a:off x="4368800" y="3374708"/>
            <a:ext cx="16541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auto">
          <a:xfrm flipH="1">
            <a:off x="4368800" y="3866833"/>
            <a:ext cx="148431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bwMode="auto">
          <a:xfrm flipH="1">
            <a:off x="4368800" y="4335145"/>
            <a:ext cx="184626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Box 80"/>
          <p:cNvSpPr txBox="1">
            <a:spLocks noChangeArrowheads="1"/>
          </p:cNvSpPr>
          <p:nvPr/>
        </p:nvSpPr>
        <p:spPr bwMode="auto">
          <a:xfrm>
            <a:off x="4344988" y="2579370"/>
            <a:ext cx="1051837"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35" name="TextBox 81"/>
          <p:cNvSpPr txBox="1">
            <a:spLocks noChangeArrowheads="1"/>
          </p:cNvSpPr>
          <p:nvPr/>
        </p:nvSpPr>
        <p:spPr bwMode="auto">
          <a:xfrm>
            <a:off x="4350821" y="3006802"/>
            <a:ext cx="1051837"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36" name="TextBox 82"/>
          <p:cNvSpPr txBox="1">
            <a:spLocks noChangeArrowheads="1"/>
          </p:cNvSpPr>
          <p:nvPr/>
        </p:nvSpPr>
        <p:spPr bwMode="auto">
          <a:xfrm>
            <a:off x="4350821" y="3437245"/>
            <a:ext cx="1051837"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37" name="TextBox 83"/>
          <p:cNvSpPr txBox="1">
            <a:spLocks noChangeArrowheads="1"/>
          </p:cNvSpPr>
          <p:nvPr/>
        </p:nvSpPr>
        <p:spPr bwMode="auto">
          <a:xfrm>
            <a:off x="4350821" y="3905062"/>
            <a:ext cx="1051837"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38" name="TextBox 103"/>
          <p:cNvSpPr txBox="1">
            <a:spLocks noChangeArrowheads="1"/>
          </p:cNvSpPr>
          <p:nvPr/>
        </p:nvSpPr>
        <p:spPr bwMode="auto">
          <a:xfrm>
            <a:off x="6215601" y="4007468"/>
            <a:ext cx="758849" cy="30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solidFill>
                <a:latin typeface="Impact" panose="020B0806030902050204" pitchFamily="34" charset="0"/>
                <a:ea typeface="造字工房尚雅体演示版常规体" pitchFamily="50" charset="-122"/>
              </a:rPr>
              <a:t>26%</a:t>
            </a:r>
            <a:endParaRPr lang="zh-CN" altLang="en-US" sz="1400">
              <a:solidFill>
                <a:schemeClr val="bg1"/>
              </a:solidFill>
              <a:latin typeface="Impact" panose="020B0806030902050204" pitchFamily="34" charset="0"/>
              <a:ea typeface="造字工房尚雅体演示版常规体" pitchFamily="50" charset="-122"/>
            </a:endParaRPr>
          </a:p>
        </p:txBody>
      </p:sp>
      <p:grpSp>
        <p:nvGrpSpPr>
          <p:cNvPr id="39" name="组合 89"/>
          <p:cNvGrpSpPr/>
          <p:nvPr/>
        </p:nvGrpSpPr>
        <p:grpSpPr bwMode="auto">
          <a:xfrm>
            <a:off x="9058173" y="2603183"/>
            <a:ext cx="1454252" cy="1693303"/>
            <a:chOff x="5896835" y="2676144"/>
            <a:chExt cx="1090958" cy="1270944"/>
          </a:xfrm>
          <a:solidFill>
            <a:srgbClr val="14B28B"/>
          </a:solidFill>
        </p:grpSpPr>
        <p:sp>
          <p:nvSpPr>
            <p:cNvPr id="40" name="矩形 40"/>
            <p:cNvSpPr/>
            <p:nvPr/>
          </p:nvSpPr>
          <p:spPr>
            <a:xfrm rot="20183003">
              <a:off x="6108895" y="2676144"/>
              <a:ext cx="426349" cy="353884"/>
            </a:xfrm>
            <a:custGeom>
              <a:avLst/>
              <a:gdLst/>
              <a:ahLst/>
              <a:cxnLst/>
              <a:rect l="l" t="t" r="r" b="b"/>
              <a:pathLst>
                <a:path w="426564" h="353930">
                  <a:moveTo>
                    <a:pt x="426564" y="0"/>
                  </a:moveTo>
                  <a:cubicBezTo>
                    <a:pt x="409475" y="123700"/>
                    <a:pt x="406868" y="241688"/>
                    <a:pt x="419087" y="353930"/>
                  </a:cubicBezTo>
                  <a:lnTo>
                    <a:pt x="0" y="353930"/>
                  </a:lnTo>
                  <a:cubicBezTo>
                    <a:pt x="157735" y="274961"/>
                    <a:pt x="299577" y="156314"/>
                    <a:pt x="42656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1" name="矩形 41"/>
            <p:cNvSpPr/>
            <p:nvPr/>
          </p:nvSpPr>
          <p:spPr>
            <a:xfrm rot="20183003">
              <a:off x="5896912" y="3088414"/>
              <a:ext cx="855080" cy="280009"/>
            </a:xfrm>
            <a:custGeom>
              <a:avLst/>
              <a:gdLst/>
              <a:ahLst/>
              <a:cxnLst/>
              <a:rect l="l" t="t" r="r" b="b"/>
              <a:pathLst>
                <a:path w="855553" h="278806">
                  <a:moveTo>
                    <a:pt x="786402" y="0"/>
                  </a:moveTo>
                  <a:cubicBezTo>
                    <a:pt x="797138" y="97474"/>
                    <a:pt x="820720" y="190358"/>
                    <a:pt x="855553" y="278806"/>
                  </a:cubicBezTo>
                  <a:lnTo>
                    <a:pt x="0" y="278806"/>
                  </a:lnTo>
                  <a:cubicBezTo>
                    <a:pt x="44790" y="165118"/>
                    <a:pt x="135145" y="70068"/>
                    <a:pt x="257788" y="21703"/>
                  </a:cubicBezTo>
                  <a:lnTo>
                    <a:pt x="3031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2" name="矩形 42"/>
            <p:cNvSpPr/>
            <p:nvPr/>
          </p:nvSpPr>
          <p:spPr>
            <a:xfrm rot="20183003">
              <a:off x="5995758" y="3369615"/>
              <a:ext cx="922962" cy="327671"/>
            </a:xfrm>
            <a:custGeom>
              <a:avLst/>
              <a:gdLst/>
              <a:ahLst/>
              <a:cxnLst/>
              <a:rect l="l" t="t" r="r" b="b"/>
              <a:pathLst>
                <a:path w="922701" h="328215">
                  <a:moveTo>
                    <a:pt x="898034" y="0"/>
                  </a:moveTo>
                  <a:cubicBezTo>
                    <a:pt x="936591" y="110808"/>
                    <a:pt x="928402" y="227358"/>
                    <a:pt x="884247" y="328215"/>
                  </a:cubicBezTo>
                  <a:lnTo>
                    <a:pt x="39948" y="328215"/>
                  </a:lnTo>
                  <a:cubicBezTo>
                    <a:pt x="36346" y="323526"/>
                    <a:pt x="34132" y="318203"/>
                    <a:pt x="32009" y="312819"/>
                  </a:cubicBezTo>
                  <a:cubicBezTo>
                    <a:pt x="-9140" y="208476"/>
                    <a:pt x="-9641" y="98148"/>
                    <a:pt x="2491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43" name="矩形 43"/>
            <p:cNvSpPr/>
            <p:nvPr/>
          </p:nvSpPr>
          <p:spPr>
            <a:xfrm rot="20183003">
              <a:off x="6183923" y="3708010"/>
              <a:ext cx="803870" cy="239497"/>
            </a:xfrm>
            <a:custGeom>
              <a:avLst/>
              <a:gdLst/>
              <a:ahLst/>
              <a:cxnLst/>
              <a:rect l="l" t="t" r="r" b="b"/>
              <a:pathLst>
                <a:path w="803675" h="238927">
                  <a:moveTo>
                    <a:pt x="803675" y="0"/>
                  </a:moveTo>
                  <a:cubicBezTo>
                    <a:pt x="755458" y="91484"/>
                    <a:pt x="674846" y="165748"/>
                    <a:pt x="571154" y="206640"/>
                  </a:cubicBezTo>
                  <a:cubicBezTo>
                    <a:pt x="352956" y="292688"/>
                    <a:pt x="108588" y="20098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cxnSp>
        <p:nvCxnSpPr>
          <p:cNvPr id="44" name="直接连接符 43"/>
          <p:cNvCxnSpPr/>
          <p:nvPr/>
        </p:nvCxnSpPr>
        <p:spPr bwMode="auto">
          <a:xfrm flipH="1">
            <a:off x="7589838" y="2954020"/>
            <a:ext cx="184626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bwMode="auto">
          <a:xfrm flipH="1">
            <a:off x="7589838" y="3400108"/>
            <a:ext cx="16541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bwMode="auto">
          <a:xfrm flipH="1">
            <a:off x="7589838" y="3890645"/>
            <a:ext cx="156368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bwMode="auto">
          <a:xfrm flipH="1">
            <a:off x="7589838" y="4297045"/>
            <a:ext cx="2035175" cy="6191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94"/>
          <p:cNvSpPr txBox="1">
            <a:spLocks noChangeArrowheads="1"/>
          </p:cNvSpPr>
          <p:nvPr/>
        </p:nvSpPr>
        <p:spPr bwMode="auto">
          <a:xfrm>
            <a:off x="7566025" y="2605774"/>
            <a:ext cx="1051630" cy="3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49" name="TextBox 95"/>
          <p:cNvSpPr txBox="1">
            <a:spLocks noChangeArrowheads="1"/>
          </p:cNvSpPr>
          <p:nvPr/>
        </p:nvSpPr>
        <p:spPr bwMode="auto">
          <a:xfrm>
            <a:off x="7571857" y="3032692"/>
            <a:ext cx="1051630" cy="3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50" name="TextBox 96"/>
          <p:cNvSpPr txBox="1">
            <a:spLocks noChangeArrowheads="1"/>
          </p:cNvSpPr>
          <p:nvPr/>
        </p:nvSpPr>
        <p:spPr bwMode="auto">
          <a:xfrm>
            <a:off x="7571857" y="3462617"/>
            <a:ext cx="1051630" cy="3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51" name="TextBox 97"/>
          <p:cNvSpPr txBox="1">
            <a:spLocks noChangeArrowheads="1"/>
          </p:cNvSpPr>
          <p:nvPr/>
        </p:nvSpPr>
        <p:spPr bwMode="auto">
          <a:xfrm>
            <a:off x="7571857" y="3929867"/>
            <a:ext cx="1051630" cy="3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lumMod val="50000"/>
                  </a:schemeClr>
                </a:solidFill>
                <a:latin typeface="Impact" panose="020B0806030902050204" pitchFamily="34" charset="0"/>
                <a:ea typeface="Hiragino Sans GB W3" pitchFamily="34" charset="-122"/>
              </a:rPr>
              <a:t>NEW DESIGN</a:t>
            </a:r>
            <a:endParaRPr lang="zh-CN" altLang="en-US" sz="1400">
              <a:solidFill>
                <a:schemeClr val="bg1">
                  <a:lumMod val="50000"/>
                </a:schemeClr>
              </a:solidFill>
              <a:latin typeface="Impact" panose="020B0806030902050204" pitchFamily="34" charset="0"/>
              <a:ea typeface="Hiragino Sans GB W3" pitchFamily="34" charset="-122"/>
            </a:endParaRPr>
          </a:p>
        </p:txBody>
      </p:sp>
      <p:sp>
        <p:nvSpPr>
          <p:cNvPr id="52" name="TextBox 104"/>
          <p:cNvSpPr txBox="1">
            <a:spLocks noChangeArrowheads="1"/>
          </p:cNvSpPr>
          <p:nvPr/>
        </p:nvSpPr>
        <p:spPr bwMode="auto">
          <a:xfrm>
            <a:off x="9593718" y="3955645"/>
            <a:ext cx="758700" cy="30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algn="ctr" eaLnBrk="1" hangingPunct="1"/>
            <a:r>
              <a:rPr lang="en-US" altLang="zh-CN" sz="1400">
                <a:solidFill>
                  <a:schemeClr val="bg1"/>
                </a:solidFill>
                <a:latin typeface="Impact" panose="020B0806030902050204" pitchFamily="34" charset="0"/>
                <a:ea typeface="造字工房尚雅体演示版常规体" pitchFamily="50" charset="-122"/>
              </a:rPr>
              <a:t>24%</a:t>
            </a:r>
            <a:endParaRPr lang="zh-CN" altLang="en-US" sz="1400">
              <a:solidFill>
                <a:schemeClr val="bg1"/>
              </a:solidFill>
              <a:latin typeface="Impact" panose="020B0806030902050204" pitchFamily="34" charset="0"/>
              <a:ea typeface="造字工房尚雅体演示版常规体" pitchFamily="50" charset="-122"/>
            </a:endParaRPr>
          </a:p>
        </p:txBody>
      </p:sp>
      <p:sp>
        <p:nvSpPr>
          <p:cNvPr id="53" name="矩形 109"/>
          <p:cNvSpPr>
            <a:spLocks noChangeArrowheads="1"/>
          </p:cNvSpPr>
          <p:nvPr/>
        </p:nvSpPr>
        <p:spPr bwMode="auto">
          <a:xfrm>
            <a:off x="1487488" y="4644708"/>
            <a:ext cx="2593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2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200" noProof="1">
                <a:solidFill>
                  <a:schemeClr val="bg1">
                    <a:lumMod val="50000"/>
                  </a:schemeClr>
                </a:solidFill>
                <a:latin typeface="Hiragino Sans GB W3" pitchFamily="34" charset="-122"/>
                <a:ea typeface="Hiragino Sans GB W3" pitchFamily="34" charset="-122"/>
              </a:rPr>
              <a:t> </a:t>
            </a:r>
            <a:endParaRPr lang="de-DE" altLang="zh-CN" sz="1200">
              <a:solidFill>
                <a:schemeClr val="bg1">
                  <a:lumMod val="50000"/>
                </a:schemeClr>
              </a:solidFill>
              <a:latin typeface="Hiragino Sans GB W3" pitchFamily="34" charset="-122"/>
              <a:ea typeface="Hiragino Sans GB W3" pitchFamily="34" charset="-122"/>
            </a:endParaRPr>
          </a:p>
        </p:txBody>
      </p:sp>
      <p:sp>
        <p:nvSpPr>
          <p:cNvPr id="54" name="矩形 110"/>
          <p:cNvSpPr>
            <a:spLocks noChangeArrowheads="1"/>
          </p:cNvSpPr>
          <p:nvPr/>
        </p:nvSpPr>
        <p:spPr bwMode="auto">
          <a:xfrm>
            <a:off x="4538663" y="4644708"/>
            <a:ext cx="2593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2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200" noProof="1">
                <a:solidFill>
                  <a:schemeClr val="bg1">
                    <a:lumMod val="50000"/>
                  </a:schemeClr>
                </a:solidFill>
                <a:latin typeface="Hiragino Sans GB W3" pitchFamily="34" charset="-122"/>
                <a:ea typeface="Hiragino Sans GB W3" pitchFamily="34" charset="-122"/>
              </a:rPr>
              <a:t> </a:t>
            </a:r>
            <a:endParaRPr lang="de-DE" altLang="zh-CN" sz="1200">
              <a:solidFill>
                <a:schemeClr val="bg1">
                  <a:lumMod val="50000"/>
                </a:schemeClr>
              </a:solidFill>
              <a:latin typeface="Hiragino Sans GB W3" pitchFamily="34" charset="-122"/>
              <a:ea typeface="Hiragino Sans GB W3" pitchFamily="34" charset="-122"/>
            </a:endParaRPr>
          </a:p>
        </p:txBody>
      </p:sp>
      <p:sp>
        <p:nvSpPr>
          <p:cNvPr id="55" name="矩形 111"/>
          <p:cNvSpPr>
            <a:spLocks noChangeArrowheads="1"/>
          </p:cNvSpPr>
          <p:nvPr/>
        </p:nvSpPr>
        <p:spPr bwMode="auto">
          <a:xfrm>
            <a:off x="7588250" y="4644708"/>
            <a:ext cx="2593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charset="-122"/>
              </a:defRPr>
            </a:lvl1pPr>
            <a:lvl2pPr marL="742950" indent="-285750">
              <a:defRPr>
                <a:solidFill>
                  <a:schemeClr val="tx1"/>
                </a:solidFill>
                <a:latin typeface="Calibri" panose="020F0502020204030204" pitchFamily="34" charset="0"/>
                <a:ea typeface="宋体" charset="-122"/>
              </a:defRPr>
            </a:lvl2pPr>
            <a:lvl3pPr marL="1143000" indent="-228600">
              <a:defRPr>
                <a:solidFill>
                  <a:schemeClr val="tx1"/>
                </a:solidFill>
                <a:latin typeface="Calibri" panose="020F0502020204030204" pitchFamily="34" charset="0"/>
                <a:ea typeface="宋体" charset="-122"/>
              </a:defRPr>
            </a:lvl3pPr>
            <a:lvl4pPr marL="1600200" indent="-228600">
              <a:defRPr>
                <a:solidFill>
                  <a:schemeClr val="tx1"/>
                </a:solidFill>
                <a:latin typeface="Calibri" panose="020F0502020204030204" pitchFamily="34" charset="0"/>
                <a:ea typeface="宋体" charset="-122"/>
              </a:defRPr>
            </a:lvl4pPr>
            <a:lvl5pPr marL="2057400" indent="-228600">
              <a:defRPr>
                <a:solidFill>
                  <a:schemeClr val="tx1"/>
                </a:solidFill>
                <a:latin typeface="Calibri" panose="020F0502020204030204" pitchFamily="34" charset="0"/>
                <a:ea typeface="宋体" charset="-122"/>
              </a:defRPr>
            </a:lvl5pPr>
            <a:lvl6pPr marL="2514600" indent="-228600" fontAlgn="base">
              <a:spcBef>
                <a:spcPct val="0"/>
              </a:spcBef>
              <a:spcAft>
                <a:spcPct val="0"/>
              </a:spcAft>
              <a:defRPr>
                <a:solidFill>
                  <a:schemeClr val="tx1"/>
                </a:solidFill>
                <a:latin typeface="Calibri" panose="020F0502020204030204" pitchFamily="34" charset="0"/>
                <a:ea typeface="宋体" charset="-122"/>
              </a:defRPr>
            </a:lvl6pPr>
            <a:lvl7pPr marL="2971800" indent="-228600" fontAlgn="base">
              <a:spcBef>
                <a:spcPct val="0"/>
              </a:spcBef>
              <a:spcAft>
                <a:spcPct val="0"/>
              </a:spcAft>
              <a:defRPr>
                <a:solidFill>
                  <a:schemeClr val="tx1"/>
                </a:solidFill>
                <a:latin typeface="Calibri" panose="020F0502020204030204" pitchFamily="34" charset="0"/>
                <a:ea typeface="宋体" charset="-122"/>
              </a:defRPr>
            </a:lvl7pPr>
            <a:lvl8pPr marL="3429000" indent="-228600" fontAlgn="base">
              <a:spcBef>
                <a:spcPct val="0"/>
              </a:spcBef>
              <a:spcAft>
                <a:spcPct val="0"/>
              </a:spcAft>
              <a:defRPr>
                <a:solidFill>
                  <a:schemeClr val="tx1"/>
                </a:solidFill>
                <a:latin typeface="Calibri" panose="020F0502020204030204" pitchFamily="34" charset="0"/>
                <a:ea typeface="宋体" charset="-122"/>
              </a:defRPr>
            </a:lvl8pPr>
            <a:lvl9pPr marL="3886200" indent="-228600" fontAlgn="base">
              <a:spcBef>
                <a:spcPct val="0"/>
              </a:spcBef>
              <a:spcAft>
                <a:spcPct val="0"/>
              </a:spcAft>
              <a:defRPr>
                <a:solidFill>
                  <a:schemeClr val="tx1"/>
                </a:solidFill>
                <a:latin typeface="Calibri" panose="020F0502020204030204" pitchFamily="34" charset="0"/>
                <a:ea typeface="宋体" charset="-122"/>
              </a:defRPr>
            </a:lvl9pPr>
          </a:lstStyle>
          <a:p>
            <a:pPr eaLnBrk="1" hangingPunct="1">
              <a:lnSpc>
                <a:spcPct val="150000"/>
              </a:lnSpc>
              <a:spcAft>
                <a:spcPct val="40000"/>
              </a:spcAft>
              <a:buClr>
                <a:srgbClr val="292929"/>
              </a:buClr>
            </a:pPr>
            <a:r>
              <a:rPr lang="en-US" altLang="zh-CN" sz="1200">
                <a:solidFill>
                  <a:schemeClr val="bg1">
                    <a:lumMod val="50000"/>
                  </a:schemeClr>
                </a:solidFill>
                <a:latin typeface="Hiragino Sans GB W3" pitchFamily="34" charset="-122"/>
                <a:ea typeface="Hiragino Sans GB W3" pitchFamily="34" charset="-122"/>
              </a:rPr>
              <a:t>This text can be replaced with your own text. All phrases can be replaced with your own text</a:t>
            </a:r>
            <a:r>
              <a:rPr lang="en-US" altLang="zh-CN" sz="1200" noProof="1">
                <a:solidFill>
                  <a:schemeClr val="bg1">
                    <a:lumMod val="50000"/>
                  </a:schemeClr>
                </a:solidFill>
                <a:latin typeface="Hiragino Sans GB W3" pitchFamily="34" charset="-122"/>
                <a:ea typeface="Hiragino Sans GB W3" pitchFamily="34" charset="-122"/>
              </a:rPr>
              <a:t> </a:t>
            </a:r>
            <a:endParaRPr lang="de-DE" altLang="zh-CN" sz="1200">
              <a:solidFill>
                <a:schemeClr val="bg1">
                  <a:lumMod val="50000"/>
                </a:schemeClr>
              </a:solidFill>
              <a:latin typeface="Hiragino Sans GB W3" pitchFamily="34" charset="-122"/>
              <a:ea typeface="Hiragino Sans GB W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1000"/>
                                        <p:tgtEl>
                                          <p:spTgt spid="30"/>
                                        </p:tgtEl>
                                      </p:cBhvr>
                                    </p:animEffect>
                                    <p:anim calcmode="lin" valueType="num">
                                      <p:cBhvr>
                                        <p:cTn id="108" dur="1000" fill="hold"/>
                                        <p:tgtEl>
                                          <p:spTgt spid="30"/>
                                        </p:tgtEl>
                                        <p:attrNameLst>
                                          <p:attrName>ppt_x</p:attrName>
                                        </p:attrNameLst>
                                      </p:cBhvr>
                                      <p:tavLst>
                                        <p:tav tm="0">
                                          <p:val>
                                            <p:strVal val="#ppt_x"/>
                                          </p:val>
                                        </p:tav>
                                        <p:tav tm="100000">
                                          <p:val>
                                            <p:strVal val="#ppt_x"/>
                                          </p:val>
                                        </p:tav>
                                      </p:tavLst>
                                    </p:anim>
                                    <p:anim calcmode="lin" valueType="num">
                                      <p:cBhvr>
                                        <p:cTn id="109" dur="1000" fill="hold"/>
                                        <p:tgtEl>
                                          <p:spTgt spid="30"/>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fade">
                                      <p:cBhvr>
                                        <p:cTn id="112" dur="1000"/>
                                        <p:tgtEl>
                                          <p:spTgt spid="31"/>
                                        </p:tgtEl>
                                      </p:cBhvr>
                                    </p:animEffect>
                                    <p:anim calcmode="lin" valueType="num">
                                      <p:cBhvr>
                                        <p:cTn id="113" dur="1000" fill="hold"/>
                                        <p:tgtEl>
                                          <p:spTgt spid="31"/>
                                        </p:tgtEl>
                                        <p:attrNameLst>
                                          <p:attrName>ppt_x</p:attrName>
                                        </p:attrNameLst>
                                      </p:cBhvr>
                                      <p:tavLst>
                                        <p:tav tm="0">
                                          <p:val>
                                            <p:strVal val="#ppt_x"/>
                                          </p:val>
                                        </p:tav>
                                        <p:tav tm="100000">
                                          <p:val>
                                            <p:strVal val="#ppt_x"/>
                                          </p:val>
                                        </p:tav>
                                      </p:tavLst>
                                    </p:anim>
                                    <p:anim calcmode="lin" valueType="num">
                                      <p:cBhvr>
                                        <p:cTn id="114" dur="1000" fill="hold"/>
                                        <p:tgtEl>
                                          <p:spTgt spid="31"/>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fade">
                                      <p:cBhvr>
                                        <p:cTn id="117" dur="1000"/>
                                        <p:tgtEl>
                                          <p:spTgt spid="32"/>
                                        </p:tgtEl>
                                      </p:cBhvr>
                                    </p:animEffect>
                                    <p:anim calcmode="lin" valueType="num">
                                      <p:cBhvr>
                                        <p:cTn id="118" dur="1000" fill="hold"/>
                                        <p:tgtEl>
                                          <p:spTgt spid="32"/>
                                        </p:tgtEl>
                                        <p:attrNameLst>
                                          <p:attrName>ppt_x</p:attrName>
                                        </p:attrNameLst>
                                      </p:cBhvr>
                                      <p:tavLst>
                                        <p:tav tm="0">
                                          <p:val>
                                            <p:strVal val="#ppt_x"/>
                                          </p:val>
                                        </p:tav>
                                        <p:tav tm="100000">
                                          <p:val>
                                            <p:strVal val="#ppt_x"/>
                                          </p:val>
                                        </p:tav>
                                      </p:tavLst>
                                    </p:anim>
                                    <p:anim calcmode="lin" valueType="num">
                                      <p:cBhvr>
                                        <p:cTn id="119" dur="1000" fill="hold"/>
                                        <p:tgtEl>
                                          <p:spTgt spid="32"/>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fade">
                                      <p:cBhvr>
                                        <p:cTn id="132" dur="1000"/>
                                        <p:tgtEl>
                                          <p:spTgt spid="35"/>
                                        </p:tgtEl>
                                      </p:cBhvr>
                                    </p:animEffect>
                                    <p:anim calcmode="lin" valueType="num">
                                      <p:cBhvr>
                                        <p:cTn id="133" dur="1000" fill="hold"/>
                                        <p:tgtEl>
                                          <p:spTgt spid="35"/>
                                        </p:tgtEl>
                                        <p:attrNameLst>
                                          <p:attrName>ppt_x</p:attrName>
                                        </p:attrNameLst>
                                      </p:cBhvr>
                                      <p:tavLst>
                                        <p:tav tm="0">
                                          <p:val>
                                            <p:strVal val="#ppt_x"/>
                                          </p:val>
                                        </p:tav>
                                        <p:tav tm="100000">
                                          <p:val>
                                            <p:strVal val="#ppt_x"/>
                                          </p:val>
                                        </p:tav>
                                      </p:tavLst>
                                    </p:anim>
                                    <p:anim calcmode="lin" valueType="num">
                                      <p:cBhvr>
                                        <p:cTn id="134" dur="1000" fill="hold"/>
                                        <p:tgtEl>
                                          <p:spTgt spid="35"/>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fade">
                                      <p:cBhvr>
                                        <p:cTn id="137" dur="1000"/>
                                        <p:tgtEl>
                                          <p:spTgt spid="36"/>
                                        </p:tgtEl>
                                      </p:cBhvr>
                                    </p:animEffect>
                                    <p:anim calcmode="lin" valueType="num">
                                      <p:cBhvr>
                                        <p:cTn id="138" dur="1000" fill="hold"/>
                                        <p:tgtEl>
                                          <p:spTgt spid="36"/>
                                        </p:tgtEl>
                                        <p:attrNameLst>
                                          <p:attrName>ppt_x</p:attrName>
                                        </p:attrNameLst>
                                      </p:cBhvr>
                                      <p:tavLst>
                                        <p:tav tm="0">
                                          <p:val>
                                            <p:strVal val="#ppt_x"/>
                                          </p:val>
                                        </p:tav>
                                        <p:tav tm="100000">
                                          <p:val>
                                            <p:strVal val="#ppt_x"/>
                                          </p:val>
                                        </p:tav>
                                      </p:tavLst>
                                    </p:anim>
                                    <p:anim calcmode="lin" valueType="num">
                                      <p:cBhvr>
                                        <p:cTn id="139" dur="1000" fill="hold"/>
                                        <p:tgtEl>
                                          <p:spTgt spid="3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fade">
                                      <p:cBhvr>
                                        <p:cTn id="142" dur="1000"/>
                                        <p:tgtEl>
                                          <p:spTgt spid="37"/>
                                        </p:tgtEl>
                                      </p:cBhvr>
                                    </p:animEffect>
                                    <p:anim calcmode="lin" valueType="num">
                                      <p:cBhvr>
                                        <p:cTn id="143" dur="1000" fill="hold"/>
                                        <p:tgtEl>
                                          <p:spTgt spid="37"/>
                                        </p:tgtEl>
                                        <p:attrNameLst>
                                          <p:attrName>ppt_x</p:attrName>
                                        </p:attrNameLst>
                                      </p:cBhvr>
                                      <p:tavLst>
                                        <p:tav tm="0">
                                          <p:val>
                                            <p:strVal val="#ppt_x"/>
                                          </p:val>
                                        </p:tav>
                                        <p:tav tm="100000">
                                          <p:val>
                                            <p:strVal val="#ppt_x"/>
                                          </p:val>
                                        </p:tav>
                                      </p:tavLst>
                                    </p:anim>
                                    <p:anim calcmode="lin" valueType="num">
                                      <p:cBhvr>
                                        <p:cTn id="144" dur="1000" fill="hold"/>
                                        <p:tgtEl>
                                          <p:spTgt spid="37"/>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fade">
                                      <p:cBhvr>
                                        <p:cTn id="147" dur="1000"/>
                                        <p:tgtEl>
                                          <p:spTgt spid="38"/>
                                        </p:tgtEl>
                                      </p:cBhvr>
                                    </p:animEffect>
                                    <p:anim calcmode="lin" valueType="num">
                                      <p:cBhvr>
                                        <p:cTn id="148" dur="1000" fill="hold"/>
                                        <p:tgtEl>
                                          <p:spTgt spid="38"/>
                                        </p:tgtEl>
                                        <p:attrNameLst>
                                          <p:attrName>ppt_x</p:attrName>
                                        </p:attrNameLst>
                                      </p:cBhvr>
                                      <p:tavLst>
                                        <p:tav tm="0">
                                          <p:val>
                                            <p:strVal val="#ppt_x"/>
                                          </p:val>
                                        </p:tav>
                                        <p:tav tm="100000">
                                          <p:val>
                                            <p:strVal val="#ppt_x"/>
                                          </p:val>
                                        </p:tav>
                                      </p:tavLst>
                                    </p:anim>
                                    <p:anim calcmode="lin" valueType="num">
                                      <p:cBhvr>
                                        <p:cTn id="149" dur="1000" fill="hold"/>
                                        <p:tgtEl>
                                          <p:spTgt spid="38"/>
                                        </p:tgtEl>
                                        <p:attrNameLst>
                                          <p:attrName>ppt_y</p:attrName>
                                        </p:attrNameLst>
                                      </p:cBhvr>
                                      <p:tavLst>
                                        <p:tav tm="0">
                                          <p:val>
                                            <p:strVal val="#ppt_y+.1"/>
                                          </p:val>
                                        </p:tav>
                                        <p:tav tm="100000">
                                          <p:val>
                                            <p:strVal val="#ppt_y"/>
                                          </p:val>
                                        </p:tav>
                                      </p:tavLst>
                                    </p:anim>
                                  </p:childTnLst>
                                </p:cTn>
                              </p:par>
                              <p:par>
                                <p:cTn id="150" presetID="42" presetClass="entr" presetSubtype="0" fill="hold" nodeType="withEffect">
                                  <p:stCondLst>
                                    <p:cond delay="0"/>
                                  </p:stCondLst>
                                  <p:childTnLst>
                                    <p:set>
                                      <p:cBhvr>
                                        <p:cTn id="151" dur="1" fill="hold">
                                          <p:stCondLst>
                                            <p:cond delay="0"/>
                                          </p:stCondLst>
                                        </p:cTn>
                                        <p:tgtEl>
                                          <p:spTgt spid="39"/>
                                        </p:tgtEl>
                                        <p:attrNameLst>
                                          <p:attrName>style.visibility</p:attrName>
                                        </p:attrNameLst>
                                      </p:cBhvr>
                                      <p:to>
                                        <p:strVal val="visible"/>
                                      </p:to>
                                    </p:set>
                                    <p:animEffect transition="in" filter="fade">
                                      <p:cBhvr>
                                        <p:cTn id="152" dur="1000"/>
                                        <p:tgtEl>
                                          <p:spTgt spid="39"/>
                                        </p:tgtEl>
                                      </p:cBhvr>
                                    </p:animEffect>
                                    <p:anim calcmode="lin" valueType="num">
                                      <p:cBhvr>
                                        <p:cTn id="153" dur="1000" fill="hold"/>
                                        <p:tgtEl>
                                          <p:spTgt spid="39"/>
                                        </p:tgtEl>
                                        <p:attrNameLst>
                                          <p:attrName>ppt_x</p:attrName>
                                        </p:attrNameLst>
                                      </p:cBhvr>
                                      <p:tavLst>
                                        <p:tav tm="0">
                                          <p:val>
                                            <p:strVal val="#ppt_x"/>
                                          </p:val>
                                        </p:tav>
                                        <p:tav tm="100000">
                                          <p:val>
                                            <p:strVal val="#ppt_x"/>
                                          </p:val>
                                        </p:tav>
                                      </p:tavLst>
                                    </p:anim>
                                    <p:anim calcmode="lin" valueType="num">
                                      <p:cBhvr>
                                        <p:cTn id="154" dur="1000" fill="hold"/>
                                        <p:tgtEl>
                                          <p:spTgt spid="39"/>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44"/>
                                        </p:tgtEl>
                                        <p:attrNameLst>
                                          <p:attrName>style.visibility</p:attrName>
                                        </p:attrNameLst>
                                      </p:cBhvr>
                                      <p:to>
                                        <p:strVal val="visible"/>
                                      </p:to>
                                    </p:set>
                                    <p:animEffect transition="in" filter="fade">
                                      <p:cBhvr>
                                        <p:cTn id="157" dur="1000"/>
                                        <p:tgtEl>
                                          <p:spTgt spid="44"/>
                                        </p:tgtEl>
                                      </p:cBhvr>
                                    </p:animEffect>
                                    <p:anim calcmode="lin" valueType="num">
                                      <p:cBhvr>
                                        <p:cTn id="158" dur="1000" fill="hold"/>
                                        <p:tgtEl>
                                          <p:spTgt spid="44"/>
                                        </p:tgtEl>
                                        <p:attrNameLst>
                                          <p:attrName>ppt_x</p:attrName>
                                        </p:attrNameLst>
                                      </p:cBhvr>
                                      <p:tavLst>
                                        <p:tav tm="0">
                                          <p:val>
                                            <p:strVal val="#ppt_x"/>
                                          </p:val>
                                        </p:tav>
                                        <p:tav tm="100000">
                                          <p:val>
                                            <p:strVal val="#ppt_x"/>
                                          </p:val>
                                        </p:tav>
                                      </p:tavLst>
                                    </p:anim>
                                    <p:anim calcmode="lin" valueType="num">
                                      <p:cBhvr>
                                        <p:cTn id="159" dur="1000" fill="hold"/>
                                        <p:tgtEl>
                                          <p:spTgt spid="44"/>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45"/>
                                        </p:tgtEl>
                                        <p:attrNameLst>
                                          <p:attrName>style.visibility</p:attrName>
                                        </p:attrNameLst>
                                      </p:cBhvr>
                                      <p:to>
                                        <p:strVal val="visible"/>
                                      </p:to>
                                    </p:set>
                                    <p:animEffect transition="in" filter="fade">
                                      <p:cBhvr>
                                        <p:cTn id="162" dur="1000"/>
                                        <p:tgtEl>
                                          <p:spTgt spid="45"/>
                                        </p:tgtEl>
                                      </p:cBhvr>
                                    </p:animEffect>
                                    <p:anim calcmode="lin" valueType="num">
                                      <p:cBhvr>
                                        <p:cTn id="163" dur="1000" fill="hold"/>
                                        <p:tgtEl>
                                          <p:spTgt spid="45"/>
                                        </p:tgtEl>
                                        <p:attrNameLst>
                                          <p:attrName>ppt_x</p:attrName>
                                        </p:attrNameLst>
                                      </p:cBhvr>
                                      <p:tavLst>
                                        <p:tav tm="0">
                                          <p:val>
                                            <p:strVal val="#ppt_x"/>
                                          </p:val>
                                        </p:tav>
                                        <p:tav tm="100000">
                                          <p:val>
                                            <p:strVal val="#ppt_x"/>
                                          </p:val>
                                        </p:tav>
                                      </p:tavLst>
                                    </p:anim>
                                    <p:anim calcmode="lin" valueType="num">
                                      <p:cBhvr>
                                        <p:cTn id="164" dur="1000" fill="hold"/>
                                        <p:tgtEl>
                                          <p:spTgt spid="45"/>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46"/>
                                        </p:tgtEl>
                                        <p:attrNameLst>
                                          <p:attrName>style.visibility</p:attrName>
                                        </p:attrNameLst>
                                      </p:cBhvr>
                                      <p:to>
                                        <p:strVal val="visible"/>
                                      </p:to>
                                    </p:set>
                                    <p:animEffect transition="in" filter="fade">
                                      <p:cBhvr>
                                        <p:cTn id="167" dur="1000"/>
                                        <p:tgtEl>
                                          <p:spTgt spid="46"/>
                                        </p:tgtEl>
                                      </p:cBhvr>
                                    </p:animEffect>
                                    <p:anim calcmode="lin" valueType="num">
                                      <p:cBhvr>
                                        <p:cTn id="168" dur="1000" fill="hold"/>
                                        <p:tgtEl>
                                          <p:spTgt spid="46"/>
                                        </p:tgtEl>
                                        <p:attrNameLst>
                                          <p:attrName>ppt_x</p:attrName>
                                        </p:attrNameLst>
                                      </p:cBhvr>
                                      <p:tavLst>
                                        <p:tav tm="0">
                                          <p:val>
                                            <p:strVal val="#ppt_x"/>
                                          </p:val>
                                        </p:tav>
                                        <p:tav tm="100000">
                                          <p:val>
                                            <p:strVal val="#ppt_x"/>
                                          </p:val>
                                        </p:tav>
                                      </p:tavLst>
                                    </p:anim>
                                    <p:anim calcmode="lin" valueType="num">
                                      <p:cBhvr>
                                        <p:cTn id="169" dur="1000" fill="hold"/>
                                        <p:tgtEl>
                                          <p:spTgt spid="46"/>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47"/>
                                        </p:tgtEl>
                                        <p:attrNameLst>
                                          <p:attrName>style.visibility</p:attrName>
                                        </p:attrNameLst>
                                      </p:cBhvr>
                                      <p:to>
                                        <p:strVal val="visible"/>
                                      </p:to>
                                    </p:set>
                                    <p:animEffect transition="in" filter="fade">
                                      <p:cBhvr>
                                        <p:cTn id="172" dur="1000"/>
                                        <p:tgtEl>
                                          <p:spTgt spid="47"/>
                                        </p:tgtEl>
                                      </p:cBhvr>
                                    </p:animEffect>
                                    <p:anim calcmode="lin" valueType="num">
                                      <p:cBhvr>
                                        <p:cTn id="173" dur="1000" fill="hold"/>
                                        <p:tgtEl>
                                          <p:spTgt spid="47"/>
                                        </p:tgtEl>
                                        <p:attrNameLst>
                                          <p:attrName>ppt_x</p:attrName>
                                        </p:attrNameLst>
                                      </p:cBhvr>
                                      <p:tavLst>
                                        <p:tav tm="0">
                                          <p:val>
                                            <p:strVal val="#ppt_x"/>
                                          </p:val>
                                        </p:tav>
                                        <p:tav tm="100000">
                                          <p:val>
                                            <p:strVal val="#ppt_x"/>
                                          </p:val>
                                        </p:tav>
                                      </p:tavLst>
                                    </p:anim>
                                    <p:anim calcmode="lin" valueType="num">
                                      <p:cBhvr>
                                        <p:cTn id="174" dur="1000" fill="hold"/>
                                        <p:tgtEl>
                                          <p:spTgt spid="4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1000"/>
                                        <p:tgtEl>
                                          <p:spTgt spid="48"/>
                                        </p:tgtEl>
                                      </p:cBhvr>
                                    </p:animEffect>
                                    <p:anim calcmode="lin" valueType="num">
                                      <p:cBhvr>
                                        <p:cTn id="178" dur="1000" fill="hold"/>
                                        <p:tgtEl>
                                          <p:spTgt spid="48"/>
                                        </p:tgtEl>
                                        <p:attrNameLst>
                                          <p:attrName>ppt_x</p:attrName>
                                        </p:attrNameLst>
                                      </p:cBhvr>
                                      <p:tavLst>
                                        <p:tav tm="0">
                                          <p:val>
                                            <p:strVal val="#ppt_x"/>
                                          </p:val>
                                        </p:tav>
                                        <p:tav tm="100000">
                                          <p:val>
                                            <p:strVal val="#ppt_x"/>
                                          </p:val>
                                        </p:tav>
                                      </p:tavLst>
                                    </p:anim>
                                    <p:anim calcmode="lin" valueType="num">
                                      <p:cBhvr>
                                        <p:cTn id="179" dur="1000" fill="hold"/>
                                        <p:tgtEl>
                                          <p:spTgt spid="48"/>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1000"/>
                                        <p:tgtEl>
                                          <p:spTgt spid="49"/>
                                        </p:tgtEl>
                                      </p:cBhvr>
                                    </p:animEffect>
                                    <p:anim calcmode="lin" valueType="num">
                                      <p:cBhvr>
                                        <p:cTn id="183" dur="1000" fill="hold"/>
                                        <p:tgtEl>
                                          <p:spTgt spid="49"/>
                                        </p:tgtEl>
                                        <p:attrNameLst>
                                          <p:attrName>ppt_x</p:attrName>
                                        </p:attrNameLst>
                                      </p:cBhvr>
                                      <p:tavLst>
                                        <p:tav tm="0">
                                          <p:val>
                                            <p:strVal val="#ppt_x"/>
                                          </p:val>
                                        </p:tav>
                                        <p:tav tm="100000">
                                          <p:val>
                                            <p:strVal val="#ppt_x"/>
                                          </p:val>
                                        </p:tav>
                                      </p:tavLst>
                                    </p:anim>
                                    <p:anim calcmode="lin" valueType="num">
                                      <p:cBhvr>
                                        <p:cTn id="184" dur="1000" fill="hold"/>
                                        <p:tgtEl>
                                          <p:spTgt spid="49"/>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0"/>
                                        </p:tgtEl>
                                        <p:attrNameLst>
                                          <p:attrName>style.visibility</p:attrName>
                                        </p:attrNameLst>
                                      </p:cBhvr>
                                      <p:to>
                                        <p:strVal val="visible"/>
                                      </p:to>
                                    </p:set>
                                    <p:animEffect transition="in" filter="fade">
                                      <p:cBhvr>
                                        <p:cTn id="187" dur="1000"/>
                                        <p:tgtEl>
                                          <p:spTgt spid="50"/>
                                        </p:tgtEl>
                                      </p:cBhvr>
                                    </p:animEffect>
                                    <p:anim calcmode="lin" valueType="num">
                                      <p:cBhvr>
                                        <p:cTn id="188" dur="1000" fill="hold"/>
                                        <p:tgtEl>
                                          <p:spTgt spid="50"/>
                                        </p:tgtEl>
                                        <p:attrNameLst>
                                          <p:attrName>ppt_x</p:attrName>
                                        </p:attrNameLst>
                                      </p:cBhvr>
                                      <p:tavLst>
                                        <p:tav tm="0">
                                          <p:val>
                                            <p:strVal val="#ppt_x"/>
                                          </p:val>
                                        </p:tav>
                                        <p:tav tm="100000">
                                          <p:val>
                                            <p:strVal val="#ppt_x"/>
                                          </p:val>
                                        </p:tav>
                                      </p:tavLst>
                                    </p:anim>
                                    <p:anim calcmode="lin" valueType="num">
                                      <p:cBhvr>
                                        <p:cTn id="189" dur="1000" fill="hold"/>
                                        <p:tgtEl>
                                          <p:spTgt spid="50"/>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51"/>
                                        </p:tgtEl>
                                        <p:attrNameLst>
                                          <p:attrName>style.visibility</p:attrName>
                                        </p:attrNameLst>
                                      </p:cBhvr>
                                      <p:to>
                                        <p:strVal val="visible"/>
                                      </p:to>
                                    </p:set>
                                    <p:animEffect transition="in" filter="fade">
                                      <p:cBhvr>
                                        <p:cTn id="192" dur="1000"/>
                                        <p:tgtEl>
                                          <p:spTgt spid="51"/>
                                        </p:tgtEl>
                                      </p:cBhvr>
                                    </p:animEffect>
                                    <p:anim calcmode="lin" valueType="num">
                                      <p:cBhvr>
                                        <p:cTn id="193" dur="1000" fill="hold"/>
                                        <p:tgtEl>
                                          <p:spTgt spid="51"/>
                                        </p:tgtEl>
                                        <p:attrNameLst>
                                          <p:attrName>ppt_x</p:attrName>
                                        </p:attrNameLst>
                                      </p:cBhvr>
                                      <p:tavLst>
                                        <p:tav tm="0">
                                          <p:val>
                                            <p:strVal val="#ppt_x"/>
                                          </p:val>
                                        </p:tav>
                                        <p:tav tm="100000">
                                          <p:val>
                                            <p:strVal val="#ppt_x"/>
                                          </p:val>
                                        </p:tav>
                                      </p:tavLst>
                                    </p:anim>
                                    <p:anim calcmode="lin" valueType="num">
                                      <p:cBhvr>
                                        <p:cTn id="194" dur="1000" fill="hold"/>
                                        <p:tgtEl>
                                          <p:spTgt spid="51"/>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52"/>
                                        </p:tgtEl>
                                        <p:attrNameLst>
                                          <p:attrName>style.visibility</p:attrName>
                                        </p:attrNameLst>
                                      </p:cBhvr>
                                      <p:to>
                                        <p:strVal val="visible"/>
                                      </p:to>
                                    </p:set>
                                    <p:animEffect transition="in" filter="fade">
                                      <p:cBhvr>
                                        <p:cTn id="197" dur="1000"/>
                                        <p:tgtEl>
                                          <p:spTgt spid="52"/>
                                        </p:tgtEl>
                                      </p:cBhvr>
                                    </p:animEffect>
                                    <p:anim calcmode="lin" valueType="num">
                                      <p:cBhvr>
                                        <p:cTn id="198" dur="1000" fill="hold"/>
                                        <p:tgtEl>
                                          <p:spTgt spid="52"/>
                                        </p:tgtEl>
                                        <p:attrNameLst>
                                          <p:attrName>ppt_x</p:attrName>
                                        </p:attrNameLst>
                                      </p:cBhvr>
                                      <p:tavLst>
                                        <p:tav tm="0">
                                          <p:val>
                                            <p:strVal val="#ppt_x"/>
                                          </p:val>
                                        </p:tav>
                                        <p:tav tm="100000">
                                          <p:val>
                                            <p:strVal val="#ppt_x"/>
                                          </p:val>
                                        </p:tav>
                                      </p:tavLst>
                                    </p:anim>
                                    <p:anim calcmode="lin" valueType="num">
                                      <p:cBhvr>
                                        <p:cTn id="199" dur="1000" fill="hold"/>
                                        <p:tgtEl>
                                          <p:spTgt spid="52"/>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53"/>
                                        </p:tgtEl>
                                        <p:attrNameLst>
                                          <p:attrName>style.visibility</p:attrName>
                                        </p:attrNameLst>
                                      </p:cBhvr>
                                      <p:to>
                                        <p:strVal val="visible"/>
                                      </p:to>
                                    </p:set>
                                    <p:animEffect transition="in" filter="fade">
                                      <p:cBhvr>
                                        <p:cTn id="202" dur="1000"/>
                                        <p:tgtEl>
                                          <p:spTgt spid="53"/>
                                        </p:tgtEl>
                                      </p:cBhvr>
                                    </p:animEffect>
                                    <p:anim calcmode="lin" valueType="num">
                                      <p:cBhvr>
                                        <p:cTn id="203" dur="1000" fill="hold"/>
                                        <p:tgtEl>
                                          <p:spTgt spid="53"/>
                                        </p:tgtEl>
                                        <p:attrNameLst>
                                          <p:attrName>ppt_x</p:attrName>
                                        </p:attrNameLst>
                                      </p:cBhvr>
                                      <p:tavLst>
                                        <p:tav tm="0">
                                          <p:val>
                                            <p:strVal val="#ppt_x"/>
                                          </p:val>
                                        </p:tav>
                                        <p:tav tm="100000">
                                          <p:val>
                                            <p:strVal val="#ppt_x"/>
                                          </p:val>
                                        </p:tav>
                                      </p:tavLst>
                                    </p:anim>
                                    <p:anim calcmode="lin" valueType="num">
                                      <p:cBhvr>
                                        <p:cTn id="204" dur="1000" fill="hold"/>
                                        <p:tgtEl>
                                          <p:spTgt spid="53"/>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fade">
                                      <p:cBhvr>
                                        <p:cTn id="207" dur="1000"/>
                                        <p:tgtEl>
                                          <p:spTgt spid="54"/>
                                        </p:tgtEl>
                                      </p:cBhvr>
                                    </p:animEffect>
                                    <p:anim calcmode="lin" valueType="num">
                                      <p:cBhvr>
                                        <p:cTn id="208" dur="1000" fill="hold"/>
                                        <p:tgtEl>
                                          <p:spTgt spid="54"/>
                                        </p:tgtEl>
                                        <p:attrNameLst>
                                          <p:attrName>ppt_x</p:attrName>
                                        </p:attrNameLst>
                                      </p:cBhvr>
                                      <p:tavLst>
                                        <p:tav tm="0">
                                          <p:val>
                                            <p:strVal val="#ppt_x"/>
                                          </p:val>
                                        </p:tav>
                                        <p:tav tm="100000">
                                          <p:val>
                                            <p:strVal val="#ppt_x"/>
                                          </p:val>
                                        </p:tav>
                                      </p:tavLst>
                                    </p:anim>
                                    <p:anim calcmode="lin" valueType="num">
                                      <p:cBhvr>
                                        <p:cTn id="209" dur="1000" fill="hold"/>
                                        <p:tgtEl>
                                          <p:spTgt spid="54"/>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fade">
                                      <p:cBhvr>
                                        <p:cTn id="212" dur="1000"/>
                                        <p:tgtEl>
                                          <p:spTgt spid="55"/>
                                        </p:tgtEl>
                                      </p:cBhvr>
                                    </p:animEffect>
                                    <p:anim calcmode="lin" valueType="num">
                                      <p:cBhvr>
                                        <p:cTn id="213" dur="1000" fill="hold"/>
                                        <p:tgtEl>
                                          <p:spTgt spid="55"/>
                                        </p:tgtEl>
                                        <p:attrNameLst>
                                          <p:attrName>ppt_x</p:attrName>
                                        </p:attrNameLst>
                                      </p:cBhvr>
                                      <p:tavLst>
                                        <p:tav tm="0">
                                          <p:val>
                                            <p:strVal val="#ppt_x"/>
                                          </p:val>
                                        </p:tav>
                                        <p:tav tm="100000">
                                          <p:val>
                                            <p:strVal val="#ppt_x"/>
                                          </p:val>
                                        </p:tav>
                                      </p:tavLst>
                                    </p:anim>
                                    <p:anim calcmode="lin" valueType="num">
                                      <p:cBhvr>
                                        <p:cTn id="2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P spid="7" grpId="0" animBg="1"/>
      <p:bldP spid="8" grpId="0" animBg="1"/>
      <p:bldP spid="9" grpId="0" animBg="1"/>
      <p:bldP spid="10" grpId="0" animBg="1"/>
      <p:bldP spid="15" grpId="0"/>
      <p:bldP spid="16" grpId="0"/>
      <p:bldP spid="17" grpId="0"/>
      <p:bldP spid="18" grpId="0"/>
      <p:bldP spid="23" grpId="0"/>
      <p:bldP spid="34" grpId="0"/>
      <p:bldP spid="35" grpId="0"/>
      <p:bldP spid="36" grpId="0"/>
      <p:bldP spid="37" grpId="0"/>
      <p:bldP spid="38" grpId="0"/>
      <p:bldP spid="48" grpId="0"/>
      <p:bldP spid="49" grpId="0"/>
      <p:bldP spid="50" grpId="0"/>
      <p:bldP spid="51" grpId="0"/>
      <p:bldP spid="52"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6"/>
          <p:cNvSpPr>
            <a:spLocks noChangeArrowheads="1"/>
          </p:cNvSpPr>
          <p:nvPr/>
        </p:nvSpPr>
        <p:spPr bwMode="auto">
          <a:xfrm>
            <a:off x="-9087" y="1001212"/>
            <a:ext cx="3256885"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0" name="矩形 7"/>
          <p:cNvSpPr>
            <a:spLocks noChangeArrowheads="1"/>
          </p:cNvSpPr>
          <p:nvPr/>
        </p:nvSpPr>
        <p:spPr bwMode="auto">
          <a:xfrm>
            <a:off x="2970322" y="1001212"/>
            <a:ext cx="4590232" cy="156076"/>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1" name="矩形 8"/>
          <p:cNvSpPr>
            <a:spLocks noChangeArrowheads="1"/>
          </p:cNvSpPr>
          <p:nvPr/>
        </p:nvSpPr>
        <p:spPr bwMode="auto">
          <a:xfrm>
            <a:off x="6352253" y="999784"/>
            <a:ext cx="3299888"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2" name="矩形 9"/>
          <p:cNvSpPr>
            <a:spLocks noChangeArrowheads="1"/>
          </p:cNvSpPr>
          <p:nvPr/>
        </p:nvSpPr>
        <p:spPr bwMode="auto">
          <a:xfrm>
            <a:off x="9582587" y="999784"/>
            <a:ext cx="2623927" cy="156981"/>
          </a:xfrm>
          <a:prstGeom prst="rect">
            <a:avLst/>
          </a:prstGeom>
          <a:solidFill>
            <a:srgbClr val="14B28B"/>
          </a:solidFill>
          <a:ln>
            <a:noFill/>
          </a:ln>
        </p:spPr>
        <p:txBody>
          <a:bodyPr lIns="91404" tIns="45702" rIns="91404" bIns="45702" anchor="ctr"/>
          <a:lstStyle/>
          <a:p>
            <a:pPr algn="ctr" eaLnBrk="1" hangingPunct="1">
              <a:buFont typeface="Arial" panose="020B0604020202090204" pitchFamily="34" charset="0"/>
              <a:buNone/>
            </a:pPr>
            <a:endParaRPr lang="zh-CN" altLang="zh-CN">
              <a:solidFill>
                <a:srgbClr val="FFFFFF"/>
              </a:solidFill>
              <a:latin typeface="宋体" charset="-122"/>
              <a:sym typeface="宋体" charset="-122"/>
            </a:endParaRPr>
          </a:p>
        </p:txBody>
      </p:sp>
      <p:sp>
        <p:nvSpPr>
          <p:cNvPr id="26" name="标题 1"/>
          <p:cNvSpPr txBox="1"/>
          <p:nvPr/>
        </p:nvSpPr>
        <p:spPr>
          <a:xfrm>
            <a:off x="2542039" y="348782"/>
            <a:ext cx="7095588" cy="795095"/>
          </a:xfrm>
          <a:prstGeom prst="rect">
            <a:avLst/>
          </a:prstGeom>
        </p:spPr>
        <p:txBody>
          <a:bodyPr lIns="91437" tIns="45718" rIns="91437" bIns="45718">
            <a:normAutofit/>
          </a:bodyPr>
          <a:lstStyle>
            <a:lvl1pPr algn="ctr" defTabSz="913765" rtl="0" eaLnBrk="1" latinLnBrk="0" hangingPunct="1">
              <a:spcBef>
                <a:spcPct val="0"/>
              </a:spcBef>
              <a:buNone/>
              <a:defRPr sz="4400" kern="1200">
                <a:solidFill>
                  <a:schemeClr val="tx1"/>
                </a:solidFill>
                <a:latin typeface="+mj-lt"/>
                <a:ea typeface="+mj-ea"/>
                <a:cs typeface="+mj-cs"/>
              </a:defRPr>
            </a:lvl1pPr>
          </a:lstStyle>
          <a:p>
            <a:r>
              <a:rPr lang="zh-CN" altLang="en-US" sz="2800" b="1" dirty="0" smtClean="0">
                <a:solidFill>
                  <a:srgbClr val="14B28B"/>
                </a:solidFill>
                <a:latin typeface="微软雅黑" pitchFamily="34" charset="-122"/>
                <a:ea typeface="微软雅黑" pitchFamily="34" charset="-122"/>
              </a:rPr>
              <a:t>点击添加标题</a:t>
            </a:r>
            <a:endParaRPr lang="zh-CN" altLang="en-US" sz="2800" b="1" dirty="0">
              <a:solidFill>
                <a:srgbClr val="14B28B"/>
              </a:solidFill>
              <a:latin typeface="微软雅黑" pitchFamily="34" charset="-122"/>
              <a:ea typeface="微软雅黑" pitchFamily="34" charset="-122"/>
            </a:endParaRPr>
          </a:p>
        </p:txBody>
      </p:sp>
      <p:grpSp>
        <p:nvGrpSpPr>
          <p:cNvPr id="2" name="组合 1"/>
          <p:cNvGrpSpPr/>
          <p:nvPr/>
        </p:nvGrpSpPr>
        <p:grpSpPr>
          <a:xfrm>
            <a:off x="387401" y="2399140"/>
            <a:ext cx="11464200" cy="3580724"/>
            <a:chOff x="387401" y="1281562"/>
            <a:chExt cx="7300095" cy="2280109"/>
          </a:xfrm>
        </p:grpSpPr>
        <p:sp>
          <p:nvSpPr>
            <p:cNvPr id="43" name="Notched Right Arrow 3"/>
            <p:cNvSpPr/>
            <p:nvPr/>
          </p:nvSpPr>
          <p:spPr>
            <a:xfrm>
              <a:off x="412801" y="2164264"/>
              <a:ext cx="7193266" cy="127760"/>
            </a:xfrm>
            <a:prstGeom prst="notched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latin typeface="Roboto condensed"/>
                <a:cs typeface="Roboto condensed"/>
              </a:endParaRPr>
            </a:p>
          </p:txBody>
        </p:sp>
        <p:sp>
          <p:nvSpPr>
            <p:cNvPr id="44" name="Teardrop 5"/>
            <p:cNvSpPr/>
            <p:nvPr/>
          </p:nvSpPr>
          <p:spPr>
            <a:xfrm rot="2700000" flipV="1">
              <a:off x="387401" y="1281562"/>
              <a:ext cx="674282" cy="674282"/>
            </a:xfrm>
            <a:prstGeom prst="teardrop">
              <a:avLst>
                <a:gd name="adj" fmla="val 103995"/>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Roboto condensed"/>
                <a:cs typeface="Roboto condensed"/>
              </a:endParaRPr>
            </a:p>
          </p:txBody>
        </p:sp>
        <p:sp>
          <p:nvSpPr>
            <p:cNvPr id="45" name="TextBox 6"/>
            <p:cNvSpPr txBox="1"/>
            <p:nvPr/>
          </p:nvSpPr>
          <p:spPr>
            <a:xfrm>
              <a:off x="445875"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400" dirty="0" smtClean="0">
                  <a:solidFill>
                    <a:schemeClr val="bg1">
                      <a:alpha val="70000"/>
                    </a:schemeClr>
                  </a:solidFill>
                  <a:latin typeface="Roboto condensed"/>
                  <a:cs typeface="Roboto condensed"/>
                </a:rPr>
                <a:t> </a:t>
              </a:r>
              <a:endParaRPr lang="en-US" altLang="ko-KR" sz="1400" dirty="0" smtClean="0">
                <a:solidFill>
                  <a:schemeClr val="bg1">
                    <a:alpha val="70000"/>
                  </a:schemeClr>
                </a:solidFill>
                <a:latin typeface="Roboto condensed"/>
                <a:cs typeface="Roboto condensed"/>
              </a:endParaRPr>
            </a:p>
            <a:p>
              <a:pPr lvl="0" algn="ctr">
                <a:lnSpc>
                  <a:spcPts val="2000"/>
                </a:lnSpc>
              </a:pPr>
              <a:r>
                <a:rPr lang="en-US" altLang="ko-KR" sz="3600" dirty="0" smtClean="0">
                  <a:solidFill>
                    <a:schemeClr val="bg1"/>
                  </a:solidFill>
                  <a:latin typeface="Roboto condensed"/>
                  <a:cs typeface="Roboto condensed"/>
                </a:rPr>
                <a:t>01</a:t>
              </a:r>
              <a:endParaRPr lang="ko-KR" altLang="en-US" sz="3600" dirty="0">
                <a:solidFill>
                  <a:schemeClr val="bg1"/>
                </a:solidFill>
                <a:latin typeface="Roboto condensed"/>
                <a:cs typeface="Roboto condensed"/>
              </a:endParaRPr>
            </a:p>
          </p:txBody>
        </p:sp>
        <p:sp>
          <p:nvSpPr>
            <p:cNvPr id="46" name="Oval 7"/>
            <p:cNvSpPr/>
            <p:nvPr/>
          </p:nvSpPr>
          <p:spPr>
            <a:xfrm>
              <a:off x="673742" y="2176963"/>
              <a:ext cx="101600" cy="101600"/>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latin typeface="Roboto condensed"/>
                <a:cs typeface="Roboto condensed"/>
              </a:endParaRPr>
            </a:p>
          </p:txBody>
        </p:sp>
        <p:sp>
          <p:nvSpPr>
            <p:cNvPr id="47" name="Teardrop 9"/>
            <p:cNvSpPr/>
            <p:nvPr/>
          </p:nvSpPr>
          <p:spPr>
            <a:xfrm rot="2700000" flipV="1">
              <a:off x="1851076" y="1281562"/>
              <a:ext cx="674282" cy="674282"/>
            </a:xfrm>
            <a:prstGeom prst="teardrop">
              <a:avLst>
                <a:gd name="adj" fmla="val 103995"/>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Roboto condensed"/>
                <a:cs typeface="Roboto condensed"/>
              </a:endParaRPr>
            </a:p>
          </p:txBody>
        </p:sp>
        <p:sp>
          <p:nvSpPr>
            <p:cNvPr id="48" name="TextBox 10"/>
            <p:cNvSpPr txBox="1"/>
            <p:nvPr/>
          </p:nvSpPr>
          <p:spPr>
            <a:xfrm>
              <a:off x="1909550" y="1382918"/>
              <a:ext cx="557505" cy="494504"/>
            </a:xfrm>
            <a:prstGeom prst="rect">
              <a:avLst/>
            </a:prstGeom>
            <a:noFill/>
          </p:spPr>
          <p:txBody>
            <a:bodyPr wrap="square" lIns="72000" tIns="0" rIns="72000" bIns="0" rtlCol="0" anchor="ctr">
              <a:noAutofit/>
            </a:bodyPr>
            <a:lstStyle/>
            <a:p>
              <a:pPr lvl="0" algn="ctr">
                <a:lnSpc>
                  <a:spcPts val="1000"/>
                </a:lnSpc>
              </a:pPr>
              <a:r>
                <a:rPr lang="en-US" altLang="ko-KR" sz="1400" dirty="0" smtClean="0">
                  <a:solidFill>
                    <a:schemeClr val="bg1">
                      <a:alpha val="70000"/>
                    </a:schemeClr>
                  </a:solidFill>
                  <a:latin typeface="Roboto condensed"/>
                  <a:cs typeface="Roboto condensed"/>
                </a:rPr>
                <a:t> </a:t>
              </a:r>
              <a:endParaRPr lang="en-US" altLang="ko-KR" sz="1400" dirty="0" smtClean="0">
                <a:solidFill>
                  <a:schemeClr val="bg1">
                    <a:alpha val="70000"/>
                  </a:schemeClr>
                </a:solidFill>
                <a:latin typeface="Roboto condensed"/>
                <a:cs typeface="Roboto condensed"/>
              </a:endParaRPr>
            </a:p>
            <a:p>
              <a:pPr lvl="0" algn="ctr">
                <a:lnSpc>
                  <a:spcPts val="2000"/>
                </a:lnSpc>
              </a:pPr>
              <a:r>
                <a:rPr lang="en-US" altLang="ko-KR" sz="3600" dirty="0" smtClean="0">
                  <a:solidFill>
                    <a:schemeClr val="bg1"/>
                  </a:solidFill>
                  <a:latin typeface="Roboto condensed"/>
                  <a:cs typeface="Roboto condensed"/>
                </a:rPr>
                <a:t>02</a:t>
              </a:r>
              <a:endParaRPr lang="ko-KR" altLang="en-US" sz="3600" dirty="0">
                <a:solidFill>
                  <a:schemeClr val="bg1"/>
                </a:solidFill>
                <a:latin typeface="Roboto condensed"/>
                <a:cs typeface="Roboto condensed"/>
              </a:endParaRPr>
            </a:p>
          </p:txBody>
        </p:sp>
        <p:sp>
          <p:nvSpPr>
            <p:cNvPr id="49" name="Oval 11"/>
            <p:cNvSpPr/>
            <p:nvPr/>
          </p:nvSpPr>
          <p:spPr>
            <a:xfrm>
              <a:off x="2140592" y="2176963"/>
              <a:ext cx="101600" cy="101600"/>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latin typeface="Roboto condensed"/>
                <a:cs typeface="Roboto condensed"/>
              </a:endParaRPr>
            </a:p>
          </p:txBody>
        </p:sp>
        <p:sp>
          <p:nvSpPr>
            <p:cNvPr id="50" name="Teardrop 13"/>
            <p:cNvSpPr/>
            <p:nvPr/>
          </p:nvSpPr>
          <p:spPr>
            <a:xfrm rot="2700000" flipV="1">
              <a:off x="3314751" y="1281562"/>
              <a:ext cx="674282" cy="674282"/>
            </a:xfrm>
            <a:prstGeom prst="teardrop">
              <a:avLst>
                <a:gd name="adj" fmla="val 103995"/>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Roboto condensed"/>
                <a:cs typeface="Roboto condensed"/>
              </a:endParaRPr>
            </a:p>
          </p:txBody>
        </p:sp>
        <p:sp>
          <p:nvSpPr>
            <p:cNvPr id="51" name="TextBox 14"/>
            <p:cNvSpPr txBox="1"/>
            <p:nvPr/>
          </p:nvSpPr>
          <p:spPr>
            <a:xfrm>
              <a:off x="3373225"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400" dirty="0" smtClean="0">
                <a:solidFill>
                  <a:schemeClr val="bg1">
                    <a:alpha val="70000"/>
                  </a:schemeClr>
                </a:solidFill>
                <a:latin typeface="Roboto condensed"/>
                <a:cs typeface="Roboto condensed"/>
              </a:endParaRPr>
            </a:p>
            <a:p>
              <a:pPr lvl="0" algn="ctr">
                <a:lnSpc>
                  <a:spcPts val="2000"/>
                </a:lnSpc>
              </a:pPr>
              <a:r>
                <a:rPr lang="en-US" altLang="ko-KR" sz="3600" dirty="0" smtClean="0">
                  <a:solidFill>
                    <a:schemeClr val="bg1"/>
                  </a:solidFill>
                  <a:latin typeface="Roboto condensed"/>
                  <a:cs typeface="Roboto condensed"/>
                </a:rPr>
                <a:t>03</a:t>
              </a:r>
              <a:endParaRPr lang="ko-KR" altLang="en-US" sz="3600" dirty="0">
                <a:solidFill>
                  <a:schemeClr val="bg1"/>
                </a:solidFill>
                <a:latin typeface="Roboto condensed"/>
                <a:cs typeface="Roboto condensed"/>
              </a:endParaRPr>
            </a:p>
          </p:txBody>
        </p:sp>
        <p:sp>
          <p:nvSpPr>
            <p:cNvPr id="52" name="Oval 15"/>
            <p:cNvSpPr/>
            <p:nvPr/>
          </p:nvSpPr>
          <p:spPr>
            <a:xfrm>
              <a:off x="3601092" y="2176963"/>
              <a:ext cx="101600" cy="101600"/>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latin typeface="Roboto condensed"/>
                <a:cs typeface="Roboto condensed"/>
              </a:endParaRPr>
            </a:p>
          </p:txBody>
        </p:sp>
        <p:sp>
          <p:nvSpPr>
            <p:cNvPr id="53" name="Teardrop 17"/>
            <p:cNvSpPr/>
            <p:nvPr/>
          </p:nvSpPr>
          <p:spPr>
            <a:xfrm rot="2700000" flipV="1">
              <a:off x="4778426" y="1281562"/>
              <a:ext cx="674282" cy="674282"/>
            </a:xfrm>
            <a:prstGeom prst="teardrop">
              <a:avLst>
                <a:gd name="adj" fmla="val 103995"/>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Roboto condensed"/>
                <a:cs typeface="Roboto condensed"/>
              </a:endParaRPr>
            </a:p>
          </p:txBody>
        </p:sp>
        <p:sp>
          <p:nvSpPr>
            <p:cNvPr id="54" name="TextBox 18"/>
            <p:cNvSpPr txBox="1"/>
            <p:nvPr/>
          </p:nvSpPr>
          <p:spPr>
            <a:xfrm>
              <a:off x="4836900"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400" dirty="0" smtClean="0">
                <a:solidFill>
                  <a:schemeClr val="bg1">
                    <a:alpha val="70000"/>
                  </a:schemeClr>
                </a:solidFill>
                <a:latin typeface="Roboto condensed"/>
                <a:cs typeface="Roboto condensed"/>
              </a:endParaRPr>
            </a:p>
            <a:p>
              <a:pPr lvl="0" algn="ctr">
                <a:lnSpc>
                  <a:spcPts val="2000"/>
                </a:lnSpc>
              </a:pPr>
              <a:r>
                <a:rPr lang="en-US" altLang="ko-KR" sz="3600" dirty="0" smtClean="0">
                  <a:solidFill>
                    <a:schemeClr val="bg1"/>
                  </a:solidFill>
                  <a:latin typeface="Roboto condensed"/>
                  <a:cs typeface="Roboto condensed"/>
                </a:rPr>
                <a:t>04</a:t>
              </a:r>
              <a:endParaRPr lang="ko-KR" altLang="en-US" sz="3600" dirty="0">
                <a:solidFill>
                  <a:schemeClr val="bg1"/>
                </a:solidFill>
                <a:latin typeface="Roboto condensed"/>
                <a:cs typeface="Roboto condensed"/>
              </a:endParaRPr>
            </a:p>
          </p:txBody>
        </p:sp>
        <p:sp>
          <p:nvSpPr>
            <p:cNvPr id="55" name="Oval 19"/>
            <p:cNvSpPr/>
            <p:nvPr/>
          </p:nvSpPr>
          <p:spPr>
            <a:xfrm>
              <a:off x="5067942" y="2176963"/>
              <a:ext cx="101600" cy="101600"/>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latin typeface="Roboto condensed"/>
                <a:cs typeface="Roboto condensed"/>
              </a:endParaRPr>
            </a:p>
          </p:txBody>
        </p:sp>
        <p:sp>
          <p:nvSpPr>
            <p:cNvPr id="56" name="Teardrop 21"/>
            <p:cNvSpPr/>
            <p:nvPr/>
          </p:nvSpPr>
          <p:spPr>
            <a:xfrm rot="2700000" flipV="1">
              <a:off x="6242101" y="1281562"/>
              <a:ext cx="674282" cy="674282"/>
            </a:xfrm>
            <a:prstGeom prst="teardrop">
              <a:avLst>
                <a:gd name="adj" fmla="val 103995"/>
              </a:avLst>
            </a:pr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Roboto condensed"/>
                <a:cs typeface="Roboto condensed"/>
              </a:endParaRPr>
            </a:p>
          </p:txBody>
        </p:sp>
        <p:sp>
          <p:nvSpPr>
            <p:cNvPr id="57" name="TextBox 22"/>
            <p:cNvSpPr txBox="1"/>
            <p:nvPr/>
          </p:nvSpPr>
          <p:spPr>
            <a:xfrm>
              <a:off x="6300575" y="1382918"/>
              <a:ext cx="557505" cy="494504"/>
            </a:xfrm>
            <a:prstGeom prst="rect">
              <a:avLst/>
            </a:prstGeom>
            <a:noFill/>
          </p:spPr>
          <p:txBody>
            <a:bodyPr wrap="square" lIns="72000" tIns="0" rIns="72000" bIns="0" rtlCol="0" anchor="ctr">
              <a:noAutofit/>
            </a:bodyPr>
            <a:lstStyle/>
            <a:p>
              <a:pPr lvl="0" algn="ctr">
                <a:lnSpc>
                  <a:spcPts val="1000"/>
                </a:lnSpc>
              </a:pPr>
              <a:endParaRPr lang="en-US" altLang="ko-KR" sz="1400" dirty="0" smtClean="0">
                <a:solidFill>
                  <a:schemeClr val="bg1">
                    <a:alpha val="70000"/>
                  </a:schemeClr>
                </a:solidFill>
                <a:latin typeface="Roboto condensed"/>
                <a:cs typeface="Roboto condensed"/>
              </a:endParaRPr>
            </a:p>
            <a:p>
              <a:pPr lvl="0" algn="ctr">
                <a:lnSpc>
                  <a:spcPts val="2000"/>
                </a:lnSpc>
              </a:pPr>
              <a:r>
                <a:rPr lang="en-US" altLang="ko-KR" sz="3600" dirty="0" smtClean="0">
                  <a:solidFill>
                    <a:schemeClr val="bg1"/>
                  </a:solidFill>
                  <a:latin typeface="Roboto condensed"/>
                  <a:cs typeface="Roboto condensed"/>
                </a:rPr>
                <a:t>05</a:t>
              </a:r>
              <a:endParaRPr lang="ko-KR" altLang="en-US" sz="3600" dirty="0">
                <a:solidFill>
                  <a:schemeClr val="bg1"/>
                </a:solidFill>
                <a:latin typeface="Roboto condensed"/>
                <a:cs typeface="Roboto condensed"/>
              </a:endParaRPr>
            </a:p>
          </p:txBody>
        </p:sp>
        <p:sp>
          <p:nvSpPr>
            <p:cNvPr id="58" name="Oval 23"/>
            <p:cNvSpPr/>
            <p:nvPr/>
          </p:nvSpPr>
          <p:spPr>
            <a:xfrm>
              <a:off x="6528442" y="2176963"/>
              <a:ext cx="101600" cy="101600"/>
            </a:xfrm>
            <a:prstGeom prst="ellipse">
              <a:avLst/>
            </a:prstGeom>
            <a:solidFill>
              <a:srgbClr val="14B28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latin typeface="Roboto condensed"/>
                <a:cs typeface="Roboto condensed"/>
              </a:endParaRPr>
            </a:p>
          </p:txBody>
        </p:sp>
        <p:grpSp>
          <p:nvGrpSpPr>
            <p:cNvPr id="59" name="Group 24"/>
            <p:cNvGrpSpPr/>
            <p:nvPr/>
          </p:nvGrpSpPr>
          <p:grpSpPr>
            <a:xfrm>
              <a:off x="569867" y="2404330"/>
              <a:ext cx="1262929" cy="1157341"/>
              <a:chOff x="667471" y="2995559"/>
              <a:chExt cx="1262929" cy="1157341"/>
            </a:xfrm>
          </p:grpSpPr>
          <p:sp>
            <p:nvSpPr>
              <p:cNvPr id="60" name="TextBox 25"/>
              <p:cNvSpPr txBox="1"/>
              <p:nvPr/>
            </p:nvSpPr>
            <p:spPr>
              <a:xfrm>
                <a:off x="667471" y="2995559"/>
                <a:ext cx="1156100" cy="235181"/>
              </a:xfrm>
              <a:prstGeom prst="rect">
                <a:avLst/>
              </a:prstGeom>
              <a:noFill/>
            </p:spPr>
            <p:txBody>
              <a:bodyPr wrap="square" rtlCol="0">
                <a:spAutoFit/>
              </a:bodyPr>
              <a:lstStyle/>
              <a:p>
                <a:pPr lvl="0"/>
                <a:r>
                  <a:rPr lang="en-US" altLang="ko-KR" dirty="0" smtClean="0">
                    <a:solidFill>
                      <a:schemeClr val="bg1">
                        <a:lumMod val="50000"/>
                      </a:schemeClr>
                    </a:solidFill>
                    <a:latin typeface="Roboto condensed"/>
                    <a:cs typeface="Roboto condensed"/>
                  </a:rPr>
                  <a:t>Lorem Ipsum</a:t>
                </a:r>
                <a:endParaRPr lang="ko-KR" altLang="en-US" dirty="0">
                  <a:solidFill>
                    <a:schemeClr val="bg1">
                      <a:lumMod val="50000"/>
                    </a:schemeClr>
                  </a:solidFill>
                  <a:latin typeface="Roboto condensed"/>
                  <a:cs typeface="Roboto condensed"/>
                </a:endParaRPr>
              </a:p>
            </p:txBody>
          </p:sp>
          <p:sp>
            <p:nvSpPr>
              <p:cNvPr id="61" name="텍스트 개체 틀 2"/>
              <p:cNvSpPr txBox="1"/>
              <p:nvPr/>
            </p:nvSpPr>
            <p:spPr>
              <a:xfrm>
                <a:off x="667471"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400" dirty="0">
                    <a:solidFill>
                      <a:schemeClr val="bg1">
                        <a:lumMod val="50000"/>
                      </a:schemeClr>
                    </a:solidFill>
                    <a:latin typeface="Roboto condensed"/>
                    <a:cs typeface="Roboto condensed"/>
                  </a:rPr>
                  <a:t>Lorem ipsum dolor sit amet, consectetur adipiscing elit. </a:t>
                </a:r>
                <a:r>
                  <a:rPr lang="en-US" altLang="ko-KR" sz="1400" dirty="0" smtClean="0">
                    <a:solidFill>
                      <a:schemeClr val="bg1">
                        <a:lumMod val="50000"/>
                      </a:schemeClr>
                    </a:solidFill>
                    <a:latin typeface="Roboto condensed"/>
                    <a:cs typeface="Roboto condensed"/>
                  </a:rPr>
                  <a:t>Curabitur </a:t>
                </a:r>
                <a:r>
                  <a:rPr lang="en-US" altLang="ko-KR" sz="1400" dirty="0">
                    <a:solidFill>
                      <a:schemeClr val="bg1">
                        <a:lumMod val="50000"/>
                      </a:schemeClr>
                    </a:solidFill>
                    <a:latin typeface="Roboto condensed"/>
                    <a:cs typeface="Roboto condensed"/>
                  </a:rPr>
                  <a:t>elementum posuere pretium. </a:t>
                </a:r>
                <a:endParaRPr lang="en-US" altLang="ko-KR" sz="1400" dirty="0">
                  <a:solidFill>
                    <a:schemeClr val="bg1">
                      <a:lumMod val="50000"/>
                    </a:schemeClr>
                  </a:solidFill>
                  <a:latin typeface="Roboto condensed"/>
                  <a:cs typeface="Roboto condensed"/>
                </a:endParaRPr>
              </a:p>
            </p:txBody>
          </p:sp>
        </p:grpSp>
        <p:grpSp>
          <p:nvGrpSpPr>
            <p:cNvPr id="62" name="Group 27"/>
            <p:cNvGrpSpPr/>
            <p:nvPr/>
          </p:nvGrpSpPr>
          <p:grpSpPr>
            <a:xfrm>
              <a:off x="2033542" y="2404330"/>
              <a:ext cx="1262929" cy="1157341"/>
              <a:chOff x="667471" y="2995559"/>
              <a:chExt cx="1262929" cy="1157341"/>
            </a:xfrm>
          </p:grpSpPr>
          <p:sp>
            <p:nvSpPr>
              <p:cNvPr id="63" name="TextBox 28"/>
              <p:cNvSpPr txBox="1"/>
              <p:nvPr/>
            </p:nvSpPr>
            <p:spPr>
              <a:xfrm>
                <a:off x="667471" y="2995559"/>
                <a:ext cx="1156100" cy="235181"/>
              </a:xfrm>
              <a:prstGeom prst="rect">
                <a:avLst/>
              </a:prstGeom>
              <a:noFill/>
            </p:spPr>
            <p:txBody>
              <a:bodyPr wrap="square" rtlCol="0">
                <a:spAutoFit/>
              </a:bodyPr>
              <a:lstStyle/>
              <a:p>
                <a:pPr lvl="0"/>
                <a:r>
                  <a:rPr lang="en-US" altLang="ko-KR" dirty="0" smtClean="0">
                    <a:solidFill>
                      <a:schemeClr val="bg1">
                        <a:lumMod val="50000"/>
                      </a:schemeClr>
                    </a:solidFill>
                    <a:latin typeface="Roboto condensed"/>
                    <a:cs typeface="Roboto condensed"/>
                  </a:rPr>
                  <a:t>Lorem Ipsum</a:t>
                </a:r>
                <a:endParaRPr lang="ko-KR" altLang="en-US" dirty="0">
                  <a:solidFill>
                    <a:schemeClr val="bg1">
                      <a:lumMod val="50000"/>
                    </a:schemeClr>
                  </a:solidFill>
                  <a:latin typeface="Roboto condensed"/>
                  <a:cs typeface="Roboto condensed"/>
                </a:endParaRPr>
              </a:p>
            </p:txBody>
          </p:sp>
          <p:sp>
            <p:nvSpPr>
              <p:cNvPr id="64" name="텍스트 개체 틀 2"/>
              <p:cNvSpPr txBox="1"/>
              <p:nvPr/>
            </p:nvSpPr>
            <p:spPr>
              <a:xfrm>
                <a:off x="667471"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400" dirty="0">
                    <a:solidFill>
                      <a:schemeClr val="bg1">
                        <a:lumMod val="50000"/>
                      </a:schemeClr>
                    </a:solidFill>
                    <a:latin typeface="Roboto condensed"/>
                    <a:cs typeface="Roboto condensed"/>
                  </a:rPr>
                  <a:t>Lorem ipsum dolor sit amet, consectetur adipiscing elit. </a:t>
                </a:r>
                <a:r>
                  <a:rPr lang="en-US" altLang="ko-KR" sz="1400" dirty="0" smtClean="0">
                    <a:solidFill>
                      <a:schemeClr val="bg1">
                        <a:lumMod val="50000"/>
                      </a:schemeClr>
                    </a:solidFill>
                    <a:latin typeface="Roboto condensed"/>
                    <a:cs typeface="Roboto condensed"/>
                  </a:rPr>
                  <a:t>Curabitur </a:t>
                </a:r>
                <a:r>
                  <a:rPr lang="en-US" altLang="ko-KR" sz="1400" dirty="0">
                    <a:solidFill>
                      <a:schemeClr val="bg1">
                        <a:lumMod val="50000"/>
                      </a:schemeClr>
                    </a:solidFill>
                    <a:latin typeface="Roboto condensed"/>
                    <a:cs typeface="Roboto condensed"/>
                  </a:rPr>
                  <a:t>elementum posuere pretium. </a:t>
                </a:r>
                <a:endParaRPr lang="en-US" altLang="ko-KR" sz="1400" dirty="0">
                  <a:solidFill>
                    <a:schemeClr val="bg1">
                      <a:lumMod val="50000"/>
                    </a:schemeClr>
                  </a:solidFill>
                  <a:latin typeface="Roboto condensed"/>
                  <a:cs typeface="Roboto condensed"/>
                </a:endParaRPr>
              </a:p>
            </p:txBody>
          </p:sp>
        </p:grpSp>
        <p:grpSp>
          <p:nvGrpSpPr>
            <p:cNvPr id="65" name="Group 30"/>
            <p:cNvGrpSpPr/>
            <p:nvPr/>
          </p:nvGrpSpPr>
          <p:grpSpPr>
            <a:xfrm>
              <a:off x="3497217" y="2404330"/>
              <a:ext cx="1262929" cy="1157341"/>
              <a:chOff x="667471" y="2995559"/>
              <a:chExt cx="1262929" cy="1157341"/>
            </a:xfrm>
          </p:grpSpPr>
          <p:sp>
            <p:nvSpPr>
              <p:cNvPr id="66" name="TextBox 31"/>
              <p:cNvSpPr txBox="1"/>
              <p:nvPr/>
            </p:nvSpPr>
            <p:spPr>
              <a:xfrm>
                <a:off x="667471" y="2995559"/>
                <a:ext cx="1156100" cy="235181"/>
              </a:xfrm>
              <a:prstGeom prst="rect">
                <a:avLst/>
              </a:prstGeom>
              <a:noFill/>
            </p:spPr>
            <p:txBody>
              <a:bodyPr wrap="square" rtlCol="0">
                <a:spAutoFit/>
              </a:bodyPr>
              <a:lstStyle/>
              <a:p>
                <a:pPr lvl="0"/>
                <a:r>
                  <a:rPr lang="en-US" altLang="ko-KR" dirty="0" smtClean="0">
                    <a:solidFill>
                      <a:schemeClr val="bg1">
                        <a:lumMod val="50000"/>
                      </a:schemeClr>
                    </a:solidFill>
                    <a:latin typeface="Roboto condensed"/>
                    <a:cs typeface="Roboto condensed"/>
                  </a:rPr>
                  <a:t>Lorem Ipsum</a:t>
                </a:r>
                <a:endParaRPr lang="ko-KR" altLang="en-US" dirty="0">
                  <a:solidFill>
                    <a:schemeClr val="bg1">
                      <a:lumMod val="50000"/>
                    </a:schemeClr>
                  </a:solidFill>
                  <a:latin typeface="Roboto condensed"/>
                  <a:cs typeface="Roboto condensed"/>
                </a:endParaRPr>
              </a:p>
            </p:txBody>
          </p:sp>
          <p:sp>
            <p:nvSpPr>
              <p:cNvPr id="67" name="텍스트 개체 틀 2"/>
              <p:cNvSpPr txBox="1"/>
              <p:nvPr/>
            </p:nvSpPr>
            <p:spPr>
              <a:xfrm>
                <a:off x="667471"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400" dirty="0">
                    <a:solidFill>
                      <a:schemeClr val="bg1">
                        <a:lumMod val="50000"/>
                      </a:schemeClr>
                    </a:solidFill>
                    <a:latin typeface="Roboto condensed"/>
                    <a:cs typeface="Roboto condensed"/>
                  </a:rPr>
                  <a:t>Lorem ipsum dolor sit amet, consectetur adipiscing elit. </a:t>
                </a:r>
                <a:r>
                  <a:rPr lang="en-US" altLang="ko-KR" sz="1400" dirty="0" smtClean="0">
                    <a:solidFill>
                      <a:schemeClr val="bg1">
                        <a:lumMod val="50000"/>
                      </a:schemeClr>
                    </a:solidFill>
                    <a:latin typeface="Roboto condensed"/>
                    <a:cs typeface="Roboto condensed"/>
                  </a:rPr>
                  <a:t>Curabitur </a:t>
                </a:r>
                <a:r>
                  <a:rPr lang="en-US" altLang="ko-KR" sz="1400" dirty="0">
                    <a:solidFill>
                      <a:schemeClr val="bg1">
                        <a:lumMod val="50000"/>
                      </a:schemeClr>
                    </a:solidFill>
                    <a:latin typeface="Roboto condensed"/>
                    <a:cs typeface="Roboto condensed"/>
                  </a:rPr>
                  <a:t>elementum posuere pretium. </a:t>
                </a:r>
                <a:endParaRPr lang="en-US" altLang="ko-KR" sz="1400" dirty="0">
                  <a:solidFill>
                    <a:schemeClr val="bg1">
                      <a:lumMod val="50000"/>
                    </a:schemeClr>
                  </a:solidFill>
                  <a:latin typeface="Roboto condensed"/>
                  <a:cs typeface="Roboto condensed"/>
                </a:endParaRPr>
              </a:p>
            </p:txBody>
          </p:sp>
        </p:grpSp>
        <p:grpSp>
          <p:nvGrpSpPr>
            <p:cNvPr id="68" name="Group 33"/>
            <p:cNvGrpSpPr/>
            <p:nvPr/>
          </p:nvGrpSpPr>
          <p:grpSpPr>
            <a:xfrm>
              <a:off x="4960892" y="2404330"/>
              <a:ext cx="1262929" cy="1157341"/>
              <a:chOff x="667471" y="2995559"/>
              <a:chExt cx="1262929" cy="1157341"/>
            </a:xfrm>
          </p:grpSpPr>
          <p:sp>
            <p:nvSpPr>
              <p:cNvPr id="69" name="TextBox 34"/>
              <p:cNvSpPr txBox="1"/>
              <p:nvPr/>
            </p:nvSpPr>
            <p:spPr>
              <a:xfrm>
                <a:off x="667471" y="2995559"/>
                <a:ext cx="1156100" cy="235181"/>
              </a:xfrm>
              <a:prstGeom prst="rect">
                <a:avLst/>
              </a:prstGeom>
              <a:noFill/>
            </p:spPr>
            <p:txBody>
              <a:bodyPr wrap="square" rtlCol="0">
                <a:spAutoFit/>
              </a:bodyPr>
              <a:lstStyle/>
              <a:p>
                <a:pPr lvl="0"/>
                <a:r>
                  <a:rPr lang="en-US" altLang="ko-KR" dirty="0" smtClean="0">
                    <a:solidFill>
                      <a:schemeClr val="bg1">
                        <a:lumMod val="50000"/>
                      </a:schemeClr>
                    </a:solidFill>
                    <a:latin typeface="Roboto condensed"/>
                    <a:cs typeface="Roboto condensed"/>
                  </a:rPr>
                  <a:t>Lorem Ipsum</a:t>
                </a:r>
                <a:endParaRPr lang="ko-KR" altLang="en-US" dirty="0">
                  <a:solidFill>
                    <a:schemeClr val="bg1">
                      <a:lumMod val="50000"/>
                    </a:schemeClr>
                  </a:solidFill>
                  <a:latin typeface="Roboto condensed"/>
                  <a:cs typeface="Roboto condensed"/>
                </a:endParaRPr>
              </a:p>
            </p:txBody>
          </p:sp>
          <p:sp>
            <p:nvSpPr>
              <p:cNvPr id="70" name="텍스트 개체 틀 2"/>
              <p:cNvSpPr txBox="1"/>
              <p:nvPr/>
            </p:nvSpPr>
            <p:spPr>
              <a:xfrm>
                <a:off x="667471"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400" dirty="0">
                    <a:solidFill>
                      <a:schemeClr val="bg1">
                        <a:lumMod val="50000"/>
                      </a:schemeClr>
                    </a:solidFill>
                    <a:latin typeface="Roboto condensed"/>
                    <a:cs typeface="Roboto condensed"/>
                  </a:rPr>
                  <a:t>Lorem ipsum dolor sit amet, consectetur adipiscing elit. </a:t>
                </a:r>
                <a:r>
                  <a:rPr lang="en-US" altLang="ko-KR" sz="1400" dirty="0" smtClean="0">
                    <a:solidFill>
                      <a:schemeClr val="bg1">
                        <a:lumMod val="50000"/>
                      </a:schemeClr>
                    </a:solidFill>
                    <a:latin typeface="Roboto condensed"/>
                    <a:cs typeface="Roboto condensed"/>
                  </a:rPr>
                  <a:t>Curabitur </a:t>
                </a:r>
                <a:r>
                  <a:rPr lang="en-US" altLang="ko-KR" sz="1400" dirty="0">
                    <a:solidFill>
                      <a:schemeClr val="bg1">
                        <a:lumMod val="50000"/>
                      </a:schemeClr>
                    </a:solidFill>
                    <a:latin typeface="Roboto condensed"/>
                    <a:cs typeface="Roboto condensed"/>
                  </a:rPr>
                  <a:t>elementum posuere pretium. </a:t>
                </a:r>
                <a:endParaRPr lang="en-US" altLang="ko-KR" sz="1400" dirty="0">
                  <a:solidFill>
                    <a:schemeClr val="bg1">
                      <a:lumMod val="50000"/>
                    </a:schemeClr>
                  </a:solidFill>
                  <a:latin typeface="Roboto condensed"/>
                  <a:cs typeface="Roboto condensed"/>
                </a:endParaRPr>
              </a:p>
            </p:txBody>
          </p:sp>
        </p:grpSp>
        <p:grpSp>
          <p:nvGrpSpPr>
            <p:cNvPr id="71" name="Group 36"/>
            <p:cNvGrpSpPr/>
            <p:nvPr/>
          </p:nvGrpSpPr>
          <p:grpSpPr>
            <a:xfrm>
              <a:off x="6424567" y="2404330"/>
              <a:ext cx="1262929" cy="1157341"/>
              <a:chOff x="667471" y="2995559"/>
              <a:chExt cx="1262929" cy="1157341"/>
            </a:xfrm>
          </p:grpSpPr>
          <p:sp>
            <p:nvSpPr>
              <p:cNvPr id="72" name="TextBox 37"/>
              <p:cNvSpPr txBox="1"/>
              <p:nvPr/>
            </p:nvSpPr>
            <p:spPr>
              <a:xfrm>
                <a:off x="667471" y="2995559"/>
                <a:ext cx="1156100" cy="235181"/>
              </a:xfrm>
              <a:prstGeom prst="rect">
                <a:avLst/>
              </a:prstGeom>
              <a:noFill/>
            </p:spPr>
            <p:txBody>
              <a:bodyPr wrap="square" rtlCol="0">
                <a:spAutoFit/>
              </a:bodyPr>
              <a:lstStyle/>
              <a:p>
                <a:pPr lvl="0"/>
                <a:r>
                  <a:rPr lang="en-US" altLang="ko-KR" dirty="0" smtClean="0">
                    <a:solidFill>
                      <a:schemeClr val="bg1">
                        <a:lumMod val="50000"/>
                      </a:schemeClr>
                    </a:solidFill>
                    <a:latin typeface="Roboto condensed"/>
                    <a:cs typeface="Roboto condensed"/>
                  </a:rPr>
                  <a:t>Lorem Ipsum</a:t>
                </a:r>
                <a:endParaRPr lang="ko-KR" altLang="en-US" dirty="0">
                  <a:solidFill>
                    <a:schemeClr val="bg1">
                      <a:lumMod val="50000"/>
                    </a:schemeClr>
                  </a:solidFill>
                  <a:latin typeface="Roboto condensed"/>
                  <a:cs typeface="Roboto condensed"/>
                </a:endParaRPr>
              </a:p>
            </p:txBody>
          </p:sp>
          <p:sp>
            <p:nvSpPr>
              <p:cNvPr id="73" name="텍스트 개체 틀 2"/>
              <p:cNvSpPr txBox="1"/>
              <p:nvPr/>
            </p:nvSpPr>
            <p:spPr>
              <a:xfrm>
                <a:off x="667471" y="3229080"/>
                <a:ext cx="1262929" cy="92382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90204"/>
                  <a:buNone/>
                  <a:defRPr sz="1000" kern="1200" baseline="0">
                    <a:solidFill>
                      <a:schemeClr val="bg1">
                        <a:lumMod val="65000"/>
                      </a:schemeClr>
                    </a:solidFill>
                    <a:latin typeface="+mn-lt"/>
                    <a:ea typeface="+mn-ea"/>
                    <a:cs typeface="Rockwell" panose="02060503020205020403"/>
                  </a:defRPr>
                </a:lvl1pPr>
                <a:lvl2pPr marL="742950" indent="-285750" algn="l" defTabSz="457200" rtl="0" eaLnBrk="1" latinLnBrk="0" hangingPunct="1">
                  <a:spcBef>
                    <a:spcPct val="20000"/>
                  </a:spcBef>
                  <a:buFont typeface="Arial" panose="020B060402020209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9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l">
                  <a:lnSpc>
                    <a:spcPct val="120000"/>
                  </a:lnSpc>
                </a:pPr>
                <a:r>
                  <a:rPr lang="en-US" altLang="ko-KR" sz="1400" dirty="0">
                    <a:solidFill>
                      <a:schemeClr val="bg1">
                        <a:lumMod val="50000"/>
                      </a:schemeClr>
                    </a:solidFill>
                    <a:latin typeface="Roboto condensed"/>
                    <a:cs typeface="Roboto condensed"/>
                  </a:rPr>
                  <a:t>Lorem ipsum dolor sit amet, consectetur adipiscing elit. </a:t>
                </a:r>
                <a:r>
                  <a:rPr lang="en-US" altLang="ko-KR" sz="1400" dirty="0" smtClean="0">
                    <a:solidFill>
                      <a:schemeClr val="bg1">
                        <a:lumMod val="50000"/>
                      </a:schemeClr>
                    </a:solidFill>
                    <a:latin typeface="Roboto condensed"/>
                    <a:cs typeface="Roboto condensed"/>
                  </a:rPr>
                  <a:t>Curabitur </a:t>
                </a:r>
                <a:r>
                  <a:rPr lang="en-US" altLang="ko-KR" sz="1400" dirty="0">
                    <a:solidFill>
                      <a:schemeClr val="bg1">
                        <a:lumMod val="50000"/>
                      </a:schemeClr>
                    </a:solidFill>
                    <a:latin typeface="Roboto condensed"/>
                    <a:cs typeface="Roboto condensed"/>
                  </a:rPr>
                  <a:t>elementum posuere pretium. </a:t>
                </a:r>
                <a:endParaRPr lang="en-US" altLang="ko-KR" sz="1400" dirty="0">
                  <a:solidFill>
                    <a:schemeClr val="bg1">
                      <a:lumMod val="50000"/>
                    </a:schemeClr>
                  </a:solidFill>
                  <a:latin typeface="Roboto condensed"/>
                  <a:cs typeface="Roboto condensed"/>
                </a:endParaRPr>
              </a:p>
            </p:txBody>
          </p:sp>
        </p:gr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75" fill="hold">
                                          <p:stCondLst>
                                            <p:cond delay="0"/>
                                          </p:stCondLst>
                                        </p:cTn>
                                        <p:tgtEl>
                                          <p:spTgt spid="19"/>
                                        </p:tgtEl>
                                        <p:attrNameLst>
                                          <p:attrName>r</p:attrName>
                                        </p:attrNameLst>
                                      </p:cBhvr>
                                    </p:animRot>
                                    <p:animRot by="-240000">
                                      <p:cBhvr>
                                        <p:cTn id="7" dur="150" fill="hold">
                                          <p:stCondLst>
                                            <p:cond delay="150"/>
                                          </p:stCondLst>
                                        </p:cTn>
                                        <p:tgtEl>
                                          <p:spTgt spid="19"/>
                                        </p:tgtEl>
                                        <p:attrNameLst>
                                          <p:attrName>r</p:attrName>
                                        </p:attrNameLst>
                                      </p:cBhvr>
                                    </p:animRot>
                                    <p:animRot by="240000">
                                      <p:cBhvr>
                                        <p:cTn id="8" dur="150" fill="hold">
                                          <p:stCondLst>
                                            <p:cond delay="300"/>
                                          </p:stCondLst>
                                        </p:cTn>
                                        <p:tgtEl>
                                          <p:spTgt spid="19"/>
                                        </p:tgtEl>
                                        <p:attrNameLst>
                                          <p:attrName>r</p:attrName>
                                        </p:attrNameLst>
                                      </p:cBhvr>
                                    </p:animRot>
                                    <p:animRot by="-240000">
                                      <p:cBhvr>
                                        <p:cTn id="9" dur="150" fill="hold">
                                          <p:stCondLst>
                                            <p:cond delay="450"/>
                                          </p:stCondLst>
                                        </p:cTn>
                                        <p:tgtEl>
                                          <p:spTgt spid="19"/>
                                        </p:tgtEl>
                                        <p:attrNameLst>
                                          <p:attrName>r</p:attrName>
                                        </p:attrNameLst>
                                      </p:cBhvr>
                                    </p:animRot>
                                    <p:animRot by="120000">
                                      <p:cBhvr>
                                        <p:cTn id="10" dur="150" fill="hold">
                                          <p:stCondLst>
                                            <p:cond delay="600"/>
                                          </p:stCondLst>
                                        </p:cTn>
                                        <p:tgtEl>
                                          <p:spTgt spid="19"/>
                                        </p:tgtEl>
                                        <p:attrNameLst>
                                          <p:attrName>r</p:attrName>
                                        </p:attrNameLst>
                                      </p:cBhvr>
                                    </p:animRot>
                                  </p:childTnLst>
                                </p:cTn>
                              </p:par>
                              <p:par>
                                <p:cTn id="11" presetID="32" presetClass="emph" presetSubtype="0" fill="hold" grpId="0" nodeType="withEffect">
                                  <p:stCondLst>
                                    <p:cond delay="0"/>
                                  </p:stCondLst>
                                  <p:childTnLst>
                                    <p:animRot by="120000">
                                      <p:cBhvr>
                                        <p:cTn id="12" dur="75" fill="hold">
                                          <p:stCondLst>
                                            <p:cond delay="0"/>
                                          </p:stCondLst>
                                        </p:cTn>
                                        <p:tgtEl>
                                          <p:spTgt spid="20"/>
                                        </p:tgtEl>
                                        <p:attrNameLst>
                                          <p:attrName>r</p:attrName>
                                        </p:attrNameLst>
                                      </p:cBhvr>
                                    </p:animRot>
                                    <p:animRot by="-240000">
                                      <p:cBhvr>
                                        <p:cTn id="13" dur="150" fill="hold">
                                          <p:stCondLst>
                                            <p:cond delay="150"/>
                                          </p:stCondLst>
                                        </p:cTn>
                                        <p:tgtEl>
                                          <p:spTgt spid="20"/>
                                        </p:tgtEl>
                                        <p:attrNameLst>
                                          <p:attrName>r</p:attrName>
                                        </p:attrNameLst>
                                      </p:cBhvr>
                                    </p:animRot>
                                    <p:animRot by="240000">
                                      <p:cBhvr>
                                        <p:cTn id="14" dur="150" fill="hold">
                                          <p:stCondLst>
                                            <p:cond delay="300"/>
                                          </p:stCondLst>
                                        </p:cTn>
                                        <p:tgtEl>
                                          <p:spTgt spid="20"/>
                                        </p:tgtEl>
                                        <p:attrNameLst>
                                          <p:attrName>r</p:attrName>
                                        </p:attrNameLst>
                                      </p:cBhvr>
                                    </p:animRot>
                                    <p:animRot by="-240000">
                                      <p:cBhvr>
                                        <p:cTn id="15" dur="150" fill="hold">
                                          <p:stCondLst>
                                            <p:cond delay="450"/>
                                          </p:stCondLst>
                                        </p:cTn>
                                        <p:tgtEl>
                                          <p:spTgt spid="20"/>
                                        </p:tgtEl>
                                        <p:attrNameLst>
                                          <p:attrName>r</p:attrName>
                                        </p:attrNameLst>
                                      </p:cBhvr>
                                    </p:animRot>
                                    <p:animRot by="120000">
                                      <p:cBhvr>
                                        <p:cTn id="16" dur="150" fill="hold">
                                          <p:stCondLst>
                                            <p:cond delay="600"/>
                                          </p:stCondLst>
                                        </p:cTn>
                                        <p:tgtEl>
                                          <p:spTgt spid="20"/>
                                        </p:tgtEl>
                                        <p:attrNameLst>
                                          <p:attrName>r</p:attrName>
                                        </p:attrNameLst>
                                      </p:cBhvr>
                                    </p:animRot>
                                  </p:childTnLst>
                                </p:cTn>
                              </p:par>
                              <p:par>
                                <p:cTn id="17" presetID="32" presetClass="emph" presetSubtype="0" fill="hold" grpId="0" nodeType="withEffect">
                                  <p:stCondLst>
                                    <p:cond delay="0"/>
                                  </p:stCondLst>
                                  <p:childTnLst>
                                    <p:animRot by="120000">
                                      <p:cBhvr>
                                        <p:cTn id="18" dur="75" fill="hold">
                                          <p:stCondLst>
                                            <p:cond delay="0"/>
                                          </p:stCondLst>
                                        </p:cTn>
                                        <p:tgtEl>
                                          <p:spTgt spid="21"/>
                                        </p:tgtEl>
                                        <p:attrNameLst>
                                          <p:attrName>r</p:attrName>
                                        </p:attrNameLst>
                                      </p:cBhvr>
                                    </p:animRot>
                                    <p:animRot by="-240000">
                                      <p:cBhvr>
                                        <p:cTn id="19" dur="150" fill="hold">
                                          <p:stCondLst>
                                            <p:cond delay="150"/>
                                          </p:stCondLst>
                                        </p:cTn>
                                        <p:tgtEl>
                                          <p:spTgt spid="21"/>
                                        </p:tgtEl>
                                        <p:attrNameLst>
                                          <p:attrName>r</p:attrName>
                                        </p:attrNameLst>
                                      </p:cBhvr>
                                    </p:animRot>
                                    <p:animRot by="240000">
                                      <p:cBhvr>
                                        <p:cTn id="20" dur="150" fill="hold">
                                          <p:stCondLst>
                                            <p:cond delay="300"/>
                                          </p:stCondLst>
                                        </p:cTn>
                                        <p:tgtEl>
                                          <p:spTgt spid="21"/>
                                        </p:tgtEl>
                                        <p:attrNameLst>
                                          <p:attrName>r</p:attrName>
                                        </p:attrNameLst>
                                      </p:cBhvr>
                                    </p:animRot>
                                    <p:animRot by="-240000">
                                      <p:cBhvr>
                                        <p:cTn id="21" dur="150" fill="hold">
                                          <p:stCondLst>
                                            <p:cond delay="450"/>
                                          </p:stCondLst>
                                        </p:cTn>
                                        <p:tgtEl>
                                          <p:spTgt spid="21"/>
                                        </p:tgtEl>
                                        <p:attrNameLst>
                                          <p:attrName>r</p:attrName>
                                        </p:attrNameLst>
                                      </p:cBhvr>
                                    </p:animRot>
                                    <p:animRot by="120000">
                                      <p:cBhvr>
                                        <p:cTn id="22" dur="150" fill="hold">
                                          <p:stCondLst>
                                            <p:cond delay="600"/>
                                          </p:stCondLst>
                                        </p:cTn>
                                        <p:tgtEl>
                                          <p:spTgt spid="21"/>
                                        </p:tgtEl>
                                        <p:attrNameLst>
                                          <p:attrName>r</p:attrName>
                                        </p:attrNameLst>
                                      </p:cBhvr>
                                    </p:animRot>
                                  </p:childTnLst>
                                </p:cTn>
                              </p:par>
                              <p:par>
                                <p:cTn id="23" presetID="32" presetClass="emph" presetSubtype="0" fill="hold" grpId="0" nodeType="withEffect">
                                  <p:stCondLst>
                                    <p:cond delay="0"/>
                                  </p:stCondLst>
                                  <p:childTnLst>
                                    <p:animRot by="120000">
                                      <p:cBhvr>
                                        <p:cTn id="24" dur="75" fill="hold">
                                          <p:stCondLst>
                                            <p:cond delay="0"/>
                                          </p:stCondLst>
                                        </p:cTn>
                                        <p:tgtEl>
                                          <p:spTgt spid="22"/>
                                        </p:tgtEl>
                                        <p:attrNameLst>
                                          <p:attrName>r</p:attrName>
                                        </p:attrNameLst>
                                      </p:cBhvr>
                                    </p:animRot>
                                    <p:animRot by="-240000">
                                      <p:cBhvr>
                                        <p:cTn id="25" dur="150" fill="hold">
                                          <p:stCondLst>
                                            <p:cond delay="150"/>
                                          </p:stCondLst>
                                        </p:cTn>
                                        <p:tgtEl>
                                          <p:spTgt spid="22"/>
                                        </p:tgtEl>
                                        <p:attrNameLst>
                                          <p:attrName>r</p:attrName>
                                        </p:attrNameLst>
                                      </p:cBhvr>
                                    </p:animRot>
                                    <p:animRot by="240000">
                                      <p:cBhvr>
                                        <p:cTn id="26" dur="150" fill="hold">
                                          <p:stCondLst>
                                            <p:cond delay="300"/>
                                          </p:stCondLst>
                                        </p:cTn>
                                        <p:tgtEl>
                                          <p:spTgt spid="22"/>
                                        </p:tgtEl>
                                        <p:attrNameLst>
                                          <p:attrName>r</p:attrName>
                                        </p:attrNameLst>
                                      </p:cBhvr>
                                    </p:animRot>
                                    <p:animRot by="-240000">
                                      <p:cBhvr>
                                        <p:cTn id="27" dur="150" fill="hold">
                                          <p:stCondLst>
                                            <p:cond delay="450"/>
                                          </p:stCondLst>
                                        </p:cTn>
                                        <p:tgtEl>
                                          <p:spTgt spid="22"/>
                                        </p:tgtEl>
                                        <p:attrNameLst>
                                          <p:attrName>r</p:attrName>
                                        </p:attrNameLst>
                                      </p:cBhvr>
                                    </p:animRot>
                                    <p:animRot by="120000">
                                      <p:cBhvr>
                                        <p:cTn id="28" dur="150" fill="hold">
                                          <p:stCondLst>
                                            <p:cond delay="600"/>
                                          </p:stCondLst>
                                        </p:cTn>
                                        <p:tgtEl>
                                          <p:spTgt spid="22"/>
                                        </p:tgtEl>
                                        <p:attrNameLst>
                                          <p:attrName>r</p:attrName>
                                        </p:attrNameLst>
                                      </p:cBhvr>
                                    </p:animRo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42"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9"/>
          <p:cNvSpPr/>
          <p:nvPr/>
        </p:nvSpPr>
        <p:spPr>
          <a:xfrm>
            <a:off x="3555999" y="1989301"/>
            <a:ext cx="8638825" cy="2880987"/>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9"/>
          <p:cNvSpPr/>
          <p:nvPr/>
        </p:nvSpPr>
        <p:spPr>
          <a:xfrm>
            <a:off x="0" y="0"/>
            <a:ext cx="420913" cy="6859588"/>
          </a:xfrm>
          <a:custGeom>
            <a:avLst/>
            <a:gdLst/>
            <a:ahLst/>
            <a:cxnLst/>
            <a:rect l="l" t="t" r="r" b="b"/>
            <a:pathLst>
              <a:path w="144016" h="869444">
                <a:moveTo>
                  <a:pt x="0" y="0"/>
                </a:moveTo>
                <a:lnTo>
                  <a:pt x="144016" y="0"/>
                </a:lnTo>
                <a:lnTo>
                  <a:pt x="144016" y="869444"/>
                </a:lnTo>
                <a:lnTo>
                  <a:pt x="0" y="869444"/>
                </a:lnTo>
                <a:close/>
              </a:path>
            </a:pathLst>
          </a:custGeom>
          <a:solidFill>
            <a:srgbClr val="14B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79516" y="2242444"/>
            <a:ext cx="2364863"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b="1" dirty="0" smtClean="0">
                <a:solidFill>
                  <a:srgbClr val="14B28B"/>
                </a:solidFill>
                <a:latin typeface="微软雅黑" pitchFamily="34" charset="-122"/>
                <a:ea typeface="微软雅黑" pitchFamily="34" charset="-122"/>
              </a:rPr>
              <a:t>02</a:t>
            </a:r>
            <a:endParaRPr lang="zh-CN" altLang="en-US" sz="8800" b="1" dirty="0">
              <a:solidFill>
                <a:srgbClr val="14B28B"/>
              </a:solidFill>
              <a:latin typeface="微软雅黑" pitchFamily="34" charset="-122"/>
              <a:ea typeface="微软雅黑" pitchFamily="34" charset="-122"/>
            </a:endParaRPr>
          </a:p>
        </p:txBody>
      </p:sp>
      <p:grpSp>
        <p:nvGrpSpPr>
          <p:cNvPr id="41" name="组合 40"/>
          <p:cNvGrpSpPr/>
          <p:nvPr/>
        </p:nvGrpSpPr>
        <p:grpSpPr>
          <a:xfrm>
            <a:off x="4209142" y="2595187"/>
            <a:ext cx="6031802" cy="1659377"/>
            <a:chOff x="5082108" y="2422824"/>
            <a:chExt cx="6031802" cy="1659377"/>
          </a:xfrm>
        </p:grpSpPr>
        <p:sp>
          <p:nvSpPr>
            <p:cNvPr id="42" name="矩形 41"/>
            <p:cNvSpPr/>
            <p:nvPr/>
          </p:nvSpPr>
          <p:spPr>
            <a:xfrm>
              <a:off x="5082108" y="2422824"/>
              <a:ext cx="3262432" cy="1015663"/>
            </a:xfrm>
            <a:prstGeom prst="rect">
              <a:avLst/>
            </a:prstGeom>
          </p:spPr>
          <p:txBody>
            <a:bodyPr wrap="none">
              <a:spAutoFit/>
            </a:bodyPr>
            <a:lstStyle/>
            <a:p>
              <a:r>
                <a:rPr kumimoji="1" lang="zh-CN" altLang="en-US" sz="6000" b="1" dirty="0" smtClean="0">
                  <a:solidFill>
                    <a:schemeClr val="bg1"/>
                  </a:solidFill>
                  <a:latin typeface="微软雅黑" pitchFamily="34" charset="-122"/>
                  <a:ea typeface="微软雅黑" pitchFamily="34" charset="-122"/>
                </a:rPr>
                <a:t>加入标题</a:t>
              </a:r>
              <a:endParaRPr kumimoji="1" lang="zh-CN" altLang="en-US" sz="6000" b="1" dirty="0">
                <a:solidFill>
                  <a:schemeClr val="bg1"/>
                </a:solidFill>
                <a:latin typeface="微软雅黑" pitchFamily="34" charset="-122"/>
                <a:ea typeface="微软雅黑" pitchFamily="34" charset="-122"/>
              </a:endParaRPr>
            </a:p>
          </p:txBody>
        </p:sp>
        <p:sp>
          <p:nvSpPr>
            <p:cNvPr id="43" name="矩形 42"/>
            <p:cNvSpPr/>
            <p:nvPr/>
          </p:nvSpPr>
          <p:spPr>
            <a:xfrm>
              <a:off x="5082108" y="3482421"/>
              <a:ext cx="6031802" cy="599780"/>
            </a:xfrm>
            <a:prstGeom prst="rect">
              <a:avLst/>
            </a:prstGeom>
          </p:spPr>
          <p:txBody>
            <a:bodyPr wrap="square">
              <a:spAutoFit/>
            </a:bodyPr>
            <a:lstStyle/>
            <a:p>
              <a:pPr>
                <a:lnSpc>
                  <a:spcPct val="130000"/>
                </a:lnSpc>
              </a:pPr>
              <a:r>
                <a:rPr lang="zh-CN" altLang="en-US" sz="1335" dirty="0">
                  <a:solidFill>
                    <a:schemeClr val="bg1"/>
                  </a:solidFill>
                  <a:latin typeface="微软雅黑" pitchFamily="34" charset="-122"/>
                  <a:ea typeface="微软雅黑" pitchFamily="34" charset="-122"/>
                </a:rPr>
                <a:t>点击此处添加文本内容，如关键词、部分简单介绍等。点击此处添加文本内容，如关键词、部分简单介绍等。点击此处添加文本内容，如关键词、部分简单</a:t>
              </a:r>
              <a:r>
                <a:rPr lang="zh-CN" altLang="en-US" sz="1335" dirty="0" smtClean="0">
                  <a:solidFill>
                    <a:schemeClr val="bg1"/>
                  </a:solidFill>
                  <a:latin typeface="微软雅黑" pitchFamily="34" charset="-122"/>
                  <a:ea typeface="微软雅黑" pitchFamily="34" charset="-122"/>
                </a:rPr>
                <a:t>介。</a:t>
              </a:r>
              <a:endParaRPr lang="en-US" altLang="zh-CN" sz="1335"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right)">
                                      <p:cBhvr>
                                        <p:cTn id="10" dur="500"/>
                                        <p:tgtEl>
                                          <p:spTgt spid="37"/>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0"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11132</Words>
  <Application>WPS 演示</Application>
  <PresentationFormat>自定义</PresentationFormat>
  <Paragraphs>507</Paragraphs>
  <Slides>27</Slides>
  <Notes>27</Notes>
  <HiddenSlides>0</HiddenSlides>
  <MMClips>0</MMClips>
  <ScaleCrop>false</ScaleCrop>
  <HeadingPairs>
    <vt:vector size="6" baseType="variant">
      <vt:variant>
        <vt:lpstr>已用的字体</vt:lpstr>
      </vt:variant>
      <vt:variant>
        <vt:i4>36</vt:i4>
      </vt:variant>
      <vt:variant>
        <vt:lpstr>主题</vt:lpstr>
      </vt:variant>
      <vt:variant>
        <vt:i4>1</vt:i4>
      </vt:variant>
      <vt:variant>
        <vt:lpstr>幻灯片标题</vt:lpstr>
      </vt:variant>
      <vt:variant>
        <vt:i4>27</vt:i4>
      </vt:variant>
    </vt:vector>
  </HeadingPairs>
  <TitlesOfParts>
    <vt:vector size="64" baseType="lpstr">
      <vt:lpstr>Arial</vt:lpstr>
      <vt:lpstr>方正书宋_GBK</vt:lpstr>
      <vt:lpstr>Wingdings</vt:lpstr>
      <vt:lpstr>Calibri</vt:lpstr>
      <vt:lpstr>宋体</vt:lpstr>
      <vt:lpstr>微软雅黑</vt:lpstr>
      <vt:lpstr>Impact</vt:lpstr>
      <vt:lpstr>宋体</vt:lpstr>
      <vt:lpstr>Roboto condensed</vt:lpstr>
      <vt:lpstr>Arial</vt:lpstr>
      <vt:lpstr>Rockwell</vt:lpstr>
      <vt:lpstr>Roboto Condensed Regular</vt:lpstr>
      <vt:lpstr>Roboto Light</vt:lpstr>
      <vt:lpstr>Helvetica Neue Light</vt:lpstr>
      <vt:lpstr>Open Sans</vt:lpstr>
      <vt:lpstr>Open Sans Semibold</vt:lpstr>
      <vt:lpstr>Calibri</vt:lpstr>
      <vt:lpstr>Hiragino Sans GB W3</vt:lpstr>
      <vt:lpstr>造字工房尚雅体演示版常规体</vt:lpstr>
      <vt:lpstr>GeosansLight</vt:lpstr>
      <vt:lpstr>FontAwesome</vt:lpstr>
      <vt:lpstr>New Cicle</vt:lpstr>
      <vt:lpstr>Helvetica Neue</vt:lpstr>
      <vt:lpstr>MS PGothic</vt:lpstr>
      <vt:lpstr>冬青黑体简体中文 W3</vt:lpstr>
      <vt:lpstr>微软雅黑</vt:lpstr>
      <vt:lpstr>等线</vt:lpstr>
      <vt:lpstr>汉仪中等线KW</vt:lpstr>
      <vt:lpstr>汉仪旗黑KW</vt:lpstr>
      <vt:lpstr>宋体</vt:lpstr>
      <vt:lpstr>Arial Unicode MS</vt:lpstr>
      <vt:lpstr>等线 Light</vt:lpstr>
      <vt:lpstr>汉仪书宋二KW</vt:lpstr>
      <vt:lpstr>Thonburi</vt:lpstr>
      <vt:lpstr>苹方-简</vt:lpstr>
      <vt:lpstr>Helvetica Neue</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项目策划</dc:title>
  <dc:creator>第一PPT</dc:creator>
  <cp:keywords>www.1ppt.com</cp:keywords>
  <cp:lastModifiedBy>davidxiong</cp:lastModifiedBy>
  <cp:revision>784</cp:revision>
  <dcterms:created xsi:type="dcterms:W3CDTF">2019-06-30T06:23:02Z</dcterms:created>
  <dcterms:modified xsi:type="dcterms:W3CDTF">2019-06-30T06:23:02Z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2052-1.2.1.1575</vt:lpwstr>
  </property>
</Properties>
</file>