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xls" ContentType="application/vnd.ms-excel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9"/>
  </p:handoutMasterIdLst>
  <p:sldIdLst>
    <p:sldId id="260" r:id="rId3"/>
    <p:sldId id="257" r:id="rId5"/>
    <p:sldId id="262" r:id="rId6"/>
    <p:sldId id="261" r:id="rId7"/>
    <p:sldId id="263" r:id="rId8"/>
    <p:sldId id="264" r:id="rId9"/>
    <p:sldId id="259" r:id="rId10"/>
    <p:sldId id="265" r:id="rId11"/>
    <p:sldId id="266" r:id="rId12"/>
    <p:sldId id="267" r:id="rId13"/>
    <p:sldId id="268" r:id="rId14"/>
    <p:sldId id="269" r:id="rId15"/>
    <p:sldId id="271" r:id="rId16"/>
    <p:sldId id="294" r:id="rId17"/>
    <p:sldId id="287" r:id="rId18"/>
    <p:sldId id="288" r:id="rId19"/>
    <p:sldId id="277" r:id="rId20"/>
    <p:sldId id="278" r:id="rId21"/>
    <p:sldId id="270" r:id="rId22"/>
    <p:sldId id="274" r:id="rId23"/>
    <p:sldId id="286" r:id="rId24"/>
    <p:sldId id="275" r:id="rId25"/>
    <p:sldId id="293" r:id="rId26"/>
    <p:sldId id="296" r:id="rId27"/>
    <p:sldId id="289" r:id="rId28"/>
  </p:sldIdLst>
  <p:sldSz cx="12192000" cy="6858000"/>
  <p:notesSz cx="6858000" cy="9144000"/>
  <p:defaultTextStyle>
    <a:defPPr>
      <a:defRPr lang="zh-CN"/>
    </a:defPPr>
    <a:lvl1pPr algn="l" defTabSz="91249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5930" indent="1905" algn="l" defTabSz="91249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3130" indent="1905" algn="l" defTabSz="91249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0330" indent="1905" algn="l" defTabSz="91249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7530" indent="1905" algn="l" defTabSz="91249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463F"/>
    <a:srgbClr val="CE8983"/>
    <a:srgbClr val="222832"/>
    <a:srgbClr val="2C3441"/>
    <a:srgbClr val="007BC6"/>
    <a:srgbClr val="2194B3"/>
    <a:srgbClr val="225F74"/>
    <a:srgbClr val="1C2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58" d="100"/>
          <a:sy n="58" d="100"/>
        </p:scale>
        <p:origin x="-84" y="-14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94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90204" pitchFamily="34" charset="0"/>
              <a:buNone/>
              <a:defRPr sz="1200" noProof="1"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90204" pitchFamily="34" charset="0"/>
              <a:buNone/>
              <a:defRPr sz="1200" noProof="1">
                <a:ea typeface="宋体" charset="-122"/>
                <a:cs typeface="+mn-ea"/>
              </a:defRPr>
            </a:lvl1pPr>
          </a:lstStyle>
          <a:p>
            <a:pPr>
              <a:defRPr/>
            </a:pPr>
            <a:fld id="{E0FB6A6D-D4E5-4773-BA44-6796F043248B}" type="datetimeFigureOut">
              <a:rPr lang="zh-CN" altLang="en-US"/>
            </a:fld>
            <a:endParaRPr lang="zh-CN" altLang="en-US"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90204" pitchFamily="34" charset="0"/>
              <a:buNone/>
              <a:defRPr sz="1200" noProof="1"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90204" pitchFamily="34" charset="0"/>
              <a:buNone/>
              <a:defRPr sz="1200" noProof="1"/>
            </a:lvl1pPr>
          </a:lstStyle>
          <a:p>
            <a:fld id="{71A33177-CCEE-4FE3-8DAE-4AB57D2440F8}" type="slidenum">
              <a:rPr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90204" pitchFamily="34" charset="0"/>
              <a:buNone/>
              <a:defRPr sz="1200" noProof="1"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90204" pitchFamily="34" charset="0"/>
              <a:buNone/>
              <a:defRPr sz="1200" noProof="1">
                <a:ea typeface="宋体" charset="-122"/>
                <a:cs typeface="+mn-ea"/>
              </a:defRPr>
            </a:lvl1pPr>
          </a:lstStyle>
          <a:p>
            <a:pPr>
              <a:defRPr/>
            </a:pPr>
            <a:fld id="{5008BA54-A8C8-4480-AB2D-3FE78260D9EB}" type="datetimeFigureOut">
              <a:rPr lang="zh-CN" altLang="en-US"/>
            </a:fld>
            <a:endParaRPr lang="zh-CN" altLang="en-US">
              <a:cs typeface="+mn-cs"/>
            </a:endParaRPr>
          </a:p>
        </p:txBody>
      </p:sp>
      <p:sp>
        <p:nvSpPr>
          <p:cNvPr id="9114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90204" pitchFamily="34" charset="0"/>
              <a:buNone/>
              <a:defRPr sz="1200" noProof="1"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90204" pitchFamily="34" charset="0"/>
              <a:buNone/>
              <a:defRPr sz="1200" noProof="1"/>
            </a:lvl1pPr>
          </a:lstStyle>
          <a:p>
            <a:fld id="{95FE7470-2949-4ECB-A5A5-C6083F79BC83}" type="slidenum">
              <a:rPr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42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2E0E2-0E8F-4106-BE20-FE47E09A2773}" type="slidenum">
              <a:rPr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E0297-416A-4B70-9F64-A84792CB79D9}" type="slidenum">
              <a:rPr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469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93A79-7E5B-4BD8-9C40-E74EEA4FABDF}" type="slidenum">
              <a:rPr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673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8E9D0-1E33-4B2F-96EF-37E0C4FE784D}" type="slidenum">
              <a:rPr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87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BE1A4-0D8B-4D69-893D-0E1AA007CFEA}" type="slidenum">
              <a:rPr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083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7B5AC-B0E1-4C3E-9D54-0E2882E54096}" type="slidenum">
              <a:rPr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8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6F922-FEBD-4146-884D-4F00DEE61C3C}" type="slidenum">
              <a:rPr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49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70AB2-997D-40BA-B4BF-FC08601C99E6}" type="slidenum">
              <a:rPr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69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C5AE9-1344-4C51-8C03-696DF4B35AEF}" type="slidenum">
              <a:rPr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90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D041C-523A-4E59-8900-05597C6B4FE1}" type="slidenum">
              <a:rPr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10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99099-5A3E-4EBC-B0AE-5410E0E72384}" type="slidenum">
              <a:rPr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62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1DFFD-FF11-4245-8722-DA517B28C23C}" type="slidenum">
              <a:rPr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D4DB9-DC38-4F47-BEB1-5DF041D150AD}" type="slidenum">
              <a:rPr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517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9B6FA-6688-4A0A-B47B-7FB47A98A167}" type="slidenum">
              <a:rPr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72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EC9D2-9991-4487-AB3E-CEEBA99356A6}" type="slidenum">
              <a:rPr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92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DF237-81CB-4A34-92CD-22B7102D5E01}" type="slidenum">
              <a:rPr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131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E141-9C96-4042-860A-8701F286B43D}" type="slidenum">
              <a:rPr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70BBB-B006-4447-8FE7-85D2A0B289A9}" type="slidenum">
              <a:rPr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83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5BF05-DBCC-41E6-B907-EECEA54EEEBE}" type="slidenum">
              <a:rPr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03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636C0-9C4F-4446-8E29-1EA461B1C193}" type="slidenum">
              <a:rPr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52BBE-3920-4713-B8E2-083189ED45B2}" type="slidenum">
              <a:rPr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45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DC874-E72B-4185-AAFE-04AB8324D016}" type="slidenum">
              <a:rPr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64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1723F-E53D-473C-B373-C7EC0FBE1E10}" type="slidenum">
              <a:rPr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854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8D411-1E32-4D42-876B-05D3850A837B}" type="slidenum">
              <a:rPr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05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35647-9F62-4FE1-9DDF-ED7B8B503EDF}" type="slidenum">
              <a:rPr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矩形 7"/>
          <p:cNvSpPr/>
          <p:nvPr userDrawn="1"/>
        </p:nvSpPr>
        <p:spPr>
          <a:xfrm>
            <a:off x="8325228" y="6545425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www.Workbitio.com/moban/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www.Workbitio.com/hangye/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www.Workbitio.com/jieri/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www.Workbitio.com/sucai/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www.Workbitio.com/beijing/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www.Workbitio.com/tubiao/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www.Workbitio.com/xiazai/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www.Workbitio.com/powerpoint/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www.Workbitio.com/word/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www.Workbitio.com/excel/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www.Workbitio.com/ziliao/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www.Workbitio.com/kejian/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www.Workbitio.com/fanwen/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www.Workbitio.com/shiti/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www.Workbitio.com/jiaoan/  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www.Workbitio.com/ziti/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charset="-122"/>
        </a:defRPr>
      </a:lvl2pPr>
      <a:lvl3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charset="-122"/>
        </a:defRPr>
      </a:lvl3pPr>
      <a:lvl4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charset="-122"/>
        </a:defRPr>
      </a:lvl4pPr>
      <a:lvl5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charset="-122"/>
        </a:defRPr>
      </a:lvl5pPr>
      <a:lvl6pPr marL="4572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charset="-122"/>
        </a:defRPr>
      </a:lvl6pPr>
      <a:lvl7pPr marL="9144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charset="-122"/>
        </a:defRPr>
      </a:lvl7pPr>
      <a:lvl8pPr marL="13716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charset="-122"/>
        </a:defRPr>
      </a:lvl8pPr>
      <a:lvl9pPr marL="18288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charset="-122"/>
        </a:defRPr>
      </a:lvl9pPr>
    </p:titleStyle>
    <p:bodyStyle>
      <a:lvl1pPr marL="227330" indent="-227330" algn="l" defTabSz="91249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17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5989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61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33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05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77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49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oleObject" Target="../embeddings/Workbook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5"/>
          <p:cNvSpPr txBox="1">
            <a:spLocks noChangeArrowheads="1"/>
          </p:cNvSpPr>
          <p:nvPr/>
        </p:nvSpPr>
        <p:spPr bwMode="auto">
          <a:xfrm>
            <a:off x="3973513" y="3902075"/>
            <a:ext cx="4273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Company or person name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3187" name="文本框 6"/>
          <p:cNvSpPr txBox="1">
            <a:spLocks noChangeArrowheads="1"/>
          </p:cNvSpPr>
          <p:nvPr/>
        </p:nvSpPr>
        <p:spPr bwMode="auto">
          <a:xfrm>
            <a:off x="1435100" y="2508250"/>
            <a:ext cx="49968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7200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20XX</a:t>
            </a:r>
            <a:r>
              <a:rPr lang="en-US" altLang="zh-CN" sz="4400" dirty="0" smtClean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 </a:t>
            </a:r>
            <a:r>
              <a:rPr lang="en-US" altLang="zh-CN" sz="4400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ANNUAL SUMMARY</a:t>
            </a:r>
            <a:endParaRPr lang="zh-CN" altLang="en-US" sz="44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pic>
        <p:nvPicPr>
          <p:cNvPr id="93188" name="图片 1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6505575" y="7938"/>
            <a:ext cx="5686425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3189" name="直接连接符 6"/>
          <p:cNvCxnSpPr/>
          <p:nvPr/>
        </p:nvCxnSpPr>
        <p:spPr bwMode="auto">
          <a:xfrm>
            <a:off x="2752725" y="3803650"/>
            <a:ext cx="68167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 advTm="965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椭圆 1"/>
          <p:cNvSpPr>
            <a:spLocks noChangeArrowheads="1"/>
          </p:cNvSpPr>
          <p:nvPr/>
        </p:nvSpPr>
        <p:spPr bwMode="auto">
          <a:xfrm>
            <a:off x="930275" y="1435100"/>
            <a:ext cx="3721100" cy="371951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Font typeface="Arial" panose="020B060402020209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650" name="椭圆 2"/>
          <p:cNvSpPr>
            <a:spLocks noChangeArrowheads="1"/>
          </p:cNvSpPr>
          <p:nvPr/>
        </p:nvSpPr>
        <p:spPr bwMode="auto">
          <a:xfrm>
            <a:off x="3941763" y="2114550"/>
            <a:ext cx="2660650" cy="2662238"/>
          </a:xfrm>
          <a:prstGeom prst="ellipse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Font typeface="Arial" panose="020B060402020209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651" name="椭圆 3"/>
          <p:cNvSpPr>
            <a:spLocks noChangeArrowheads="1"/>
          </p:cNvSpPr>
          <p:nvPr/>
        </p:nvSpPr>
        <p:spPr bwMode="auto">
          <a:xfrm>
            <a:off x="5754688" y="2114550"/>
            <a:ext cx="2662237" cy="2662238"/>
          </a:xfrm>
          <a:prstGeom prst="ellipse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Font typeface="Arial" panose="020B060402020209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652" name="椭圆 4"/>
          <p:cNvSpPr>
            <a:spLocks noChangeArrowheads="1"/>
          </p:cNvSpPr>
          <p:nvPr/>
        </p:nvSpPr>
        <p:spPr bwMode="auto">
          <a:xfrm>
            <a:off x="7707313" y="2206625"/>
            <a:ext cx="2660650" cy="2662238"/>
          </a:xfrm>
          <a:prstGeom prst="ellipse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Font typeface="Arial" panose="020B060402020209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11622" name="组合 5"/>
          <p:cNvGrpSpPr/>
          <p:nvPr/>
        </p:nvGrpSpPr>
        <p:grpSpPr bwMode="auto">
          <a:xfrm>
            <a:off x="4516438" y="5353050"/>
            <a:ext cx="3046412" cy="992188"/>
            <a:chOff x="0" y="0"/>
            <a:chExt cx="3046360" cy="991591"/>
          </a:xfrm>
        </p:grpSpPr>
        <p:sp>
          <p:nvSpPr>
            <p:cNvPr id="27654" name="矩形 13"/>
            <p:cNvSpPr>
              <a:spLocks noChangeArrowheads="1"/>
            </p:cNvSpPr>
            <p:nvPr/>
          </p:nvSpPr>
          <p:spPr bwMode="auto">
            <a:xfrm>
              <a:off x="0" y="207838"/>
              <a:ext cx="3046360" cy="783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27655" name="文本框 83"/>
            <p:cNvSpPr txBox="1">
              <a:spLocks noChangeArrowheads="1"/>
            </p:cNvSpPr>
            <p:nvPr/>
          </p:nvSpPr>
          <p:spPr bwMode="auto">
            <a:xfrm>
              <a:off x="103185" y="0"/>
              <a:ext cx="811199" cy="261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27656" name="直接连接符 120"/>
            <p:cNvCxnSpPr>
              <a:cxnSpLocks noChangeShapeType="1"/>
            </p:cNvCxnSpPr>
            <p:nvPr/>
          </p:nvCxnSpPr>
          <p:spPr bwMode="auto">
            <a:xfrm>
              <a:off x="103185" y="46010"/>
              <a:ext cx="0" cy="16976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1623" name="组合 9"/>
          <p:cNvGrpSpPr/>
          <p:nvPr/>
        </p:nvGrpSpPr>
        <p:grpSpPr bwMode="auto">
          <a:xfrm>
            <a:off x="7986713" y="5353050"/>
            <a:ext cx="3046412" cy="992188"/>
            <a:chOff x="0" y="0"/>
            <a:chExt cx="3046360" cy="991591"/>
          </a:xfrm>
        </p:grpSpPr>
        <p:sp>
          <p:nvSpPr>
            <p:cNvPr id="27658" name="矩形 13"/>
            <p:cNvSpPr>
              <a:spLocks noChangeArrowheads="1"/>
            </p:cNvSpPr>
            <p:nvPr/>
          </p:nvSpPr>
          <p:spPr bwMode="auto">
            <a:xfrm>
              <a:off x="0" y="207838"/>
              <a:ext cx="3046360" cy="783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27659" name="文本框 83"/>
            <p:cNvSpPr txBox="1">
              <a:spLocks noChangeArrowheads="1"/>
            </p:cNvSpPr>
            <p:nvPr/>
          </p:nvSpPr>
          <p:spPr bwMode="auto">
            <a:xfrm>
              <a:off x="103185" y="0"/>
              <a:ext cx="811199" cy="261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27660" name="直接连接符 120"/>
            <p:cNvCxnSpPr>
              <a:cxnSpLocks noChangeShapeType="1"/>
            </p:cNvCxnSpPr>
            <p:nvPr/>
          </p:nvCxnSpPr>
          <p:spPr bwMode="auto">
            <a:xfrm>
              <a:off x="103185" y="46010"/>
              <a:ext cx="0" cy="16976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1624" name="组合 13"/>
          <p:cNvGrpSpPr/>
          <p:nvPr/>
        </p:nvGrpSpPr>
        <p:grpSpPr bwMode="auto">
          <a:xfrm>
            <a:off x="1046163" y="5353050"/>
            <a:ext cx="3046412" cy="992188"/>
            <a:chOff x="0" y="0"/>
            <a:chExt cx="3046360" cy="991591"/>
          </a:xfrm>
        </p:grpSpPr>
        <p:sp>
          <p:nvSpPr>
            <p:cNvPr id="27662" name="矩形 13"/>
            <p:cNvSpPr>
              <a:spLocks noChangeArrowheads="1"/>
            </p:cNvSpPr>
            <p:nvPr/>
          </p:nvSpPr>
          <p:spPr bwMode="auto">
            <a:xfrm>
              <a:off x="0" y="207838"/>
              <a:ext cx="3046360" cy="783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27663" name="文本框 83"/>
            <p:cNvSpPr txBox="1">
              <a:spLocks noChangeArrowheads="1"/>
            </p:cNvSpPr>
            <p:nvPr/>
          </p:nvSpPr>
          <p:spPr bwMode="auto">
            <a:xfrm>
              <a:off x="103185" y="0"/>
              <a:ext cx="811199" cy="261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27664" name="直接连接符 120"/>
            <p:cNvCxnSpPr>
              <a:cxnSpLocks noChangeShapeType="1"/>
            </p:cNvCxnSpPr>
            <p:nvPr/>
          </p:nvCxnSpPr>
          <p:spPr bwMode="auto">
            <a:xfrm>
              <a:off x="103185" y="46010"/>
              <a:ext cx="0" cy="16976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1625" name="Freeform 27"/>
          <p:cNvSpPr>
            <a:spLocks noEditPoints="1" noChangeArrowheads="1"/>
          </p:cNvSpPr>
          <p:nvPr/>
        </p:nvSpPr>
        <p:spPr bwMode="auto">
          <a:xfrm>
            <a:off x="2241550" y="2538413"/>
            <a:ext cx="1185863" cy="1512887"/>
          </a:xfrm>
          <a:custGeom>
            <a:avLst/>
            <a:gdLst>
              <a:gd name="T0" fmla="*/ 1105533427 w 422"/>
              <a:gd name="T1" fmla="*/ 126522909 h 538"/>
              <a:gd name="T2" fmla="*/ 1026566754 w 422"/>
              <a:gd name="T3" fmla="*/ 173967945 h 538"/>
              <a:gd name="T4" fmla="*/ 979188436 w 422"/>
              <a:gd name="T5" fmla="*/ 205597969 h 538"/>
              <a:gd name="T6" fmla="*/ 931807308 w 422"/>
              <a:gd name="T7" fmla="*/ 221415793 h 538"/>
              <a:gd name="T8" fmla="*/ 916014535 w 422"/>
              <a:gd name="T9" fmla="*/ 253045817 h 538"/>
              <a:gd name="T10" fmla="*/ 868633407 w 422"/>
              <a:gd name="T11" fmla="*/ 268860829 h 538"/>
              <a:gd name="T12" fmla="*/ 837047862 w 422"/>
              <a:gd name="T13" fmla="*/ 300490853 h 538"/>
              <a:gd name="T14" fmla="*/ 805459506 w 422"/>
              <a:gd name="T15" fmla="*/ 332120877 h 538"/>
              <a:gd name="T16" fmla="*/ 758081188 w 422"/>
              <a:gd name="T17" fmla="*/ 363753714 h 538"/>
              <a:gd name="T18" fmla="*/ 505388396 w 422"/>
              <a:gd name="T19" fmla="*/ 711689603 h 538"/>
              <a:gd name="T20" fmla="*/ 110552219 w 422"/>
              <a:gd name="T21" fmla="*/ 2147483646 h 538"/>
              <a:gd name="T22" fmla="*/ 2147483646 w 422"/>
              <a:gd name="T23" fmla="*/ 1107073341 h 538"/>
              <a:gd name="T24" fmla="*/ 2147483646 w 422"/>
              <a:gd name="T25" fmla="*/ 553536670 h 538"/>
              <a:gd name="T26" fmla="*/ 2147483646 w 422"/>
              <a:gd name="T27" fmla="*/ 142337921 h 538"/>
              <a:gd name="T28" fmla="*/ 1689888496 w 422"/>
              <a:gd name="T29" fmla="*/ 0 h 538"/>
              <a:gd name="T30" fmla="*/ 1295055129 w 422"/>
              <a:gd name="T31" fmla="*/ 47445036 h 538"/>
              <a:gd name="T32" fmla="*/ 1737266814 w 422"/>
              <a:gd name="T33" fmla="*/ 1992733700 h 538"/>
              <a:gd name="T34" fmla="*/ 1610921823 w 422"/>
              <a:gd name="T35" fmla="*/ 2071808761 h 538"/>
              <a:gd name="T36" fmla="*/ 1610921823 w 422"/>
              <a:gd name="T37" fmla="*/ 2147483646 h 538"/>
              <a:gd name="T38" fmla="*/ 1737266814 w 422"/>
              <a:gd name="T39" fmla="*/ 2147483646 h 538"/>
              <a:gd name="T40" fmla="*/ 2005755190 w 422"/>
              <a:gd name="T41" fmla="*/ 2147483646 h 538"/>
              <a:gd name="T42" fmla="*/ 2147483646 w 422"/>
              <a:gd name="T43" fmla="*/ 2119253797 h 538"/>
              <a:gd name="T44" fmla="*/ 2147483646 w 422"/>
              <a:gd name="T45" fmla="*/ 1913655828 h 538"/>
              <a:gd name="T46" fmla="*/ 2147483646 w 422"/>
              <a:gd name="T47" fmla="*/ 2147483646 h 538"/>
              <a:gd name="T48" fmla="*/ 1958374062 w 422"/>
              <a:gd name="T49" fmla="*/ 2147483646 h 538"/>
              <a:gd name="T50" fmla="*/ 1579333467 w 422"/>
              <a:gd name="T51" fmla="*/ 2147483646 h 538"/>
              <a:gd name="T52" fmla="*/ 1279262357 w 422"/>
              <a:gd name="T53" fmla="*/ 2147483646 h 538"/>
              <a:gd name="T54" fmla="*/ 1026566754 w 422"/>
              <a:gd name="T55" fmla="*/ 2147483646 h 538"/>
              <a:gd name="T56" fmla="*/ 821255089 w 422"/>
              <a:gd name="T57" fmla="*/ 1945285852 h 538"/>
              <a:gd name="T58" fmla="*/ 694907288 w 422"/>
              <a:gd name="T59" fmla="*/ 1676425023 h 538"/>
              <a:gd name="T60" fmla="*/ 647526160 w 422"/>
              <a:gd name="T61" fmla="*/ 1360119158 h 538"/>
              <a:gd name="T62" fmla="*/ 663321742 w 422"/>
              <a:gd name="T63" fmla="*/ 1217781237 h 538"/>
              <a:gd name="T64" fmla="*/ 2068929090 w 422"/>
              <a:gd name="T65" fmla="*/ 1233596249 h 538"/>
              <a:gd name="T66" fmla="*/ 2147483646 w 422"/>
              <a:gd name="T67" fmla="*/ 1502457078 h 538"/>
              <a:gd name="T68" fmla="*/ 2147483646 w 422"/>
              <a:gd name="T69" fmla="*/ 1834577956 h 538"/>
              <a:gd name="T70" fmla="*/ 2147483646 w 422"/>
              <a:gd name="T71" fmla="*/ 2024363724 h 538"/>
              <a:gd name="T72" fmla="*/ 1926788516 w 422"/>
              <a:gd name="T73" fmla="*/ 1992733700 h 538"/>
              <a:gd name="T74" fmla="*/ 2147483646 w 422"/>
              <a:gd name="T75" fmla="*/ 2147483646 h 538"/>
              <a:gd name="T76" fmla="*/ 2147483646 w 422"/>
              <a:gd name="T77" fmla="*/ 2147483646 h 538"/>
              <a:gd name="T78" fmla="*/ 2147483646 w 422"/>
              <a:gd name="T79" fmla="*/ 2147483646 h 538"/>
              <a:gd name="T80" fmla="*/ 2147483646 w 422"/>
              <a:gd name="T81" fmla="*/ 2147483646 h 538"/>
              <a:gd name="T82" fmla="*/ 2147483646 w 422"/>
              <a:gd name="T83" fmla="*/ 2147483646 h 538"/>
              <a:gd name="T84" fmla="*/ 2147483646 w 422"/>
              <a:gd name="T85" fmla="*/ 2147483646 h 538"/>
              <a:gd name="T86" fmla="*/ 2116307408 w 422"/>
              <a:gd name="T87" fmla="*/ 2147483646 h 538"/>
              <a:gd name="T88" fmla="*/ 1926788516 w 422"/>
              <a:gd name="T89" fmla="*/ 2147483646 h 538"/>
              <a:gd name="T90" fmla="*/ 1674095724 w 422"/>
              <a:gd name="T91" fmla="*/ 2147483646 h 538"/>
              <a:gd name="T92" fmla="*/ 1405607348 w 422"/>
              <a:gd name="T93" fmla="*/ 2147483646 h 538"/>
              <a:gd name="T94" fmla="*/ 1216088456 w 422"/>
              <a:gd name="T95" fmla="*/ 2147483646 h 538"/>
              <a:gd name="T96" fmla="*/ 1058155109 w 422"/>
              <a:gd name="T97" fmla="*/ 2147483646 h 538"/>
              <a:gd name="T98" fmla="*/ 710700060 w 422"/>
              <a:gd name="T99" fmla="*/ 2147483646 h 538"/>
              <a:gd name="T100" fmla="*/ 426421722 w 422"/>
              <a:gd name="T101" fmla="*/ 2147483646 h 538"/>
              <a:gd name="T102" fmla="*/ 221107247 w 422"/>
              <a:gd name="T103" fmla="*/ 2147483646 h 538"/>
              <a:gd name="T104" fmla="*/ 63173901 w 422"/>
              <a:gd name="T105" fmla="*/ 2147483646 h 538"/>
              <a:gd name="T106" fmla="*/ 0 w 422"/>
              <a:gd name="T107" fmla="*/ 2147483646 h 53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22" h="538">
                <a:moveTo>
                  <a:pt x="148" y="12"/>
                </a:moveTo>
                <a:lnTo>
                  <a:pt x="148" y="12"/>
                </a:lnTo>
                <a:lnTo>
                  <a:pt x="140" y="16"/>
                </a:lnTo>
                <a:lnTo>
                  <a:pt x="138" y="18"/>
                </a:lnTo>
                <a:lnTo>
                  <a:pt x="136" y="18"/>
                </a:lnTo>
                <a:lnTo>
                  <a:pt x="130" y="22"/>
                </a:lnTo>
                <a:lnTo>
                  <a:pt x="128" y="24"/>
                </a:lnTo>
                <a:lnTo>
                  <a:pt x="126" y="24"/>
                </a:lnTo>
                <a:lnTo>
                  <a:pt x="124" y="26"/>
                </a:lnTo>
                <a:lnTo>
                  <a:pt x="122" y="26"/>
                </a:lnTo>
                <a:lnTo>
                  <a:pt x="122" y="28"/>
                </a:lnTo>
                <a:lnTo>
                  <a:pt x="118" y="28"/>
                </a:lnTo>
                <a:lnTo>
                  <a:pt x="118" y="30"/>
                </a:lnTo>
                <a:lnTo>
                  <a:pt x="116" y="30"/>
                </a:lnTo>
                <a:lnTo>
                  <a:pt x="116" y="32"/>
                </a:lnTo>
                <a:lnTo>
                  <a:pt x="114" y="32"/>
                </a:lnTo>
                <a:lnTo>
                  <a:pt x="112" y="34"/>
                </a:lnTo>
                <a:lnTo>
                  <a:pt x="110" y="34"/>
                </a:lnTo>
                <a:lnTo>
                  <a:pt x="110" y="36"/>
                </a:lnTo>
                <a:lnTo>
                  <a:pt x="108" y="36"/>
                </a:lnTo>
                <a:lnTo>
                  <a:pt x="106" y="38"/>
                </a:lnTo>
                <a:lnTo>
                  <a:pt x="104" y="40"/>
                </a:lnTo>
                <a:lnTo>
                  <a:pt x="102" y="40"/>
                </a:lnTo>
                <a:lnTo>
                  <a:pt x="102" y="42"/>
                </a:lnTo>
                <a:lnTo>
                  <a:pt x="100" y="44"/>
                </a:lnTo>
                <a:lnTo>
                  <a:pt x="98" y="46"/>
                </a:lnTo>
                <a:lnTo>
                  <a:pt x="96" y="46"/>
                </a:lnTo>
                <a:lnTo>
                  <a:pt x="96" y="48"/>
                </a:lnTo>
                <a:lnTo>
                  <a:pt x="78" y="68"/>
                </a:lnTo>
                <a:lnTo>
                  <a:pt x="64" y="90"/>
                </a:lnTo>
                <a:lnTo>
                  <a:pt x="52" y="116"/>
                </a:lnTo>
                <a:lnTo>
                  <a:pt x="46" y="144"/>
                </a:lnTo>
                <a:lnTo>
                  <a:pt x="14" y="322"/>
                </a:lnTo>
                <a:lnTo>
                  <a:pt x="404" y="322"/>
                </a:lnTo>
                <a:lnTo>
                  <a:pt x="386" y="166"/>
                </a:lnTo>
                <a:lnTo>
                  <a:pt x="382" y="140"/>
                </a:lnTo>
                <a:lnTo>
                  <a:pt x="376" y="116"/>
                </a:lnTo>
                <a:lnTo>
                  <a:pt x="366" y="92"/>
                </a:lnTo>
                <a:lnTo>
                  <a:pt x="352" y="70"/>
                </a:lnTo>
                <a:lnTo>
                  <a:pt x="336" y="50"/>
                </a:lnTo>
                <a:lnTo>
                  <a:pt x="316" y="32"/>
                </a:lnTo>
                <a:lnTo>
                  <a:pt x="294" y="18"/>
                </a:lnTo>
                <a:lnTo>
                  <a:pt x="268" y="8"/>
                </a:lnTo>
                <a:lnTo>
                  <a:pt x="242" y="2"/>
                </a:lnTo>
                <a:lnTo>
                  <a:pt x="214" y="0"/>
                </a:lnTo>
                <a:lnTo>
                  <a:pt x="198" y="0"/>
                </a:lnTo>
                <a:lnTo>
                  <a:pt x="180" y="2"/>
                </a:lnTo>
                <a:lnTo>
                  <a:pt x="164" y="6"/>
                </a:lnTo>
                <a:lnTo>
                  <a:pt x="148" y="12"/>
                </a:lnTo>
                <a:close/>
                <a:moveTo>
                  <a:pt x="220" y="252"/>
                </a:moveTo>
                <a:lnTo>
                  <a:pt x="220" y="252"/>
                </a:lnTo>
                <a:lnTo>
                  <a:pt x="214" y="254"/>
                </a:lnTo>
                <a:lnTo>
                  <a:pt x="208" y="256"/>
                </a:lnTo>
                <a:lnTo>
                  <a:pt x="204" y="262"/>
                </a:lnTo>
                <a:lnTo>
                  <a:pt x="204" y="268"/>
                </a:lnTo>
                <a:lnTo>
                  <a:pt x="204" y="270"/>
                </a:lnTo>
                <a:lnTo>
                  <a:pt x="204" y="276"/>
                </a:lnTo>
                <a:lnTo>
                  <a:pt x="208" y="280"/>
                </a:lnTo>
                <a:lnTo>
                  <a:pt x="214" y="284"/>
                </a:lnTo>
                <a:lnTo>
                  <a:pt x="220" y="284"/>
                </a:lnTo>
                <a:lnTo>
                  <a:pt x="244" y="284"/>
                </a:lnTo>
                <a:lnTo>
                  <a:pt x="248" y="284"/>
                </a:lnTo>
                <a:lnTo>
                  <a:pt x="254" y="282"/>
                </a:lnTo>
                <a:lnTo>
                  <a:pt x="256" y="278"/>
                </a:lnTo>
                <a:lnTo>
                  <a:pt x="258" y="272"/>
                </a:lnTo>
                <a:lnTo>
                  <a:pt x="280" y="268"/>
                </a:lnTo>
                <a:lnTo>
                  <a:pt x="298" y="260"/>
                </a:lnTo>
                <a:lnTo>
                  <a:pt x="312" y="252"/>
                </a:lnTo>
                <a:lnTo>
                  <a:pt x="324" y="242"/>
                </a:lnTo>
                <a:lnTo>
                  <a:pt x="316" y="256"/>
                </a:lnTo>
                <a:lnTo>
                  <a:pt x="304" y="268"/>
                </a:lnTo>
                <a:lnTo>
                  <a:pt x="292" y="278"/>
                </a:lnTo>
                <a:lnTo>
                  <a:pt x="278" y="288"/>
                </a:lnTo>
                <a:lnTo>
                  <a:pt x="264" y="294"/>
                </a:lnTo>
                <a:lnTo>
                  <a:pt x="248" y="300"/>
                </a:lnTo>
                <a:lnTo>
                  <a:pt x="230" y="302"/>
                </a:lnTo>
                <a:lnTo>
                  <a:pt x="214" y="304"/>
                </a:lnTo>
                <a:lnTo>
                  <a:pt x="200" y="304"/>
                </a:lnTo>
                <a:lnTo>
                  <a:pt x="186" y="302"/>
                </a:lnTo>
                <a:lnTo>
                  <a:pt x="174" y="298"/>
                </a:lnTo>
                <a:lnTo>
                  <a:pt x="162" y="294"/>
                </a:lnTo>
                <a:lnTo>
                  <a:pt x="150" y="288"/>
                </a:lnTo>
                <a:lnTo>
                  <a:pt x="140" y="282"/>
                </a:lnTo>
                <a:lnTo>
                  <a:pt x="130" y="274"/>
                </a:lnTo>
                <a:lnTo>
                  <a:pt x="120" y="266"/>
                </a:lnTo>
                <a:lnTo>
                  <a:pt x="112" y="256"/>
                </a:lnTo>
                <a:lnTo>
                  <a:pt x="104" y="246"/>
                </a:lnTo>
                <a:lnTo>
                  <a:pt x="98" y="236"/>
                </a:lnTo>
                <a:lnTo>
                  <a:pt x="92" y="224"/>
                </a:lnTo>
                <a:lnTo>
                  <a:pt x="88" y="212"/>
                </a:lnTo>
                <a:lnTo>
                  <a:pt x="84" y="200"/>
                </a:lnTo>
                <a:lnTo>
                  <a:pt x="82" y="186"/>
                </a:lnTo>
                <a:lnTo>
                  <a:pt x="82" y="172"/>
                </a:lnTo>
                <a:lnTo>
                  <a:pt x="82" y="156"/>
                </a:lnTo>
                <a:lnTo>
                  <a:pt x="86" y="140"/>
                </a:lnTo>
                <a:lnTo>
                  <a:pt x="84" y="154"/>
                </a:lnTo>
                <a:lnTo>
                  <a:pt x="242" y="156"/>
                </a:lnTo>
                <a:lnTo>
                  <a:pt x="248" y="118"/>
                </a:lnTo>
                <a:lnTo>
                  <a:pt x="262" y="156"/>
                </a:lnTo>
                <a:lnTo>
                  <a:pt x="344" y="154"/>
                </a:lnTo>
                <a:lnTo>
                  <a:pt x="346" y="172"/>
                </a:lnTo>
                <a:lnTo>
                  <a:pt x="344" y="190"/>
                </a:lnTo>
                <a:lnTo>
                  <a:pt x="340" y="206"/>
                </a:lnTo>
                <a:lnTo>
                  <a:pt x="330" y="220"/>
                </a:lnTo>
                <a:lnTo>
                  <a:pt x="318" y="232"/>
                </a:lnTo>
                <a:lnTo>
                  <a:pt x="306" y="240"/>
                </a:lnTo>
                <a:lnTo>
                  <a:pt x="292" y="248"/>
                </a:lnTo>
                <a:lnTo>
                  <a:pt x="276" y="256"/>
                </a:lnTo>
                <a:lnTo>
                  <a:pt x="258" y="260"/>
                </a:lnTo>
                <a:lnTo>
                  <a:pt x="252" y="254"/>
                </a:lnTo>
                <a:lnTo>
                  <a:pt x="244" y="252"/>
                </a:lnTo>
                <a:lnTo>
                  <a:pt x="220" y="252"/>
                </a:lnTo>
                <a:close/>
                <a:moveTo>
                  <a:pt x="0" y="538"/>
                </a:moveTo>
                <a:lnTo>
                  <a:pt x="422" y="538"/>
                </a:lnTo>
                <a:lnTo>
                  <a:pt x="420" y="520"/>
                </a:lnTo>
                <a:lnTo>
                  <a:pt x="418" y="502"/>
                </a:lnTo>
                <a:lnTo>
                  <a:pt x="414" y="484"/>
                </a:lnTo>
                <a:lnTo>
                  <a:pt x="410" y="468"/>
                </a:lnTo>
                <a:lnTo>
                  <a:pt x="402" y="452"/>
                </a:lnTo>
                <a:lnTo>
                  <a:pt x="396" y="436"/>
                </a:lnTo>
                <a:lnTo>
                  <a:pt x="388" y="422"/>
                </a:lnTo>
                <a:lnTo>
                  <a:pt x="378" y="408"/>
                </a:lnTo>
                <a:lnTo>
                  <a:pt x="368" y="394"/>
                </a:lnTo>
                <a:lnTo>
                  <a:pt x="356" y="382"/>
                </a:lnTo>
                <a:lnTo>
                  <a:pt x="344" y="370"/>
                </a:lnTo>
                <a:lnTo>
                  <a:pt x="332" y="360"/>
                </a:lnTo>
                <a:lnTo>
                  <a:pt x="318" y="350"/>
                </a:lnTo>
                <a:lnTo>
                  <a:pt x="304" y="342"/>
                </a:lnTo>
                <a:lnTo>
                  <a:pt x="288" y="334"/>
                </a:lnTo>
                <a:lnTo>
                  <a:pt x="274" y="328"/>
                </a:lnTo>
                <a:lnTo>
                  <a:pt x="272" y="346"/>
                </a:lnTo>
                <a:lnTo>
                  <a:pt x="268" y="362"/>
                </a:lnTo>
                <a:lnTo>
                  <a:pt x="262" y="376"/>
                </a:lnTo>
                <a:lnTo>
                  <a:pt x="254" y="386"/>
                </a:lnTo>
                <a:lnTo>
                  <a:pt x="244" y="396"/>
                </a:lnTo>
                <a:lnTo>
                  <a:pt x="234" y="402"/>
                </a:lnTo>
                <a:lnTo>
                  <a:pt x="222" y="406"/>
                </a:lnTo>
                <a:lnTo>
                  <a:pt x="212" y="408"/>
                </a:lnTo>
                <a:lnTo>
                  <a:pt x="200" y="406"/>
                </a:lnTo>
                <a:lnTo>
                  <a:pt x="188" y="402"/>
                </a:lnTo>
                <a:lnTo>
                  <a:pt x="178" y="396"/>
                </a:lnTo>
                <a:lnTo>
                  <a:pt x="168" y="388"/>
                </a:lnTo>
                <a:lnTo>
                  <a:pt x="160" y="378"/>
                </a:lnTo>
                <a:lnTo>
                  <a:pt x="154" y="364"/>
                </a:lnTo>
                <a:lnTo>
                  <a:pt x="150" y="348"/>
                </a:lnTo>
                <a:lnTo>
                  <a:pt x="148" y="328"/>
                </a:lnTo>
                <a:lnTo>
                  <a:pt x="134" y="334"/>
                </a:lnTo>
                <a:lnTo>
                  <a:pt x="118" y="342"/>
                </a:lnTo>
                <a:lnTo>
                  <a:pt x="104" y="350"/>
                </a:lnTo>
                <a:lnTo>
                  <a:pt x="90" y="360"/>
                </a:lnTo>
                <a:lnTo>
                  <a:pt x="78" y="370"/>
                </a:lnTo>
                <a:lnTo>
                  <a:pt x="66" y="382"/>
                </a:lnTo>
                <a:lnTo>
                  <a:pt x="54" y="394"/>
                </a:lnTo>
                <a:lnTo>
                  <a:pt x="44" y="408"/>
                </a:lnTo>
                <a:lnTo>
                  <a:pt x="36" y="422"/>
                </a:lnTo>
                <a:lnTo>
                  <a:pt x="28" y="436"/>
                </a:lnTo>
                <a:lnTo>
                  <a:pt x="20" y="452"/>
                </a:lnTo>
                <a:lnTo>
                  <a:pt x="14" y="468"/>
                </a:lnTo>
                <a:lnTo>
                  <a:pt x="8" y="486"/>
                </a:lnTo>
                <a:lnTo>
                  <a:pt x="4" y="502"/>
                </a:lnTo>
                <a:lnTo>
                  <a:pt x="2" y="520"/>
                </a:lnTo>
                <a:lnTo>
                  <a:pt x="0" y="5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626" name="Freeform 254"/>
          <p:cNvSpPr>
            <a:spLocks noEditPoints="1" noChangeArrowheads="1"/>
          </p:cNvSpPr>
          <p:nvPr/>
        </p:nvSpPr>
        <p:spPr bwMode="auto">
          <a:xfrm>
            <a:off x="4987925" y="3295650"/>
            <a:ext cx="430213" cy="423863"/>
          </a:xfrm>
          <a:custGeom>
            <a:avLst/>
            <a:gdLst>
              <a:gd name="T0" fmla="*/ 502697168 w 256"/>
              <a:gd name="T1" fmla="*/ 376270922 h 252"/>
              <a:gd name="T2" fmla="*/ 610015146 w 256"/>
              <a:gd name="T3" fmla="*/ 367783570 h 252"/>
              <a:gd name="T4" fmla="*/ 694740218 w 256"/>
              <a:gd name="T5" fmla="*/ 299886436 h 252"/>
              <a:gd name="T6" fmla="*/ 722981349 w 256"/>
              <a:gd name="T7" fmla="*/ 198038213 h 252"/>
              <a:gd name="T8" fmla="*/ 465984539 w 256"/>
              <a:gd name="T9" fmla="*/ 282911733 h 252"/>
              <a:gd name="T10" fmla="*/ 539411479 w 256"/>
              <a:gd name="T11" fmla="*/ 8487352 h 252"/>
              <a:gd name="T12" fmla="*/ 437743408 w 256"/>
              <a:gd name="T13" fmla="*/ 42436760 h 252"/>
              <a:gd name="T14" fmla="*/ 367139741 w 256"/>
              <a:gd name="T15" fmla="*/ 124481162 h 252"/>
              <a:gd name="T16" fmla="*/ 355841608 w 256"/>
              <a:gd name="T17" fmla="*/ 234816738 h 252"/>
              <a:gd name="T18" fmla="*/ 321952251 w 256"/>
              <a:gd name="T19" fmla="*/ 339494079 h 252"/>
              <a:gd name="T20" fmla="*/ 194866323 w 256"/>
              <a:gd name="T21" fmla="*/ 486606498 h 252"/>
              <a:gd name="T22" fmla="*/ 135559108 w 256"/>
              <a:gd name="T23" fmla="*/ 483777381 h 252"/>
              <a:gd name="T24" fmla="*/ 79076847 w 256"/>
              <a:gd name="T25" fmla="*/ 512068554 h 252"/>
              <a:gd name="T26" fmla="*/ 48010762 w 256"/>
              <a:gd name="T27" fmla="*/ 571480018 h 252"/>
              <a:gd name="T28" fmla="*/ 53658989 w 256"/>
              <a:gd name="T29" fmla="*/ 642207951 h 252"/>
              <a:gd name="T30" fmla="*/ 96021525 w 256"/>
              <a:gd name="T31" fmla="*/ 690302945 h 252"/>
              <a:gd name="T32" fmla="*/ 160976966 w 256"/>
              <a:gd name="T33" fmla="*/ 712935884 h 252"/>
              <a:gd name="T34" fmla="*/ 223107453 w 256"/>
              <a:gd name="T35" fmla="*/ 690302945 h 252"/>
              <a:gd name="T36" fmla="*/ 262645037 w 256"/>
              <a:gd name="T37" fmla="*/ 642207951 h 252"/>
              <a:gd name="T38" fmla="*/ 271118216 w 256"/>
              <a:gd name="T39" fmla="*/ 571480018 h 252"/>
              <a:gd name="T40" fmla="*/ 336073657 w 256"/>
              <a:gd name="T41" fmla="*/ 472460911 h 252"/>
              <a:gd name="T42" fmla="*/ 468807812 w 256"/>
              <a:gd name="T43" fmla="*/ 367783570 h 252"/>
              <a:gd name="T44" fmla="*/ 146855560 w 256"/>
              <a:gd name="T45" fmla="*/ 656353537 h 252"/>
              <a:gd name="T46" fmla="*/ 115789476 w 256"/>
              <a:gd name="T47" fmla="*/ 639378834 h 252"/>
              <a:gd name="T48" fmla="*/ 98844798 w 256"/>
              <a:gd name="T49" fmla="*/ 608258543 h 252"/>
              <a:gd name="T50" fmla="*/ 101669751 w 256"/>
              <a:gd name="T51" fmla="*/ 571480018 h 252"/>
              <a:gd name="T52" fmla="*/ 124262656 w 256"/>
              <a:gd name="T53" fmla="*/ 546017962 h 252"/>
              <a:gd name="T54" fmla="*/ 160976966 w 256"/>
              <a:gd name="T55" fmla="*/ 534701493 h 252"/>
              <a:gd name="T56" fmla="*/ 194866323 w 256"/>
              <a:gd name="T57" fmla="*/ 546017962 h 252"/>
              <a:gd name="T58" fmla="*/ 217459227 w 256"/>
              <a:gd name="T59" fmla="*/ 571480018 h 252"/>
              <a:gd name="T60" fmla="*/ 220284181 w 256"/>
              <a:gd name="T61" fmla="*/ 608258543 h 252"/>
              <a:gd name="T62" fmla="*/ 200514549 w 256"/>
              <a:gd name="T63" fmla="*/ 639378834 h 252"/>
              <a:gd name="T64" fmla="*/ 172273418 w 256"/>
              <a:gd name="T65" fmla="*/ 656353537 h 252"/>
              <a:gd name="T66" fmla="*/ 279589715 w 256"/>
              <a:gd name="T67" fmla="*/ 336664962 h 252"/>
              <a:gd name="T68" fmla="*/ 248525311 w 256"/>
              <a:gd name="T69" fmla="*/ 147114101 h 252"/>
              <a:gd name="T70" fmla="*/ 144030607 w 256"/>
              <a:gd name="T71" fmla="*/ 248962325 h 252"/>
              <a:gd name="T72" fmla="*/ 505522122 w 256"/>
              <a:gd name="T73" fmla="*/ 393245626 h 252"/>
              <a:gd name="T74" fmla="*/ 454688086 w 256"/>
              <a:gd name="T75" fmla="*/ 418707682 h 252"/>
              <a:gd name="T76" fmla="*/ 381259466 w 256"/>
              <a:gd name="T77" fmla="*/ 486606498 h 252"/>
              <a:gd name="T78" fmla="*/ 519643527 w 256"/>
              <a:gd name="T79" fmla="*/ 690302945 h 252"/>
              <a:gd name="T80" fmla="*/ 556356157 w 256"/>
              <a:gd name="T81" fmla="*/ 712935884 h 252"/>
              <a:gd name="T82" fmla="*/ 601543647 w 256"/>
              <a:gd name="T83" fmla="*/ 707277649 h 252"/>
              <a:gd name="T84" fmla="*/ 666499088 w 256"/>
              <a:gd name="T85" fmla="*/ 650695303 h 252"/>
              <a:gd name="T86" fmla="*/ 686267039 w 256"/>
              <a:gd name="T87" fmla="*/ 613916778 h 252"/>
              <a:gd name="T88" fmla="*/ 683443766 w 256"/>
              <a:gd name="T89" fmla="*/ 568650900 h 252"/>
              <a:gd name="T90" fmla="*/ 505522122 w 256"/>
              <a:gd name="T91" fmla="*/ 393245626 h 252"/>
              <a:gd name="T92" fmla="*/ 573300835 w 256"/>
              <a:gd name="T93" fmla="*/ 667670007 h 252"/>
              <a:gd name="T94" fmla="*/ 553532884 w 256"/>
              <a:gd name="T95" fmla="*/ 659182655 h 252"/>
              <a:gd name="T96" fmla="*/ 415148823 w 256"/>
              <a:gd name="T97" fmla="*/ 517726789 h 252"/>
              <a:gd name="T98" fmla="*/ 426445275 w 256"/>
              <a:gd name="T99" fmla="*/ 497922967 h 252"/>
              <a:gd name="T100" fmla="*/ 443391634 w 256"/>
              <a:gd name="T101" fmla="*/ 503581202 h 252"/>
              <a:gd name="T102" fmla="*/ 584598968 w 256"/>
              <a:gd name="T103" fmla="*/ 650695303 h 252"/>
              <a:gd name="T104" fmla="*/ 638256276 w 256"/>
              <a:gd name="T105" fmla="*/ 602600308 h 252"/>
              <a:gd name="T106" fmla="*/ 624136551 w 256"/>
              <a:gd name="T107" fmla="*/ 608258543 h 252"/>
              <a:gd name="T108" fmla="*/ 477280991 w 256"/>
              <a:gd name="T109" fmla="*/ 469631794 h 252"/>
              <a:gd name="T110" fmla="*/ 474456038 w 256"/>
              <a:gd name="T111" fmla="*/ 449827973 h 252"/>
              <a:gd name="T112" fmla="*/ 491400716 w 256"/>
              <a:gd name="T113" fmla="*/ 435682386 h 252"/>
              <a:gd name="T114" fmla="*/ 638256276 w 256"/>
              <a:gd name="T115" fmla="*/ 577138252 h 252"/>
              <a:gd name="T116" fmla="*/ 641081230 w 256"/>
              <a:gd name="T117" fmla="*/ 596942074 h 25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6" h="252">
                <a:moveTo>
                  <a:pt x="166" y="130"/>
                </a:moveTo>
                <a:lnTo>
                  <a:pt x="166" y="130"/>
                </a:lnTo>
                <a:lnTo>
                  <a:pt x="178" y="133"/>
                </a:lnTo>
                <a:lnTo>
                  <a:pt x="191" y="135"/>
                </a:lnTo>
                <a:lnTo>
                  <a:pt x="204" y="133"/>
                </a:lnTo>
                <a:lnTo>
                  <a:pt x="216" y="130"/>
                </a:lnTo>
                <a:lnTo>
                  <a:pt x="227" y="123"/>
                </a:lnTo>
                <a:lnTo>
                  <a:pt x="236" y="115"/>
                </a:lnTo>
                <a:lnTo>
                  <a:pt x="246" y="106"/>
                </a:lnTo>
                <a:lnTo>
                  <a:pt x="251" y="94"/>
                </a:lnTo>
                <a:lnTo>
                  <a:pt x="255" y="83"/>
                </a:lnTo>
                <a:lnTo>
                  <a:pt x="256" y="70"/>
                </a:lnTo>
                <a:lnTo>
                  <a:pt x="255" y="58"/>
                </a:lnTo>
                <a:lnTo>
                  <a:pt x="209" y="107"/>
                </a:lnTo>
                <a:lnTo>
                  <a:pt x="165" y="100"/>
                </a:lnTo>
                <a:lnTo>
                  <a:pt x="149" y="58"/>
                </a:lnTo>
                <a:lnTo>
                  <a:pt x="200" y="5"/>
                </a:lnTo>
                <a:lnTo>
                  <a:pt x="191" y="3"/>
                </a:lnTo>
                <a:lnTo>
                  <a:pt x="178" y="5"/>
                </a:lnTo>
                <a:lnTo>
                  <a:pt x="165" y="9"/>
                </a:lnTo>
                <a:lnTo>
                  <a:pt x="155" y="15"/>
                </a:lnTo>
                <a:lnTo>
                  <a:pt x="144" y="23"/>
                </a:lnTo>
                <a:lnTo>
                  <a:pt x="136" y="32"/>
                </a:lnTo>
                <a:lnTo>
                  <a:pt x="130" y="44"/>
                </a:lnTo>
                <a:lnTo>
                  <a:pt x="126" y="57"/>
                </a:lnTo>
                <a:lnTo>
                  <a:pt x="125" y="70"/>
                </a:lnTo>
                <a:lnTo>
                  <a:pt x="126" y="83"/>
                </a:lnTo>
                <a:lnTo>
                  <a:pt x="131" y="96"/>
                </a:lnTo>
                <a:lnTo>
                  <a:pt x="122" y="109"/>
                </a:lnTo>
                <a:lnTo>
                  <a:pt x="114" y="120"/>
                </a:lnTo>
                <a:lnTo>
                  <a:pt x="96" y="143"/>
                </a:lnTo>
                <a:lnTo>
                  <a:pt x="80" y="161"/>
                </a:lnTo>
                <a:lnTo>
                  <a:pt x="69" y="172"/>
                </a:lnTo>
                <a:lnTo>
                  <a:pt x="62" y="171"/>
                </a:lnTo>
                <a:lnTo>
                  <a:pt x="57" y="170"/>
                </a:lnTo>
                <a:lnTo>
                  <a:pt x="48" y="171"/>
                </a:lnTo>
                <a:lnTo>
                  <a:pt x="40" y="174"/>
                </a:lnTo>
                <a:lnTo>
                  <a:pt x="34" y="178"/>
                </a:lnTo>
                <a:lnTo>
                  <a:pt x="28" y="181"/>
                </a:lnTo>
                <a:lnTo>
                  <a:pt x="23" y="188"/>
                </a:lnTo>
                <a:lnTo>
                  <a:pt x="19" y="194"/>
                </a:lnTo>
                <a:lnTo>
                  <a:pt x="17" y="202"/>
                </a:lnTo>
                <a:lnTo>
                  <a:pt x="15" y="210"/>
                </a:lnTo>
                <a:lnTo>
                  <a:pt x="17" y="219"/>
                </a:lnTo>
                <a:lnTo>
                  <a:pt x="19" y="227"/>
                </a:lnTo>
                <a:lnTo>
                  <a:pt x="23" y="233"/>
                </a:lnTo>
                <a:lnTo>
                  <a:pt x="28" y="239"/>
                </a:lnTo>
                <a:lnTo>
                  <a:pt x="34" y="244"/>
                </a:lnTo>
                <a:lnTo>
                  <a:pt x="40" y="248"/>
                </a:lnTo>
                <a:lnTo>
                  <a:pt x="48" y="250"/>
                </a:lnTo>
                <a:lnTo>
                  <a:pt x="57" y="252"/>
                </a:lnTo>
                <a:lnTo>
                  <a:pt x="65" y="250"/>
                </a:lnTo>
                <a:lnTo>
                  <a:pt x="73" y="248"/>
                </a:lnTo>
                <a:lnTo>
                  <a:pt x="79" y="244"/>
                </a:lnTo>
                <a:lnTo>
                  <a:pt x="86" y="239"/>
                </a:lnTo>
                <a:lnTo>
                  <a:pt x="90" y="233"/>
                </a:lnTo>
                <a:lnTo>
                  <a:pt x="93" y="227"/>
                </a:lnTo>
                <a:lnTo>
                  <a:pt x="96" y="219"/>
                </a:lnTo>
                <a:lnTo>
                  <a:pt x="97" y="210"/>
                </a:lnTo>
                <a:lnTo>
                  <a:pt x="96" y="202"/>
                </a:lnTo>
                <a:lnTo>
                  <a:pt x="93" y="196"/>
                </a:lnTo>
                <a:lnTo>
                  <a:pt x="104" y="184"/>
                </a:lnTo>
                <a:lnTo>
                  <a:pt x="119" y="167"/>
                </a:lnTo>
                <a:lnTo>
                  <a:pt x="140" y="149"/>
                </a:lnTo>
                <a:lnTo>
                  <a:pt x="152" y="139"/>
                </a:lnTo>
                <a:lnTo>
                  <a:pt x="166" y="130"/>
                </a:lnTo>
                <a:close/>
                <a:moveTo>
                  <a:pt x="57" y="232"/>
                </a:moveTo>
                <a:lnTo>
                  <a:pt x="57" y="232"/>
                </a:lnTo>
                <a:lnTo>
                  <a:pt x="52" y="232"/>
                </a:lnTo>
                <a:lnTo>
                  <a:pt x="48" y="231"/>
                </a:lnTo>
                <a:lnTo>
                  <a:pt x="44" y="228"/>
                </a:lnTo>
                <a:lnTo>
                  <a:pt x="41" y="226"/>
                </a:lnTo>
                <a:lnTo>
                  <a:pt x="39" y="223"/>
                </a:lnTo>
                <a:lnTo>
                  <a:pt x="36" y="219"/>
                </a:lnTo>
                <a:lnTo>
                  <a:pt x="35" y="215"/>
                </a:lnTo>
                <a:lnTo>
                  <a:pt x="35" y="210"/>
                </a:lnTo>
                <a:lnTo>
                  <a:pt x="35" y="206"/>
                </a:lnTo>
                <a:lnTo>
                  <a:pt x="36" y="202"/>
                </a:lnTo>
                <a:lnTo>
                  <a:pt x="39" y="198"/>
                </a:lnTo>
                <a:lnTo>
                  <a:pt x="41" y="196"/>
                </a:lnTo>
                <a:lnTo>
                  <a:pt x="44" y="193"/>
                </a:lnTo>
                <a:lnTo>
                  <a:pt x="48" y="191"/>
                </a:lnTo>
                <a:lnTo>
                  <a:pt x="52" y="189"/>
                </a:lnTo>
                <a:lnTo>
                  <a:pt x="57" y="189"/>
                </a:lnTo>
                <a:lnTo>
                  <a:pt x="61" y="189"/>
                </a:lnTo>
                <a:lnTo>
                  <a:pt x="65" y="191"/>
                </a:lnTo>
                <a:lnTo>
                  <a:pt x="69" y="193"/>
                </a:lnTo>
                <a:lnTo>
                  <a:pt x="71" y="196"/>
                </a:lnTo>
                <a:lnTo>
                  <a:pt x="74" y="198"/>
                </a:lnTo>
                <a:lnTo>
                  <a:pt x="77" y="202"/>
                </a:lnTo>
                <a:lnTo>
                  <a:pt x="78" y="206"/>
                </a:lnTo>
                <a:lnTo>
                  <a:pt x="78" y="210"/>
                </a:lnTo>
                <a:lnTo>
                  <a:pt x="78" y="215"/>
                </a:lnTo>
                <a:lnTo>
                  <a:pt x="77" y="219"/>
                </a:lnTo>
                <a:lnTo>
                  <a:pt x="74" y="223"/>
                </a:lnTo>
                <a:lnTo>
                  <a:pt x="71" y="226"/>
                </a:lnTo>
                <a:lnTo>
                  <a:pt x="69" y="228"/>
                </a:lnTo>
                <a:lnTo>
                  <a:pt x="65" y="231"/>
                </a:lnTo>
                <a:lnTo>
                  <a:pt x="61" y="232"/>
                </a:lnTo>
                <a:lnTo>
                  <a:pt x="57" y="232"/>
                </a:lnTo>
                <a:close/>
                <a:moveTo>
                  <a:pt x="61" y="79"/>
                </a:moveTo>
                <a:lnTo>
                  <a:pt x="99" y="119"/>
                </a:lnTo>
                <a:lnTo>
                  <a:pt x="117" y="100"/>
                </a:lnTo>
                <a:lnTo>
                  <a:pt x="79" y="61"/>
                </a:lnTo>
                <a:lnTo>
                  <a:pt x="88" y="52"/>
                </a:lnTo>
                <a:lnTo>
                  <a:pt x="36" y="0"/>
                </a:lnTo>
                <a:lnTo>
                  <a:pt x="0" y="37"/>
                </a:lnTo>
                <a:lnTo>
                  <a:pt x="51" y="88"/>
                </a:lnTo>
                <a:lnTo>
                  <a:pt x="61" y="79"/>
                </a:lnTo>
                <a:close/>
                <a:moveTo>
                  <a:pt x="179" y="139"/>
                </a:moveTo>
                <a:lnTo>
                  <a:pt x="179" y="139"/>
                </a:lnTo>
                <a:lnTo>
                  <a:pt x="174" y="140"/>
                </a:lnTo>
                <a:lnTo>
                  <a:pt x="169" y="144"/>
                </a:lnTo>
                <a:lnTo>
                  <a:pt x="161" y="148"/>
                </a:lnTo>
                <a:lnTo>
                  <a:pt x="153" y="154"/>
                </a:lnTo>
                <a:lnTo>
                  <a:pt x="144" y="162"/>
                </a:lnTo>
                <a:lnTo>
                  <a:pt x="135" y="172"/>
                </a:lnTo>
                <a:lnTo>
                  <a:pt x="126" y="185"/>
                </a:lnTo>
                <a:lnTo>
                  <a:pt x="155" y="214"/>
                </a:lnTo>
                <a:lnTo>
                  <a:pt x="184" y="244"/>
                </a:lnTo>
                <a:lnTo>
                  <a:pt x="188" y="248"/>
                </a:lnTo>
                <a:lnTo>
                  <a:pt x="194" y="250"/>
                </a:lnTo>
                <a:lnTo>
                  <a:pt x="197" y="252"/>
                </a:lnTo>
                <a:lnTo>
                  <a:pt x="203" y="252"/>
                </a:lnTo>
                <a:lnTo>
                  <a:pt x="208" y="252"/>
                </a:lnTo>
                <a:lnTo>
                  <a:pt x="213" y="250"/>
                </a:lnTo>
                <a:lnTo>
                  <a:pt x="217" y="248"/>
                </a:lnTo>
                <a:lnTo>
                  <a:pt x="221" y="244"/>
                </a:lnTo>
                <a:lnTo>
                  <a:pt x="236" y="230"/>
                </a:lnTo>
                <a:lnTo>
                  <a:pt x="239" y="226"/>
                </a:lnTo>
                <a:lnTo>
                  <a:pt x="242" y="220"/>
                </a:lnTo>
                <a:lnTo>
                  <a:pt x="243" y="217"/>
                </a:lnTo>
                <a:lnTo>
                  <a:pt x="243" y="211"/>
                </a:lnTo>
                <a:lnTo>
                  <a:pt x="243" y="206"/>
                </a:lnTo>
                <a:lnTo>
                  <a:pt x="242" y="201"/>
                </a:lnTo>
                <a:lnTo>
                  <a:pt x="239" y="197"/>
                </a:lnTo>
                <a:lnTo>
                  <a:pt x="236" y="193"/>
                </a:lnTo>
                <a:lnTo>
                  <a:pt x="179" y="139"/>
                </a:lnTo>
                <a:close/>
                <a:moveTo>
                  <a:pt x="205" y="233"/>
                </a:moveTo>
                <a:lnTo>
                  <a:pt x="205" y="233"/>
                </a:lnTo>
                <a:lnTo>
                  <a:pt x="203" y="236"/>
                </a:lnTo>
                <a:lnTo>
                  <a:pt x="200" y="236"/>
                </a:lnTo>
                <a:lnTo>
                  <a:pt x="197" y="236"/>
                </a:lnTo>
                <a:lnTo>
                  <a:pt x="196" y="233"/>
                </a:lnTo>
                <a:lnTo>
                  <a:pt x="148" y="187"/>
                </a:lnTo>
                <a:lnTo>
                  <a:pt x="147" y="184"/>
                </a:lnTo>
                <a:lnTo>
                  <a:pt x="147" y="183"/>
                </a:lnTo>
                <a:lnTo>
                  <a:pt x="147" y="180"/>
                </a:lnTo>
                <a:lnTo>
                  <a:pt x="148" y="178"/>
                </a:lnTo>
                <a:lnTo>
                  <a:pt x="151" y="176"/>
                </a:lnTo>
                <a:lnTo>
                  <a:pt x="153" y="175"/>
                </a:lnTo>
                <a:lnTo>
                  <a:pt x="156" y="176"/>
                </a:lnTo>
                <a:lnTo>
                  <a:pt x="157" y="178"/>
                </a:lnTo>
                <a:lnTo>
                  <a:pt x="205" y="224"/>
                </a:lnTo>
                <a:lnTo>
                  <a:pt x="207" y="227"/>
                </a:lnTo>
                <a:lnTo>
                  <a:pt x="207" y="230"/>
                </a:lnTo>
                <a:lnTo>
                  <a:pt x="207" y="232"/>
                </a:lnTo>
                <a:lnTo>
                  <a:pt x="205" y="233"/>
                </a:lnTo>
                <a:close/>
                <a:moveTo>
                  <a:pt x="226" y="213"/>
                </a:moveTo>
                <a:lnTo>
                  <a:pt x="226" y="213"/>
                </a:lnTo>
                <a:lnTo>
                  <a:pt x="223" y="215"/>
                </a:lnTo>
                <a:lnTo>
                  <a:pt x="221" y="215"/>
                </a:lnTo>
                <a:lnTo>
                  <a:pt x="218" y="215"/>
                </a:lnTo>
                <a:lnTo>
                  <a:pt x="217" y="213"/>
                </a:lnTo>
                <a:lnTo>
                  <a:pt x="169" y="166"/>
                </a:lnTo>
                <a:lnTo>
                  <a:pt x="168" y="163"/>
                </a:lnTo>
                <a:lnTo>
                  <a:pt x="168" y="162"/>
                </a:lnTo>
                <a:lnTo>
                  <a:pt x="168" y="159"/>
                </a:lnTo>
                <a:lnTo>
                  <a:pt x="169" y="157"/>
                </a:lnTo>
                <a:lnTo>
                  <a:pt x="171" y="155"/>
                </a:lnTo>
                <a:lnTo>
                  <a:pt x="174" y="154"/>
                </a:lnTo>
                <a:lnTo>
                  <a:pt x="177" y="155"/>
                </a:lnTo>
                <a:lnTo>
                  <a:pt x="178" y="157"/>
                </a:lnTo>
                <a:lnTo>
                  <a:pt x="226" y="204"/>
                </a:lnTo>
                <a:lnTo>
                  <a:pt x="227" y="206"/>
                </a:lnTo>
                <a:lnTo>
                  <a:pt x="227" y="209"/>
                </a:lnTo>
                <a:lnTo>
                  <a:pt x="227" y="211"/>
                </a:lnTo>
                <a:lnTo>
                  <a:pt x="226" y="2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627" name="Freeform 123"/>
          <p:cNvSpPr>
            <a:spLocks noEditPoints="1" noChangeArrowheads="1"/>
          </p:cNvSpPr>
          <p:nvPr/>
        </p:nvSpPr>
        <p:spPr bwMode="auto">
          <a:xfrm>
            <a:off x="6772275" y="3408363"/>
            <a:ext cx="625475" cy="312737"/>
          </a:xfrm>
          <a:custGeom>
            <a:avLst/>
            <a:gdLst>
              <a:gd name="T0" fmla="*/ 1513886575 w 248"/>
              <a:gd name="T1" fmla="*/ 394373967 h 124"/>
              <a:gd name="T2" fmla="*/ 1526607930 w 248"/>
              <a:gd name="T3" fmla="*/ 457980638 h 124"/>
              <a:gd name="T4" fmla="*/ 1564774515 w 248"/>
              <a:gd name="T5" fmla="*/ 636084359 h 124"/>
              <a:gd name="T6" fmla="*/ 1513886575 w 248"/>
              <a:gd name="T7" fmla="*/ 712414886 h 124"/>
              <a:gd name="T8" fmla="*/ 1424834572 w 248"/>
              <a:gd name="T9" fmla="*/ 776024079 h 124"/>
              <a:gd name="T10" fmla="*/ 1323061215 w 248"/>
              <a:gd name="T11" fmla="*/ 788745413 h 124"/>
              <a:gd name="T12" fmla="*/ 1234009211 w 248"/>
              <a:gd name="T13" fmla="*/ 725136220 h 124"/>
              <a:gd name="T14" fmla="*/ 954129326 w 248"/>
              <a:gd name="T15" fmla="*/ 712414886 h 124"/>
              <a:gd name="T16" fmla="*/ 928686617 w 248"/>
              <a:gd name="T17" fmla="*/ 686972218 h 124"/>
              <a:gd name="T18" fmla="*/ 432538661 w 248"/>
              <a:gd name="T19" fmla="*/ 737857554 h 124"/>
              <a:gd name="T20" fmla="*/ 343486658 w 248"/>
              <a:gd name="T21" fmla="*/ 776024079 h 124"/>
              <a:gd name="T22" fmla="*/ 228991946 w 248"/>
              <a:gd name="T23" fmla="*/ 788745413 h 124"/>
              <a:gd name="T24" fmla="*/ 139939943 w 248"/>
              <a:gd name="T25" fmla="*/ 686972218 h 124"/>
              <a:gd name="T26" fmla="*/ 76330649 w 248"/>
              <a:gd name="T27" fmla="*/ 686972218 h 124"/>
              <a:gd name="T28" fmla="*/ 89052003 w 248"/>
              <a:gd name="T29" fmla="*/ 572477689 h 124"/>
              <a:gd name="T30" fmla="*/ 50887940 w 248"/>
              <a:gd name="T31" fmla="*/ 534311165 h 124"/>
              <a:gd name="T32" fmla="*/ 50887940 w 248"/>
              <a:gd name="T33" fmla="*/ 12721334 h 124"/>
              <a:gd name="T34" fmla="*/ 903243908 w 248"/>
              <a:gd name="T35" fmla="*/ 12721334 h 124"/>
              <a:gd name="T36" fmla="*/ 877801199 w 248"/>
              <a:gd name="T37" fmla="*/ 534311165 h 124"/>
              <a:gd name="T38" fmla="*/ 928686617 w 248"/>
              <a:gd name="T39" fmla="*/ 572477689 h 124"/>
              <a:gd name="T40" fmla="*/ 1399391863 w 248"/>
              <a:gd name="T41" fmla="*/ 318043441 h 124"/>
              <a:gd name="T42" fmla="*/ 1183121272 w 248"/>
              <a:gd name="T43" fmla="*/ 674250884 h 124"/>
              <a:gd name="T44" fmla="*/ 190825361 w 248"/>
              <a:gd name="T45" fmla="*/ 139939719 h 124"/>
              <a:gd name="T46" fmla="*/ 254434655 w 248"/>
              <a:gd name="T47" fmla="*/ 292598250 h 124"/>
              <a:gd name="T48" fmla="*/ 254434655 w 248"/>
              <a:gd name="T49" fmla="*/ 241712914 h 124"/>
              <a:gd name="T50" fmla="*/ 305322595 w 248"/>
              <a:gd name="T51" fmla="*/ 139939719 h 124"/>
              <a:gd name="T52" fmla="*/ 318043949 w 248"/>
              <a:gd name="T53" fmla="*/ 394373967 h 124"/>
              <a:gd name="T54" fmla="*/ 407095952 w 248"/>
              <a:gd name="T55" fmla="*/ 279876916 h 124"/>
              <a:gd name="T56" fmla="*/ 483426601 w 248"/>
              <a:gd name="T57" fmla="*/ 394373967 h 124"/>
              <a:gd name="T58" fmla="*/ 470705247 w 248"/>
              <a:gd name="T59" fmla="*/ 279876916 h 124"/>
              <a:gd name="T60" fmla="*/ 483426601 w 248"/>
              <a:gd name="T61" fmla="*/ 203546390 h 124"/>
              <a:gd name="T62" fmla="*/ 368929367 w 248"/>
              <a:gd name="T63" fmla="*/ 139939719 h 124"/>
              <a:gd name="T64" fmla="*/ 394374598 w 248"/>
              <a:gd name="T65" fmla="*/ 241712914 h 124"/>
              <a:gd name="T66" fmla="*/ 419817307 w 248"/>
              <a:gd name="T67" fmla="*/ 203546390 h 124"/>
              <a:gd name="T68" fmla="*/ 508869310 w 248"/>
              <a:gd name="T69" fmla="*/ 139939719 h 124"/>
              <a:gd name="T70" fmla="*/ 623366544 w 248"/>
              <a:gd name="T71" fmla="*/ 343486109 h 124"/>
              <a:gd name="T72" fmla="*/ 610642667 w 248"/>
              <a:gd name="T73" fmla="*/ 292598250 h 124"/>
              <a:gd name="T74" fmla="*/ 572478604 w 248"/>
              <a:gd name="T75" fmla="*/ 190825056 h 124"/>
              <a:gd name="T76" fmla="*/ 508869310 w 248"/>
              <a:gd name="T77" fmla="*/ 139939719 h 124"/>
              <a:gd name="T78" fmla="*/ 763303965 w 248"/>
              <a:gd name="T79" fmla="*/ 394373967 h 124"/>
              <a:gd name="T80" fmla="*/ 712418547 w 248"/>
              <a:gd name="T81" fmla="*/ 292598250 h 124"/>
              <a:gd name="T82" fmla="*/ 712418547 w 248"/>
              <a:gd name="T83" fmla="*/ 241712914 h 124"/>
              <a:gd name="T84" fmla="*/ 763303965 w 248"/>
              <a:gd name="T85" fmla="*/ 139939719 h 124"/>
              <a:gd name="T86" fmla="*/ 279877364 w 248"/>
              <a:gd name="T87" fmla="*/ 585199023 h 124"/>
              <a:gd name="T88" fmla="*/ 203546715 w 248"/>
              <a:gd name="T89" fmla="*/ 623363025 h 124"/>
              <a:gd name="T90" fmla="*/ 216270592 w 248"/>
              <a:gd name="T91" fmla="*/ 712414886 h 124"/>
              <a:gd name="T92" fmla="*/ 305322595 w 248"/>
              <a:gd name="T93" fmla="*/ 725136220 h 124"/>
              <a:gd name="T94" fmla="*/ 343486658 w 248"/>
              <a:gd name="T95" fmla="*/ 648805693 h 124"/>
              <a:gd name="T96" fmla="*/ 305322595 w 248"/>
              <a:gd name="T97" fmla="*/ 585199023 h 124"/>
              <a:gd name="T98" fmla="*/ 1348503923 w 248"/>
              <a:gd name="T99" fmla="*/ 572477689 h 124"/>
              <a:gd name="T100" fmla="*/ 1284894629 w 248"/>
              <a:gd name="T101" fmla="*/ 623363025 h 124"/>
              <a:gd name="T102" fmla="*/ 1297618506 w 248"/>
              <a:gd name="T103" fmla="*/ 712414886 h 124"/>
              <a:gd name="T104" fmla="*/ 1386670509 w 248"/>
              <a:gd name="T105" fmla="*/ 725136220 h 124"/>
              <a:gd name="T106" fmla="*/ 1424834572 w 248"/>
              <a:gd name="T107" fmla="*/ 648805693 h 124"/>
              <a:gd name="T108" fmla="*/ 1386670509 w 248"/>
              <a:gd name="T109" fmla="*/ 585199023 h 124"/>
              <a:gd name="T110" fmla="*/ 1017738620 w 248"/>
              <a:gd name="T111" fmla="*/ 394373967 h 124"/>
              <a:gd name="T112" fmla="*/ 1106790623 w 248"/>
              <a:gd name="T113" fmla="*/ 368928777 h 124"/>
              <a:gd name="T114" fmla="*/ 1335782569 w 248"/>
              <a:gd name="T115" fmla="*/ 356207443 h 124"/>
              <a:gd name="T116" fmla="*/ 1017738620 w 248"/>
              <a:gd name="T117" fmla="*/ 152661053 h 124"/>
              <a:gd name="T118" fmla="*/ 1221287857 w 248"/>
              <a:gd name="T119" fmla="*/ 356207443 h 12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48" h="124">
                <a:moveTo>
                  <a:pt x="234" y="56"/>
                </a:moveTo>
                <a:lnTo>
                  <a:pt x="234" y="56"/>
                </a:lnTo>
                <a:lnTo>
                  <a:pt x="238" y="62"/>
                </a:lnTo>
                <a:lnTo>
                  <a:pt x="232" y="62"/>
                </a:lnTo>
                <a:lnTo>
                  <a:pt x="232" y="72"/>
                </a:lnTo>
                <a:lnTo>
                  <a:pt x="240" y="72"/>
                </a:lnTo>
                <a:lnTo>
                  <a:pt x="242" y="80"/>
                </a:lnTo>
                <a:lnTo>
                  <a:pt x="248" y="80"/>
                </a:lnTo>
                <a:lnTo>
                  <a:pt x="246" y="100"/>
                </a:lnTo>
                <a:lnTo>
                  <a:pt x="242" y="102"/>
                </a:lnTo>
                <a:lnTo>
                  <a:pt x="242" y="112"/>
                </a:lnTo>
                <a:lnTo>
                  <a:pt x="238" y="112"/>
                </a:lnTo>
                <a:lnTo>
                  <a:pt x="232" y="112"/>
                </a:lnTo>
                <a:lnTo>
                  <a:pt x="230" y="118"/>
                </a:lnTo>
                <a:lnTo>
                  <a:pt x="224" y="122"/>
                </a:lnTo>
                <a:lnTo>
                  <a:pt x="218" y="124"/>
                </a:lnTo>
                <a:lnTo>
                  <a:pt x="212" y="124"/>
                </a:lnTo>
                <a:lnTo>
                  <a:pt x="208" y="124"/>
                </a:lnTo>
                <a:lnTo>
                  <a:pt x="202" y="122"/>
                </a:lnTo>
                <a:lnTo>
                  <a:pt x="198" y="118"/>
                </a:lnTo>
                <a:lnTo>
                  <a:pt x="194" y="114"/>
                </a:lnTo>
                <a:lnTo>
                  <a:pt x="186" y="116"/>
                </a:lnTo>
                <a:lnTo>
                  <a:pt x="148" y="116"/>
                </a:lnTo>
                <a:lnTo>
                  <a:pt x="150" y="112"/>
                </a:lnTo>
                <a:lnTo>
                  <a:pt x="186" y="112"/>
                </a:lnTo>
                <a:lnTo>
                  <a:pt x="186" y="108"/>
                </a:lnTo>
                <a:lnTo>
                  <a:pt x="146" y="108"/>
                </a:lnTo>
                <a:lnTo>
                  <a:pt x="144" y="116"/>
                </a:lnTo>
                <a:lnTo>
                  <a:pt x="86" y="116"/>
                </a:lnTo>
                <a:lnTo>
                  <a:pt x="68" y="116"/>
                </a:lnTo>
                <a:lnTo>
                  <a:pt x="62" y="114"/>
                </a:lnTo>
                <a:lnTo>
                  <a:pt x="58" y="118"/>
                </a:lnTo>
                <a:lnTo>
                  <a:pt x="54" y="122"/>
                </a:lnTo>
                <a:lnTo>
                  <a:pt x="48" y="124"/>
                </a:lnTo>
                <a:lnTo>
                  <a:pt x="44" y="124"/>
                </a:lnTo>
                <a:lnTo>
                  <a:pt x="36" y="124"/>
                </a:lnTo>
                <a:lnTo>
                  <a:pt x="30" y="120"/>
                </a:lnTo>
                <a:lnTo>
                  <a:pt x="24" y="114"/>
                </a:lnTo>
                <a:lnTo>
                  <a:pt x="22" y="108"/>
                </a:lnTo>
                <a:lnTo>
                  <a:pt x="16" y="108"/>
                </a:lnTo>
                <a:lnTo>
                  <a:pt x="14" y="108"/>
                </a:lnTo>
                <a:lnTo>
                  <a:pt x="12" y="108"/>
                </a:lnTo>
                <a:lnTo>
                  <a:pt x="0" y="104"/>
                </a:lnTo>
                <a:lnTo>
                  <a:pt x="0" y="90"/>
                </a:lnTo>
                <a:lnTo>
                  <a:pt x="14" y="90"/>
                </a:lnTo>
                <a:lnTo>
                  <a:pt x="14" y="86"/>
                </a:lnTo>
                <a:lnTo>
                  <a:pt x="12" y="86"/>
                </a:lnTo>
                <a:lnTo>
                  <a:pt x="8" y="84"/>
                </a:lnTo>
                <a:lnTo>
                  <a:pt x="6" y="80"/>
                </a:lnTo>
                <a:lnTo>
                  <a:pt x="6" y="6"/>
                </a:lnTo>
                <a:lnTo>
                  <a:pt x="8" y="2"/>
                </a:lnTo>
                <a:lnTo>
                  <a:pt x="12" y="0"/>
                </a:lnTo>
                <a:lnTo>
                  <a:pt x="136" y="0"/>
                </a:lnTo>
                <a:lnTo>
                  <a:pt x="142" y="2"/>
                </a:lnTo>
                <a:lnTo>
                  <a:pt x="142" y="6"/>
                </a:lnTo>
                <a:lnTo>
                  <a:pt x="140" y="80"/>
                </a:lnTo>
                <a:lnTo>
                  <a:pt x="138" y="84"/>
                </a:lnTo>
                <a:lnTo>
                  <a:pt x="134" y="86"/>
                </a:lnTo>
                <a:lnTo>
                  <a:pt x="134" y="90"/>
                </a:lnTo>
                <a:lnTo>
                  <a:pt x="146" y="90"/>
                </a:lnTo>
                <a:lnTo>
                  <a:pt x="150" y="16"/>
                </a:lnTo>
                <a:lnTo>
                  <a:pt x="198" y="20"/>
                </a:lnTo>
                <a:lnTo>
                  <a:pt x="220" y="50"/>
                </a:lnTo>
                <a:lnTo>
                  <a:pt x="234" y="56"/>
                </a:lnTo>
                <a:close/>
                <a:moveTo>
                  <a:pt x="186" y="106"/>
                </a:moveTo>
                <a:lnTo>
                  <a:pt x="186" y="106"/>
                </a:lnTo>
                <a:close/>
                <a:moveTo>
                  <a:pt x="230" y="90"/>
                </a:moveTo>
                <a:lnTo>
                  <a:pt x="230" y="90"/>
                </a:lnTo>
                <a:close/>
                <a:moveTo>
                  <a:pt x="30" y="22"/>
                </a:moveTo>
                <a:lnTo>
                  <a:pt x="30" y="62"/>
                </a:lnTo>
                <a:lnTo>
                  <a:pt x="40" y="62"/>
                </a:lnTo>
                <a:lnTo>
                  <a:pt x="40" y="46"/>
                </a:lnTo>
                <a:lnTo>
                  <a:pt x="48" y="46"/>
                </a:lnTo>
                <a:lnTo>
                  <a:pt x="48" y="38"/>
                </a:lnTo>
                <a:lnTo>
                  <a:pt x="40" y="38"/>
                </a:lnTo>
                <a:lnTo>
                  <a:pt x="40" y="30"/>
                </a:lnTo>
                <a:lnTo>
                  <a:pt x="48" y="30"/>
                </a:lnTo>
                <a:lnTo>
                  <a:pt x="48" y="22"/>
                </a:lnTo>
                <a:lnTo>
                  <a:pt x="30" y="22"/>
                </a:lnTo>
                <a:close/>
                <a:moveTo>
                  <a:pt x="50" y="22"/>
                </a:moveTo>
                <a:lnTo>
                  <a:pt x="50" y="62"/>
                </a:lnTo>
                <a:lnTo>
                  <a:pt x="62" y="62"/>
                </a:lnTo>
                <a:lnTo>
                  <a:pt x="62" y="44"/>
                </a:lnTo>
                <a:lnTo>
                  <a:pt x="64" y="44"/>
                </a:lnTo>
                <a:lnTo>
                  <a:pt x="66" y="48"/>
                </a:lnTo>
                <a:lnTo>
                  <a:pt x="66" y="62"/>
                </a:lnTo>
                <a:lnTo>
                  <a:pt x="76" y="62"/>
                </a:lnTo>
                <a:lnTo>
                  <a:pt x="76" y="52"/>
                </a:lnTo>
                <a:lnTo>
                  <a:pt x="74" y="46"/>
                </a:lnTo>
                <a:lnTo>
                  <a:pt x="74" y="44"/>
                </a:lnTo>
                <a:lnTo>
                  <a:pt x="70" y="40"/>
                </a:lnTo>
                <a:lnTo>
                  <a:pt x="74" y="38"/>
                </a:lnTo>
                <a:lnTo>
                  <a:pt x="76" y="32"/>
                </a:lnTo>
                <a:lnTo>
                  <a:pt x="74" y="24"/>
                </a:lnTo>
                <a:lnTo>
                  <a:pt x="70" y="22"/>
                </a:lnTo>
                <a:lnTo>
                  <a:pt x="58" y="22"/>
                </a:lnTo>
                <a:lnTo>
                  <a:pt x="50" y="22"/>
                </a:lnTo>
                <a:close/>
                <a:moveTo>
                  <a:pt x="62" y="28"/>
                </a:moveTo>
                <a:lnTo>
                  <a:pt x="62" y="38"/>
                </a:lnTo>
                <a:lnTo>
                  <a:pt x="64" y="36"/>
                </a:lnTo>
                <a:lnTo>
                  <a:pt x="66" y="34"/>
                </a:lnTo>
                <a:lnTo>
                  <a:pt x="66" y="32"/>
                </a:lnTo>
                <a:lnTo>
                  <a:pt x="64" y="28"/>
                </a:lnTo>
                <a:lnTo>
                  <a:pt x="62" y="28"/>
                </a:lnTo>
                <a:close/>
                <a:moveTo>
                  <a:pt x="80" y="22"/>
                </a:moveTo>
                <a:lnTo>
                  <a:pt x="80" y="62"/>
                </a:lnTo>
                <a:lnTo>
                  <a:pt x="98" y="62"/>
                </a:lnTo>
                <a:lnTo>
                  <a:pt x="98" y="54"/>
                </a:lnTo>
                <a:lnTo>
                  <a:pt x="90" y="54"/>
                </a:lnTo>
                <a:lnTo>
                  <a:pt x="90" y="46"/>
                </a:lnTo>
                <a:lnTo>
                  <a:pt x="96" y="46"/>
                </a:lnTo>
                <a:lnTo>
                  <a:pt x="96" y="38"/>
                </a:lnTo>
                <a:lnTo>
                  <a:pt x="90" y="38"/>
                </a:lnTo>
                <a:lnTo>
                  <a:pt x="90" y="30"/>
                </a:lnTo>
                <a:lnTo>
                  <a:pt x="98" y="30"/>
                </a:lnTo>
                <a:lnTo>
                  <a:pt x="98" y="22"/>
                </a:lnTo>
                <a:lnTo>
                  <a:pt x="80" y="22"/>
                </a:lnTo>
                <a:close/>
                <a:moveTo>
                  <a:pt x="102" y="22"/>
                </a:moveTo>
                <a:lnTo>
                  <a:pt x="102" y="62"/>
                </a:lnTo>
                <a:lnTo>
                  <a:pt x="120" y="62"/>
                </a:lnTo>
                <a:lnTo>
                  <a:pt x="120" y="54"/>
                </a:lnTo>
                <a:lnTo>
                  <a:pt x="112" y="54"/>
                </a:lnTo>
                <a:lnTo>
                  <a:pt x="112" y="46"/>
                </a:lnTo>
                <a:lnTo>
                  <a:pt x="118" y="46"/>
                </a:lnTo>
                <a:lnTo>
                  <a:pt x="118" y="38"/>
                </a:lnTo>
                <a:lnTo>
                  <a:pt x="112" y="38"/>
                </a:lnTo>
                <a:lnTo>
                  <a:pt x="112" y="30"/>
                </a:lnTo>
                <a:lnTo>
                  <a:pt x="120" y="30"/>
                </a:lnTo>
                <a:lnTo>
                  <a:pt x="120" y="22"/>
                </a:lnTo>
                <a:lnTo>
                  <a:pt x="102" y="22"/>
                </a:lnTo>
                <a:close/>
                <a:moveTo>
                  <a:pt x="44" y="92"/>
                </a:moveTo>
                <a:lnTo>
                  <a:pt x="44" y="92"/>
                </a:lnTo>
                <a:lnTo>
                  <a:pt x="38" y="92"/>
                </a:lnTo>
                <a:lnTo>
                  <a:pt x="34" y="94"/>
                </a:lnTo>
                <a:lnTo>
                  <a:pt x="32" y="98"/>
                </a:lnTo>
                <a:lnTo>
                  <a:pt x="32" y="102"/>
                </a:lnTo>
                <a:lnTo>
                  <a:pt x="32" y="108"/>
                </a:lnTo>
                <a:lnTo>
                  <a:pt x="34" y="112"/>
                </a:lnTo>
                <a:lnTo>
                  <a:pt x="38" y="114"/>
                </a:lnTo>
                <a:lnTo>
                  <a:pt x="44" y="114"/>
                </a:lnTo>
                <a:lnTo>
                  <a:pt x="48" y="114"/>
                </a:lnTo>
                <a:lnTo>
                  <a:pt x="52" y="112"/>
                </a:lnTo>
                <a:lnTo>
                  <a:pt x="54" y="108"/>
                </a:lnTo>
                <a:lnTo>
                  <a:pt x="54" y="102"/>
                </a:lnTo>
                <a:lnTo>
                  <a:pt x="54" y="98"/>
                </a:lnTo>
                <a:lnTo>
                  <a:pt x="52" y="94"/>
                </a:lnTo>
                <a:lnTo>
                  <a:pt x="48" y="92"/>
                </a:lnTo>
                <a:lnTo>
                  <a:pt x="44" y="92"/>
                </a:lnTo>
                <a:close/>
                <a:moveTo>
                  <a:pt x="212" y="90"/>
                </a:moveTo>
                <a:lnTo>
                  <a:pt x="212" y="90"/>
                </a:lnTo>
                <a:lnTo>
                  <a:pt x="208" y="92"/>
                </a:lnTo>
                <a:lnTo>
                  <a:pt x="204" y="94"/>
                </a:lnTo>
                <a:lnTo>
                  <a:pt x="202" y="98"/>
                </a:lnTo>
                <a:lnTo>
                  <a:pt x="200" y="102"/>
                </a:lnTo>
                <a:lnTo>
                  <a:pt x="202" y="108"/>
                </a:lnTo>
                <a:lnTo>
                  <a:pt x="204" y="112"/>
                </a:lnTo>
                <a:lnTo>
                  <a:pt x="208" y="114"/>
                </a:lnTo>
                <a:lnTo>
                  <a:pt x="212" y="114"/>
                </a:lnTo>
                <a:lnTo>
                  <a:pt x="218" y="114"/>
                </a:lnTo>
                <a:lnTo>
                  <a:pt x="222" y="112"/>
                </a:lnTo>
                <a:lnTo>
                  <a:pt x="224" y="108"/>
                </a:lnTo>
                <a:lnTo>
                  <a:pt x="224" y="102"/>
                </a:lnTo>
                <a:lnTo>
                  <a:pt x="224" y="98"/>
                </a:lnTo>
                <a:lnTo>
                  <a:pt x="222" y="94"/>
                </a:lnTo>
                <a:lnTo>
                  <a:pt x="218" y="92"/>
                </a:lnTo>
                <a:lnTo>
                  <a:pt x="212" y="90"/>
                </a:lnTo>
                <a:close/>
                <a:moveTo>
                  <a:pt x="160" y="56"/>
                </a:moveTo>
                <a:lnTo>
                  <a:pt x="160" y="62"/>
                </a:lnTo>
                <a:lnTo>
                  <a:pt x="166" y="62"/>
                </a:lnTo>
                <a:lnTo>
                  <a:pt x="174" y="60"/>
                </a:lnTo>
                <a:lnTo>
                  <a:pt x="174" y="58"/>
                </a:lnTo>
                <a:lnTo>
                  <a:pt x="174" y="56"/>
                </a:lnTo>
                <a:lnTo>
                  <a:pt x="160" y="56"/>
                </a:lnTo>
                <a:close/>
                <a:moveTo>
                  <a:pt x="210" y="56"/>
                </a:moveTo>
                <a:lnTo>
                  <a:pt x="210" y="56"/>
                </a:lnTo>
                <a:lnTo>
                  <a:pt x="192" y="26"/>
                </a:lnTo>
                <a:lnTo>
                  <a:pt x="160" y="24"/>
                </a:lnTo>
                <a:lnTo>
                  <a:pt x="160" y="50"/>
                </a:lnTo>
                <a:lnTo>
                  <a:pt x="190" y="52"/>
                </a:lnTo>
                <a:lnTo>
                  <a:pt x="192" y="56"/>
                </a:lnTo>
                <a:lnTo>
                  <a:pt x="210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628" name="Freeform 160"/>
          <p:cNvSpPr>
            <a:spLocks noEditPoints="1" noChangeArrowheads="1"/>
          </p:cNvSpPr>
          <p:nvPr/>
        </p:nvSpPr>
        <p:spPr bwMode="auto">
          <a:xfrm>
            <a:off x="8621713" y="3060700"/>
            <a:ext cx="1081087" cy="1009650"/>
          </a:xfrm>
          <a:custGeom>
            <a:avLst/>
            <a:gdLst>
              <a:gd name="T0" fmla="*/ 2147483646 w 210"/>
              <a:gd name="T1" fmla="*/ 0 h 196"/>
              <a:gd name="T2" fmla="*/ 2147483646 w 210"/>
              <a:gd name="T3" fmla="*/ 212284064 h 196"/>
              <a:gd name="T4" fmla="*/ 2147483646 w 210"/>
              <a:gd name="T5" fmla="*/ 742999374 h 196"/>
              <a:gd name="T6" fmla="*/ 2147483646 w 210"/>
              <a:gd name="T7" fmla="*/ 1592140781 h 196"/>
              <a:gd name="T8" fmla="*/ 2147483646 w 210"/>
              <a:gd name="T9" fmla="*/ 1220641094 h 196"/>
              <a:gd name="T10" fmla="*/ 2147483646 w 210"/>
              <a:gd name="T11" fmla="*/ 796067815 h 196"/>
              <a:gd name="T12" fmla="*/ 2147483646 w 210"/>
              <a:gd name="T13" fmla="*/ 636857343 h 196"/>
              <a:gd name="T14" fmla="*/ 1855155588 w 210"/>
              <a:gd name="T15" fmla="*/ 796067815 h 196"/>
              <a:gd name="T16" fmla="*/ 1219105774 w 210"/>
              <a:gd name="T17" fmla="*/ 1220641094 h 196"/>
              <a:gd name="T18" fmla="*/ 795067416 w 210"/>
              <a:gd name="T19" fmla="*/ 1857493285 h 196"/>
              <a:gd name="T20" fmla="*/ 636054962 w 210"/>
              <a:gd name="T21" fmla="*/ 2147483646 h 196"/>
              <a:gd name="T22" fmla="*/ 795067416 w 210"/>
              <a:gd name="T23" fmla="*/ 2147483646 h 196"/>
              <a:gd name="T24" fmla="*/ 1219105774 w 210"/>
              <a:gd name="T25" fmla="*/ 2147483646 h 196"/>
              <a:gd name="T26" fmla="*/ 1855155588 w 210"/>
              <a:gd name="T27" fmla="*/ 2147483646 h 196"/>
              <a:gd name="T28" fmla="*/ 2147483646 w 210"/>
              <a:gd name="T29" fmla="*/ 2147483646 h 196"/>
              <a:gd name="T30" fmla="*/ 2147483646 w 210"/>
              <a:gd name="T31" fmla="*/ 2147483646 h 196"/>
              <a:gd name="T32" fmla="*/ 2147483646 w 210"/>
              <a:gd name="T33" fmla="*/ 2147483646 h 196"/>
              <a:gd name="T34" fmla="*/ 2147483646 w 210"/>
              <a:gd name="T35" fmla="*/ 2147483646 h 196"/>
              <a:gd name="T36" fmla="*/ 2147483646 w 210"/>
              <a:gd name="T37" fmla="*/ 2147483646 h 196"/>
              <a:gd name="T38" fmla="*/ 2147483646 w 210"/>
              <a:gd name="T39" fmla="*/ 2147483646 h 196"/>
              <a:gd name="T40" fmla="*/ 2147483646 w 210"/>
              <a:gd name="T41" fmla="*/ 2147483646 h 196"/>
              <a:gd name="T42" fmla="*/ 1590134832 w 210"/>
              <a:gd name="T43" fmla="*/ 2147483646 h 196"/>
              <a:gd name="T44" fmla="*/ 795067416 w 210"/>
              <a:gd name="T45" fmla="*/ 2147483646 h 196"/>
              <a:gd name="T46" fmla="*/ 212016605 w 210"/>
              <a:gd name="T47" fmla="*/ 2147483646 h 196"/>
              <a:gd name="T48" fmla="*/ 0 w 210"/>
              <a:gd name="T49" fmla="*/ 2147483646 h 196"/>
              <a:gd name="T50" fmla="*/ 212016605 w 210"/>
              <a:gd name="T51" fmla="*/ 1592140781 h 196"/>
              <a:gd name="T52" fmla="*/ 795067416 w 210"/>
              <a:gd name="T53" fmla="*/ 742999374 h 196"/>
              <a:gd name="T54" fmla="*/ 1590134832 w 210"/>
              <a:gd name="T55" fmla="*/ 212284064 h 196"/>
              <a:gd name="T56" fmla="*/ 2147483646 w 210"/>
              <a:gd name="T57" fmla="*/ 0 h 196"/>
              <a:gd name="T58" fmla="*/ 1802151437 w 210"/>
              <a:gd name="T59" fmla="*/ 2016708908 h 196"/>
              <a:gd name="T60" fmla="*/ 2147483646 w 210"/>
              <a:gd name="T61" fmla="*/ 2147483646 h 196"/>
              <a:gd name="T62" fmla="*/ 2147483646 w 210"/>
              <a:gd name="T63" fmla="*/ 2147483646 h 196"/>
              <a:gd name="T64" fmla="*/ 2147483646 w 210"/>
              <a:gd name="T65" fmla="*/ 2147483646 h 196"/>
              <a:gd name="T66" fmla="*/ 2147483646 w 210"/>
              <a:gd name="T67" fmla="*/ 2147483646 h 196"/>
              <a:gd name="T68" fmla="*/ 2147483646 w 210"/>
              <a:gd name="T69" fmla="*/ 2147483646 h 196"/>
              <a:gd name="T70" fmla="*/ 2147483646 w 210"/>
              <a:gd name="T71" fmla="*/ 2147483646 h 196"/>
              <a:gd name="T72" fmla="*/ 2147483646 w 210"/>
              <a:gd name="T73" fmla="*/ 1751351253 h 196"/>
              <a:gd name="T74" fmla="*/ 2147483646 w 210"/>
              <a:gd name="T75" fmla="*/ 2147483646 h 196"/>
              <a:gd name="T76" fmla="*/ 2014173190 w 210"/>
              <a:gd name="T77" fmla="*/ 1804424845 h 196"/>
              <a:gd name="T78" fmla="*/ 2147483646 w 210"/>
              <a:gd name="T79" fmla="*/ 1857493285 h 196"/>
              <a:gd name="T80" fmla="*/ 2147483646 w 210"/>
              <a:gd name="T81" fmla="*/ 2147483646 h 196"/>
              <a:gd name="T82" fmla="*/ 2147483646 w 210"/>
              <a:gd name="T83" fmla="*/ 2147483646 h 196"/>
              <a:gd name="T84" fmla="*/ 2147483646 w 210"/>
              <a:gd name="T85" fmla="*/ 2147483646 h 196"/>
              <a:gd name="T86" fmla="*/ 2147483646 w 210"/>
              <a:gd name="T87" fmla="*/ 2147483646 h 196"/>
              <a:gd name="T88" fmla="*/ 2147483646 w 210"/>
              <a:gd name="T89" fmla="*/ 1857493285 h 196"/>
              <a:gd name="T90" fmla="*/ 2147483646 w 210"/>
              <a:gd name="T91" fmla="*/ 2147483646 h 196"/>
              <a:gd name="T92" fmla="*/ 2147483646 w 210"/>
              <a:gd name="T93" fmla="*/ 2147483646 h 196"/>
              <a:gd name="T94" fmla="*/ 2147483646 w 210"/>
              <a:gd name="T95" fmla="*/ 2147483646 h 196"/>
              <a:gd name="T96" fmla="*/ 2147483646 w 210"/>
              <a:gd name="T97" fmla="*/ 2147483646 h 196"/>
              <a:gd name="T98" fmla="*/ 2147483646 w 210"/>
              <a:gd name="T99" fmla="*/ 2122850940 h 196"/>
              <a:gd name="T100" fmla="*/ 2147483646 w 210"/>
              <a:gd name="T101" fmla="*/ 1857493285 h 196"/>
              <a:gd name="T102" fmla="*/ 2147483646 w 210"/>
              <a:gd name="T103" fmla="*/ 1857493285 h 196"/>
              <a:gd name="T104" fmla="*/ 2147483646 w 210"/>
              <a:gd name="T105" fmla="*/ 2147483646 h 196"/>
              <a:gd name="T106" fmla="*/ 2147483646 w 210"/>
              <a:gd name="T107" fmla="*/ 2147483646 h 196"/>
              <a:gd name="T108" fmla="*/ 2147483646 w 210"/>
              <a:gd name="T109" fmla="*/ 2147483646 h 196"/>
              <a:gd name="T110" fmla="*/ 2147483646 w 210"/>
              <a:gd name="T111" fmla="*/ 2122850940 h 196"/>
              <a:gd name="T112" fmla="*/ 2147483646 w 210"/>
              <a:gd name="T113" fmla="*/ 2147483646 h 196"/>
              <a:gd name="T114" fmla="*/ 2147483646 w 210"/>
              <a:gd name="T115" fmla="*/ 2147483646 h 196"/>
              <a:gd name="T116" fmla="*/ 2147483646 w 210"/>
              <a:gd name="T117" fmla="*/ 2147483646 h 19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10" h="196">
                <a:moveTo>
                  <a:pt x="98" y="0"/>
                </a:moveTo>
                <a:lnTo>
                  <a:pt x="98" y="0"/>
                </a:lnTo>
                <a:lnTo>
                  <a:pt x="118" y="2"/>
                </a:lnTo>
                <a:lnTo>
                  <a:pt x="136" y="8"/>
                </a:lnTo>
                <a:lnTo>
                  <a:pt x="154" y="16"/>
                </a:lnTo>
                <a:lnTo>
                  <a:pt x="168" y="28"/>
                </a:lnTo>
                <a:lnTo>
                  <a:pt x="180" y="44"/>
                </a:lnTo>
                <a:lnTo>
                  <a:pt x="190" y="60"/>
                </a:lnTo>
                <a:lnTo>
                  <a:pt x="162" y="60"/>
                </a:lnTo>
                <a:lnTo>
                  <a:pt x="152" y="46"/>
                </a:lnTo>
                <a:lnTo>
                  <a:pt x="140" y="36"/>
                </a:lnTo>
                <a:lnTo>
                  <a:pt x="128" y="30"/>
                </a:lnTo>
                <a:lnTo>
                  <a:pt x="114" y="26"/>
                </a:lnTo>
                <a:lnTo>
                  <a:pt x="98" y="24"/>
                </a:lnTo>
                <a:lnTo>
                  <a:pt x="84" y="26"/>
                </a:lnTo>
                <a:lnTo>
                  <a:pt x="70" y="30"/>
                </a:lnTo>
                <a:lnTo>
                  <a:pt x="58" y="36"/>
                </a:lnTo>
                <a:lnTo>
                  <a:pt x="46" y="46"/>
                </a:lnTo>
                <a:lnTo>
                  <a:pt x="38" y="56"/>
                </a:lnTo>
                <a:lnTo>
                  <a:pt x="30" y="70"/>
                </a:lnTo>
                <a:lnTo>
                  <a:pt x="26" y="84"/>
                </a:lnTo>
                <a:lnTo>
                  <a:pt x="24" y="98"/>
                </a:lnTo>
                <a:lnTo>
                  <a:pt x="26" y="114"/>
                </a:lnTo>
                <a:lnTo>
                  <a:pt x="30" y="128"/>
                </a:lnTo>
                <a:lnTo>
                  <a:pt x="38" y="140"/>
                </a:lnTo>
                <a:lnTo>
                  <a:pt x="46" y="150"/>
                </a:lnTo>
                <a:lnTo>
                  <a:pt x="58" y="160"/>
                </a:lnTo>
                <a:lnTo>
                  <a:pt x="70" y="166"/>
                </a:lnTo>
                <a:lnTo>
                  <a:pt x="84" y="170"/>
                </a:lnTo>
                <a:lnTo>
                  <a:pt x="98" y="172"/>
                </a:lnTo>
                <a:lnTo>
                  <a:pt x="114" y="170"/>
                </a:lnTo>
                <a:lnTo>
                  <a:pt x="128" y="166"/>
                </a:lnTo>
                <a:lnTo>
                  <a:pt x="140" y="160"/>
                </a:lnTo>
                <a:lnTo>
                  <a:pt x="152" y="150"/>
                </a:lnTo>
                <a:lnTo>
                  <a:pt x="154" y="148"/>
                </a:lnTo>
                <a:lnTo>
                  <a:pt x="184" y="148"/>
                </a:lnTo>
                <a:lnTo>
                  <a:pt x="176" y="158"/>
                </a:lnTo>
                <a:lnTo>
                  <a:pt x="168" y="168"/>
                </a:lnTo>
                <a:lnTo>
                  <a:pt x="154" y="180"/>
                </a:lnTo>
                <a:lnTo>
                  <a:pt x="136" y="188"/>
                </a:lnTo>
                <a:lnTo>
                  <a:pt x="118" y="194"/>
                </a:lnTo>
                <a:lnTo>
                  <a:pt x="98" y="196"/>
                </a:lnTo>
                <a:lnTo>
                  <a:pt x="78" y="194"/>
                </a:lnTo>
                <a:lnTo>
                  <a:pt x="60" y="188"/>
                </a:lnTo>
                <a:lnTo>
                  <a:pt x="44" y="180"/>
                </a:lnTo>
                <a:lnTo>
                  <a:pt x="30" y="168"/>
                </a:lnTo>
                <a:lnTo>
                  <a:pt x="18" y="154"/>
                </a:lnTo>
                <a:lnTo>
                  <a:pt x="8" y="136"/>
                </a:lnTo>
                <a:lnTo>
                  <a:pt x="2" y="118"/>
                </a:lnTo>
                <a:lnTo>
                  <a:pt x="0" y="98"/>
                </a:lnTo>
                <a:lnTo>
                  <a:pt x="2" y="78"/>
                </a:lnTo>
                <a:lnTo>
                  <a:pt x="8" y="60"/>
                </a:lnTo>
                <a:lnTo>
                  <a:pt x="18" y="44"/>
                </a:lnTo>
                <a:lnTo>
                  <a:pt x="30" y="28"/>
                </a:lnTo>
                <a:lnTo>
                  <a:pt x="44" y="16"/>
                </a:lnTo>
                <a:lnTo>
                  <a:pt x="60" y="8"/>
                </a:lnTo>
                <a:lnTo>
                  <a:pt x="78" y="2"/>
                </a:lnTo>
                <a:lnTo>
                  <a:pt x="98" y="0"/>
                </a:lnTo>
                <a:close/>
                <a:moveTo>
                  <a:pt x="76" y="68"/>
                </a:moveTo>
                <a:lnTo>
                  <a:pt x="68" y="76"/>
                </a:lnTo>
                <a:lnTo>
                  <a:pt x="90" y="96"/>
                </a:lnTo>
                <a:lnTo>
                  <a:pt x="90" y="98"/>
                </a:lnTo>
                <a:lnTo>
                  <a:pt x="90" y="104"/>
                </a:lnTo>
                <a:lnTo>
                  <a:pt x="86" y="112"/>
                </a:lnTo>
                <a:lnTo>
                  <a:pt x="88" y="114"/>
                </a:lnTo>
                <a:lnTo>
                  <a:pt x="94" y="108"/>
                </a:lnTo>
                <a:lnTo>
                  <a:pt x="100" y="108"/>
                </a:lnTo>
                <a:lnTo>
                  <a:pt x="102" y="108"/>
                </a:lnTo>
                <a:lnTo>
                  <a:pt x="104" y="110"/>
                </a:lnTo>
                <a:lnTo>
                  <a:pt x="112" y="102"/>
                </a:lnTo>
                <a:lnTo>
                  <a:pt x="110" y="100"/>
                </a:lnTo>
                <a:lnTo>
                  <a:pt x="110" y="98"/>
                </a:lnTo>
                <a:lnTo>
                  <a:pt x="108" y="92"/>
                </a:lnTo>
                <a:lnTo>
                  <a:pt x="130" y="66"/>
                </a:lnTo>
                <a:lnTo>
                  <a:pt x="126" y="62"/>
                </a:lnTo>
                <a:lnTo>
                  <a:pt x="104" y="90"/>
                </a:lnTo>
                <a:lnTo>
                  <a:pt x="98" y="88"/>
                </a:lnTo>
                <a:lnTo>
                  <a:pt x="76" y="68"/>
                </a:lnTo>
                <a:close/>
                <a:moveTo>
                  <a:pt x="210" y="70"/>
                </a:moveTo>
                <a:lnTo>
                  <a:pt x="186" y="70"/>
                </a:lnTo>
                <a:lnTo>
                  <a:pt x="166" y="116"/>
                </a:lnTo>
                <a:lnTo>
                  <a:pt x="164" y="126"/>
                </a:lnTo>
                <a:lnTo>
                  <a:pt x="186" y="126"/>
                </a:lnTo>
                <a:lnTo>
                  <a:pt x="184" y="140"/>
                </a:lnTo>
                <a:lnTo>
                  <a:pt x="202" y="140"/>
                </a:lnTo>
                <a:lnTo>
                  <a:pt x="202" y="126"/>
                </a:lnTo>
                <a:lnTo>
                  <a:pt x="208" y="126"/>
                </a:lnTo>
                <a:lnTo>
                  <a:pt x="210" y="116"/>
                </a:lnTo>
                <a:lnTo>
                  <a:pt x="204" y="116"/>
                </a:lnTo>
                <a:lnTo>
                  <a:pt x="210" y="70"/>
                </a:lnTo>
                <a:close/>
                <a:moveTo>
                  <a:pt x="186" y="116"/>
                </a:moveTo>
                <a:lnTo>
                  <a:pt x="190" y="86"/>
                </a:lnTo>
                <a:lnTo>
                  <a:pt x="180" y="116"/>
                </a:lnTo>
                <a:lnTo>
                  <a:pt x="186" y="116"/>
                </a:lnTo>
                <a:close/>
                <a:moveTo>
                  <a:pt x="162" y="128"/>
                </a:moveTo>
                <a:lnTo>
                  <a:pt x="144" y="128"/>
                </a:lnTo>
                <a:lnTo>
                  <a:pt x="164" y="100"/>
                </a:lnTo>
                <a:lnTo>
                  <a:pt x="168" y="92"/>
                </a:lnTo>
                <a:lnTo>
                  <a:pt x="168" y="86"/>
                </a:lnTo>
                <a:lnTo>
                  <a:pt x="168" y="80"/>
                </a:lnTo>
                <a:lnTo>
                  <a:pt x="164" y="74"/>
                </a:lnTo>
                <a:lnTo>
                  <a:pt x="158" y="70"/>
                </a:lnTo>
                <a:lnTo>
                  <a:pt x="150" y="68"/>
                </a:lnTo>
                <a:lnTo>
                  <a:pt x="140" y="70"/>
                </a:lnTo>
                <a:lnTo>
                  <a:pt x="134" y="76"/>
                </a:lnTo>
                <a:lnTo>
                  <a:pt x="130" y="82"/>
                </a:lnTo>
                <a:lnTo>
                  <a:pt x="128" y="90"/>
                </a:lnTo>
                <a:lnTo>
                  <a:pt x="128" y="94"/>
                </a:lnTo>
                <a:lnTo>
                  <a:pt x="144" y="94"/>
                </a:lnTo>
                <a:lnTo>
                  <a:pt x="144" y="86"/>
                </a:lnTo>
                <a:lnTo>
                  <a:pt x="146" y="80"/>
                </a:lnTo>
                <a:lnTo>
                  <a:pt x="150" y="80"/>
                </a:lnTo>
                <a:lnTo>
                  <a:pt x="152" y="80"/>
                </a:lnTo>
                <a:lnTo>
                  <a:pt x="152" y="84"/>
                </a:lnTo>
                <a:lnTo>
                  <a:pt x="148" y="96"/>
                </a:lnTo>
                <a:lnTo>
                  <a:pt x="124" y="130"/>
                </a:lnTo>
                <a:lnTo>
                  <a:pt x="124" y="140"/>
                </a:lnTo>
                <a:lnTo>
                  <a:pt x="162" y="140"/>
                </a:lnTo>
                <a:lnTo>
                  <a:pt x="162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11629" name="图片 22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0" y="0"/>
            <a:ext cx="2947988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文本框 8"/>
          <p:cNvSpPr txBox="1">
            <a:spLocks noChangeArrowheads="1"/>
          </p:cNvSpPr>
          <p:nvPr/>
        </p:nvSpPr>
        <p:spPr bwMode="auto">
          <a:xfrm>
            <a:off x="2592388" y="842963"/>
            <a:ext cx="35988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About Our Company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 advTm="971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图片 25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6423025" y="1812925"/>
            <a:ext cx="543877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7" name="图片 1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5925" y="1812925"/>
            <a:ext cx="5440363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矩形 22"/>
          <p:cNvSpPr>
            <a:spLocks noChangeArrowheads="1"/>
          </p:cNvSpPr>
          <p:nvPr/>
        </p:nvSpPr>
        <p:spPr bwMode="auto">
          <a:xfrm>
            <a:off x="409575" y="4189413"/>
            <a:ext cx="5449888" cy="1260475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Font typeface="Arial" panose="020B060402020209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676" name="矩形 24"/>
          <p:cNvSpPr>
            <a:spLocks noChangeArrowheads="1"/>
          </p:cNvSpPr>
          <p:nvPr/>
        </p:nvSpPr>
        <p:spPr bwMode="auto">
          <a:xfrm>
            <a:off x="6423025" y="4178300"/>
            <a:ext cx="5432425" cy="1260475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Font typeface="Arial" panose="020B060402020209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3670" name="矩形 13"/>
          <p:cNvSpPr>
            <a:spLocks noChangeArrowheads="1"/>
          </p:cNvSpPr>
          <p:nvPr/>
        </p:nvSpPr>
        <p:spPr bwMode="auto">
          <a:xfrm>
            <a:off x="808038" y="4308475"/>
            <a:ext cx="49149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rPr>
              <a:t>This is an example text . Go ahead and replace it. Add your text here. This is an example text . Go ahead and replace it. Add your text here. This is an example text . Go ahead and replace it. Add your text here. This is an example text . Go ahead and replace it. Add your text here.</a:t>
            </a:r>
            <a:endParaRPr lang="zh-CN" altLang="en-US" sz="1000">
              <a:solidFill>
                <a:schemeClr val="bg1"/>
              </a:solidFill>
              <a:latin typeface="Arial" panose="020B0604020202090204" pitchFamily="34" charset="0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sp>
        <p:nvSpPr>
          <p:cNvPr id="113671" name="矩形 13"/>
          <p:cNvSpPr>
            <a:spLocks noChangeArrowheads="1"/>
          </p:cNvSpPr>
          <p:nvPr/>
        </p:nvSpPr>
        <p:spPr bwMode="auto">
          <a:xfrm>
            <a:off x="6562725" y="4287838"/>
            <a:ext cx="49149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rPr>
              <a:t>This is an example text . Go ahead and replace it. Add your text here. This is an example text . Go ahead and replace it. Add your text here. This is an example text . Go ahead and replace it. Add your text here. This is an example text . Go ahead and replace it. Add your text here.</a:t>
            </a:r>
            <a:endParaRPr lang="zh-CN" altLang="en-US" sz="1000">
              <a:solidFill>
                <a:schemeClr val="bg1"/>
              </a:solidFill>
              <a:latin typeface="Arial" panose="020B0604020202090204" pitchFamily="34" charset="0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pic>
        <p:nvPicPr>
          <p:cNvPr id="113672" name="图片 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947988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8"/>
          <p:cNvSpPr txBox="1">
            <a:spLocks noChangeArrowheads="1"/>
          </p:cNvSpPr>
          <p:nvPr/>
        </p:nvSpPr>
        <p:spPr bwMode="auto">
          <a:xfrm>
            <a:off x="2592388" y="842963"/>
            <a:ext cx="35988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About Our Company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 advTm="1011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椭圆 1"/>
          <p:cNvSpPr>
            <a:spLocks noChangeArrowheads="1"/>
          </p:cNvSpPr>
          <p:nvPr/>
        </p:nvSpPr>
        <p:spPr bwMode="auto">
          <a:xfrm>
            <a:off x="6337300" y="2057400"/>
            <a:ext cx="4383088" cy="4383088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Font typeface="Arial" panose="020B060402020209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699" name="椭圆 2"/>
          <p:cNvSpPr>
            <a:spLocks noChangeArrowheads="1"/>
          </p:cNvSpPr>
          <p:nvPr/>
        </p:nvSpPr>
        <p:spPr bwMode="auto">
          <a:xfrm>
            <a:off x="5534025" y="3667125"/>
            <a:ext cx="1608138" cy="160813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Font typeface="Arial" panose="020B060402020209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700" name="椭圆 11"/>
          <p:cNvSpPr>
            <a:spLocks noChangeArrowheads="1"/>
          </p:cNvSpPr>
          <p:nvPr/>
        </p:nvSpPr>
        <p:spPr bwMode="auto">
          <a:xfrm>
            <a:off x="8181975" y="1254125"/>
            <a:ext cx="1608138" cy="160813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Font typeface="Arial" panose="020B060402020209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701" name="椭圆 12"/>
          <p:cNvSpPr>
            <a:spLocks noChangeArrowheads="1"/>
          </p:cNvSpPr>
          <p:nvPr/>
        </p:nvSpPr>
        <p:spPr bwMode="auto">
          <a:xfrm>
            <a:off x="9112250" y="4786313"/>
            <a:ext cx="1608138" cy="160813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Font typeface="Arial" panose="020B060402020209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5718" name="Freeform 116"/>
          <p:cNvSpPr>
            <a:spLocks noEditPoints="1" noChangeArrowheads="1"/>
          </p:cNvSpPr>
          <p:nvPr/>
        </p:nvSpPr>
        <p:spPr bwMode="auto">
          <a:xfrm>
            <a:off x="5895975" y="4249738"/>
            <a:ext cx="884238" cy="512762"/>
          </a:xfrm>
          <a:custGeom>
            <a:avLst/>
            <a:gdLst>
              <a:gd name="T0" fmla="*/ 2147483646 w 272"/>
              <a:gd name="T1" fmla="*/ 463413525 h 158"/>
              <a:gd name="T2" fmla="*/ 2147483646 w 272"/>
              <a:gd name="T3" fmla="*/ 800444199 h 158"/>
              <a:gd name="T4" fmla="*/ 2147483646 w 272"/>
              <a:gd name="T5" fmla="*/ 1284923156 h 158"/>
              <a:gd name="T6" fmla="*/ 2147483646 w 272"/>
              <a:gd name="T7" fmla="*/ 1053216393 h 158"/>
              <a:gd name="T8" fmla="*/ 2147483646 w 272"/>
              <a:gd name="T9" fmla="*/ 1137474873 h 158"/>
              <a:gd name="T10" fmla="*/ 2147483646 w 272"/>
              <a:gd name="T11" fmla="*/ 1011088776 h 158"/>
              <a:gd name="T12" fmla="*/ 2147483646 w 272"/>
              <a:gd name="T13" fmla="*/ 779378768 h 158"/>
              <a:gd name="T14" fmla="*/ 2147483646 w 272"/>
              <a:gd name="T15" fmla="*/ 674058102 h 158"/>
              <a:gd name="T16" fmla="*/ 2147483646 w 272"/>
              <a:gd name="T17" fmla="*/ 716185720 h 158"/>
              <a:gd name="T18" fmla="*/ 2147483646 w 272"/>
              <a:gd name="T19" fmla="*/ 589799623 h 158"/>
              <a:gd name="T20" fmla="*/ 2147483646 w 272"/>
              <a:gd name="T21" fmla="*/ 610865054 h 158"/>
              <a:gd name="T22" fmla="*/ 2147483646 w 272"/>
              <a:gd name="T23" fmla="*/ 779378768 h 158"/>
              <a:gd name="T24" fmla="*/ 2147483646 w 272"/>
              <a:gd name="T25" fmla="*/ 990023345 h 158"/>
              <a:gd name="T26" fmla="*/ 2147483646 w 272"/>
              <a:gd name="T27" fmla="*/ 947895728 h 158"/>
              <a:gd name="T28" fmla="*/ 2071366526 w 272"/>
              <a:gd name="T29" fmla="*/ 610865054 h 158"/>
              <a:gd name="T30" fmla="*/ 2147483646 w 272"/>
              <a:gd name="T31" fmla="*/ 294899811 h 158"/>
              <a:gd name="T32" fmla="*/ 2147483646 w 272"/>
              <a:gd name="T33" fmla="*/ 105320666 h 158"/>
              <a:gd name="T34" fmla="*/ 2147483646 w 272"/>
              <a:gd name="T35" fmla="*/ 21065431 h 158"/>
              <a:gd name="T36" fmla="*/ 2147483646 w 272"/>
              <a:gd name="T37" fmla="*/ 379158291 h 158"/>
              <a:gd name="T38" fmla="*/ 887729440 w 272"/>
              <a:gd name="T39" fmla="*/ 547672005 h 158"/>
              <a:gd name="T40" fmla="*/ 655226860 w 272"/>
              <a:gd name="T41" fmla="*/ 1263857725 h 158"/>
              <a:gd name="T42" fmla="*/ 21137189 w 272"/>
              <a:gd name="T43" fmla="*/ 1158537059 h 158"/>
              <a:gd name="T44" fmla="*/ 105682695 w 272"/>
              <a:gd name="T45" fmla="*/ 631930485 h 158"/>
              <a:gd name="T46" fmla="*/ 338182025 w 272"/>
              <a:gd name="T47" fmla="*/ 294899811 h 158"/>
              <a:gd name="T48" fmla="*/ 422727531 w 272"/>
              <a:gd name="T49" fmla="*/ 105320666 h 158"/>
              <a:gd name="T50" fmla="*/ 655226860 w 272"/>
              <a:gd name="T51" fmla="*/ 21065431 h 158"/>
              <a:gd name="T52" fmla="*/ 655226860 w 272"/>
              <a:gd name="T53" fmla="*/ 737251151 h 158"/>
              <a:gd name="T54" fmla="*/ 634092921 w 272"/>
              <a:gd name="T55" fmla="*/ 631930485 h 158"/>
              <a:gd name="T56" fmla="*/ 486135848 w 272"/>
              <a:gd name="T57" fmla="*/ 568737437 h 158"/>
              <a:gd name="T58" fmla="*/ 380456403 w 272"/>
              <a:gd name="T59" fmla="*/ 674058102 h 158"/>
              <a:gd name="T60" fmla="*/ 507273037 w 272"/>
              <a:gd name="T61" fmla="*/ 884702679 h 158"/>
              <a:gd name="T62" fmla="*/ 507273037 w 272"/>
              <a:gd name="T63" fmla="*/ 1011088776 h 158"/>
              <a:gd name="T64" fmla="*/ 380456403 w 272"/>
              <a:gd name="T65" fmla="*/ 947895728 h 158"/>
              <a:gd name="T66" fmla="*/ 486135848 w 272"/>
              <a:gd name="T67" fmla="*/ 1095344011 h 158"/>
              <a:gd name="T68" fmla="*/ 612955732 w 272"/>
              <a:gd name="T69" fmla="*/ 1074281825 h 158"/>
              <a:gd name="T70" fmla="*/ 676364049 w 272"/>
              <a:gd name="T71" fmla="*/ 884702679 h 158"/>
              <a:gd name="T72" fmla="*/ 507273037 w 272"/>
              <a:gd name="T73" fmla="*/ 695123534 h 158"/>
              <a:gd name="T74" fmla="*/ 549547415 w 272"/>
              <a:gd name="T75" fmla="*/ 737251151 h 158"/>
              <a:gd name="T76" fmla="*/ 1775455629 w 272"/>
              <a:gd name="T77" fmla="*/ 63193049 h 158"/>
              <a:gd name="T78" fmla="*/ 1395002477 w 272"/>
              <a:gd name="T79" fmla="*/ 0 h 158"/>
              <a:gd name="T80" fmla="*/ 1247045403 w 272"/>
              <a:gd name="T81" fmla="*/ 358092860 h 158"/>
              <a:gd name="T82" fmla="*/ 1056820452 w 272"/>
              <a:gd name="T83" fmla="*/ 589799623 h 158"/>
              <a:gd name="T84" fmla="*/ 824317872 w 272"/>
              <a:gd name="T85" fmla="*/ 1011088776 h 158"/>
              <a:gd name="T86" fmla="*/ 845455061 w 272"/>
              <a:gd name="T87" fmla="*/ 1600888399 h 158"/>
              <a:gd name="T88" fmla="*/ 2071366526 w 272"/>
              <a:gd name="T89" fmla="*/ 1600888399 h 158"/>
              <a:gd name="T90" fmla="*/ 2092500464 w 272"/>
              <a:gd name="T91" fmla="*/ 990023345 h 158"/>
              <a:gd name="T92" fmla="*/ 1838863946 w 272"/>
              <a:gd name="T93" fmla="*/ 568737437 h 158"/>
              <a:gd name="T94" fmla="*/ 1479547983 w 272"/>
              <a:gd name="T95" fmla="*/ 926830296 h 158"/>
              <a:gd name="T96" fmla="*/ 1437273604 w 272"/>
              <a:gd name="T97" fmla="*/ 842571817 h 158"/>
              <a:gd name="T98" fmla="*/ 1606364616 w 272"/>
              <a:gd name="T99" fmla="*/ 1032150962 h 158"/>
              <a:gd name="T100" fmla="*/ 1606364616 w 272"/>
              <a:gd name="T101" fmla="*/ 1305988587 h 158"/>
              <a:gd name="T102" fmla="*/ 1416136415 w 272"/>
              <a:gd name="T103" fmla="*/ 1432374684 h 158"/>
              <a:gd name="T104" fmla="*/ 1268182592 w 272"/>
              <a:gd name="T105" fmla="*/ 1263857725 h 158"/>
              <a:gd name="T106" fmla="*/ 1416136415 w 272"/>
              <a:gd name="T107" fmla="*/ 1179602490 h 158"/>
              <a:gd name="T108" fmla="*/ 1479547983 w 272"/>
              <a:gd name="T109" fmla="*/ 1221730108 h 158"/>
              <a:gd name="T110" fmla="*/ 1289319781 w 272"/>
              <a:gd name="T111" fmla="*/ 990023345 h 158"/>
              <a:gd name="T112" fmla="*/ 1352728098 w 272"/>
              <a:gd name="T113" fmla="*/ 758316582 h 158"/>
              <a:gd name="T114" fmla="*/ 1500681921 w 272"/>
              <a:gd name="T115" fmla="*/ 737251151 h 158"/>
              <a:gd name="T116" fmla="*/ 1627501806 w 272"/>
              <a:gd name="T117" fmla="*/ 884702679 h 15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2" h="158">
                <a:moveTo>
                  <a:pt x="238" y="36"/>
                </a:moveTo>
                <a:lnTo>
                  <a:pt x="238" y="36"/>
                </a:lnTo>
                <a:lnTo>
                  <a:pt x="246" y="40"/>
                </a:lnTo>
                <a:lnTo>
                  <a:pt x="252" y="44"/>
                </a:lnTo>
                <a:lnTo>
                  <a:pt x="258" y="50"/>
                </a:lnTo>
                <a:lnTo>
                  <a:pt x="262" y="58"/>
                </a:lnTo>
                <a:lnTo>
                  <a:pt x="266" y="66"/>
                </a:lnTo>
                <a:lnTo>
                  <a:pt x="270" y="76"/>
                </a:lnTo>
                <a:lnTo>
                  <a:pt x="272" y="86"/>
                </a:lnTo>
                <a:lnTo>
                  <a:pt x="272" y="96"/>
                </a:lnTo>
                <a:lnTo>
                  <a:pt x="272" y="110"/>
                </a:lnTo>
                <a:lnTo>
                  <a:pt x="268" y="122"/>
                </a:lnTo>
                <a:lnTo>
                  <a:pt x="242" y="126"/>
                </a:lnTo>
                <a:lnTo>
                  <a:pt x="214" y="126"/>
                </a:lnTo>
                <a:lnTo>
                  <a:pt x="214" y="120"/>
                </a:lnTo>
                <a:lnTo>
                  <a:pt x="212" y="100"/>
                </a:lnTo>
                <a:lnTo>
                  <a:pt x="216" y="102"/>
                </a:lnTo>
                <a:lnTo>
                  <a:pt x="220" y="104"/>
                </a:lnTo>
                <a:lnTo>
                  <a:pt x="220" y="108"/>
                </a:lnTo>
                <a:lnTo>
                  <a:pt x="226" y="108"/>
                </a:lnTo>
                <a:lnTo>
                  <a:pt x="226" y="104"/>
                </a:lnTo>
                <a:lnTo>
                  <a:pt x="232" y="102"/>
                </a:lnTo>
                <a:lnTo>
                  <a:pt x="234" y="100"/>
                </a:lnTo>
                <a:lnTo>
                  <a:pt x="238" y="96"/>
                </a:lnTo>
                <a:lnTo>
                  <a:pt x="238" y="90"/>
                </a:lnTo>
                <a:lnTo>
                  <a:pt x="236" y="84"/>
                </a:lnTo>
                <a:lnTo>
                  <a:pt x="234" y="80"/>
                </a:lnTo>
                <a:lnTo>
                  <a:pt x="228" y="74"/>
                </a:lnTo>
                <a:lnTo>
                  <a:pt x="222" y="70"/>
                </a:lnTo>
                <a:lnTo>
                  <a:pt x="220" y="66"/>
                </a:lnTo>
                <a:lnTo>
                  <a:pt x="222" y="64"/>
                </a:lnTo>
                <a:lnTo>
                  <a:pt x="224" y="64"/>
                </a:lnTo>
                <a:lnTo>
                  <a:pt x="224" y="68"/>
                </a:lnTo>
                <a:lnTo>
                  <a:pt x="224" y="70"/>
                </a:lnTo>
                <a:lnTo>
                  <a:pt x="236" y="70"/>
                </a:lnTo>
                <a:lnTo>
                  <a:pt x="236" y="68"/>
                </a:lnTo>
                <a:lnTo>
                  <a:pt x="236" y="64"/>
                </a:lnTo>
                <a:lnTo>
                  <a:pt x="234" y="60"/>
                </a:lnTo>
                <a:lnTo>
                  <a:pt x="230" y="58"/>
                </a:lnTo>
                <a:lnTo>
                  <a:pt x="226" y="56"/>
                </a:lnTo>
                <a:lnTo>
                  <a:pt x="226" y="54"/>
                </a:lnTo>
                <a:lnTo>
                  <a:pt x="220" y="54"/>
                </a:lnTo>
                <a:lnTo>
                  <a:pt x="220" y="56"/>
                </a:lnTo>
                <a:lnTo>
                  <a:pt x="216" y="58"/>
                </a:lnTo>
                <a:lnTo>
                  <a:pt x="212" y="60"/>
                </a:lnTo>
                <a:lnTo>
                  <a:pt x="210" y="64"/>
                </a:lnTo>
                <a:lnTo>
                  <a:pt x="208" y="68"/>
                </a:lnTo>
                <a:lnTo>
                  <a:pt x="210" y="74"/>
                </a:lnTo>
                <a:lnTo>
                  <a:pt x="214" y="80"/>
                </a:lnTo>
                <a:lnTo>
                  <a:pt x="220" y="84"/>
                </a:lnTo>
                <a:lnTo>
                  <a:pt x="224" y="88"/>
                </a:lnTo>
                <a:lnTo>
                  <a:pt x="224" y="94"/>
                </a:lnTo>
                <a:lnTo>
                  <a:pt x="224" y="96"/>
                </a:lnTo>
                <a:lnTo>
                  <a:pt x="222" y="96"/>
                </a:lnTo>
                <a:lnTo>
                  <a:pt x="220" y="96"/>
                </a:lnTo>
                <a:lnTo>
                  <a:pt x="220" y="90"/>
                </a:lnTo>
                <a:lnTo>
                  <a:pt x="220" y="86"/>
                </a:lnTo>
                <a:lnTo>
                  <a:pt x="210" y="86"/>
                </a:lnTo>
                <a:lnTo>
                  <a:pt x="202" y="68"/>
                </a:lnTo>
                <a:lnTo>
                  <a:pt x="196" y="58"/>
                </a:lnTo>
                <a:lnTo>
                  <a:pt x="190" y="50"/>
                </a:lnTo>
                <a:lnTo>
                  <a:pt x="196" y="42"/>
                </a:lnTo>
                <a:lnTo>
                  <a:pt x="206" y="36"/>
                </a:lnTo>
                <a:lnTo>
                  <a:pt x="206" y="28"/>
                </a:lnTo>
                <a:lnTo>
                  <a:pt x="208" y="28"/>
                </a:lnTo>
                <a:lnTo>
                  <a:pt x="198" y="6"/>
                </a:lnTo>
                <a:lnTo>
                  <a:pt x="212" y="2"/>
                </a:lnTo>
                <a:lnTo>
                  <a:pt x="214" y="10"/>
                </a:lnTo>
                <a:lnTo>
                  <a:pt x="218" y="2"/>
                </a:lnTo>
                <a:lnTo>
                  <a:pt x="230" y="4"/>
                </a:lnTo>
                <a:lnTo>
                  <a:pt x="228" y="12"/>
                </a:lnTo>
                <a:lnTo>
                  <a:pt x="236" y="2"/>
                </a:lnTo>
                <a:lnTo>
                  <a:pt x="246" y="8"/>
                </a:lnTo>
                <a:lnTo>
                  <a:pt x="236" y="28"/>
                </a:lnTo>
                <a:lnTo>
                  <a:pt x="238" y="28"/>
                </a:lnTo>
                <a:lnTo>
                  <a:pt x="238" y="36"/>
                </a:lnTo>
                <a:close/>
                <a:moveTo>
                  <a:pt x="64" y="36"/>
                </a:moveTo>
                <a:lnTo>
                  <a:pt x="64" y="36"/>
                </a:lnTo>
                <a:lnTo>
                  <a:pt x="76" y="42"/>
                </a:lnTo>
                <a:lnTo>
                  <a:pt x="84" y="52"/>
                </a:lnTo>
                <a:lnTo>
                  <a:pt x="74" y="66"/>
                </a:lnTo>
                <a:lnTo>
                  <a:pt x="68" y="84"/>
                </a:lnTo>
                <a:lnTo>
                  <a:pt x="62" y="102"/>
                </a:lnTo>
                <a:lnTo>
                  <a:pt x="62" y="120"/>
                </a:lnTo>
                <a:lnTo>
                  <a:pt x="62" y="126"/>
                </a:lnTo>
                <a:lnTo>
                  <a:pt x="34" y="126"/>
                </a:lnTo>
                <a:lnTo>
                  <a:pt x="4" y="122"/>
                </a:lnTo>
                <a:lnTo>
                  <a:pt x="2" y="110"/>
                </a:lnTo>
                <a:lnTo>
                  <a:pt x="0" y="96"/>
                </a:lnTo>
                <a:lnTo>
                  <a:pt x="0" y="86"/>
                </a:lnTo>
                <a:lnTo>
                  <a:pt x="2" y="76"/>
                </a:lnTo>
                <a:lnTo>
                  <a:pt x="10" y="60"/>
                </a:lnTo>
                <a:lnTo>
                  <a:pt x="20" y="46"/>
                </a:lnTo>
                <a:lnTo>
                  <a:pt x="26" y="40"/>
                </a:lnTo>
                <a:lnTo>
                  <a:pt x="32" y="36"/>
                </a:lnTo>
                <a:lnTo>
                  <a:pt x="32" y="28"/>
                </a:lnTo>
                <a:lnTo>
                  <a:pt x="34" y="28"/>
                </a:lnTo>
                <a:lnTo>
                  <a:pt x="24" y="6"/>
                </a:lnTo>
                <a:lnTo>
                  <a:pt x="38" y="2"/>
                </a:lnTo>
                <a:lnTo>
                  <a:pt x="40" y="10"/>
                </a:lnTo>
                <a:lnTo>
                  <a:pt x="44" y="2"/>
                </a:lnTo>
                <a:lnTo>
                  <a:pt x="56" y="4"/>
                </a:lnTo>
                <a:lnTo>
                  <a:pt x="54" y="12"/>
                </a:lnTo>
                <a:lnTo>
                  <a:pt x="62" y="2"/>
                </a:lnTo>
                <a:lnTo>
                  <a:pt x="72" y="8"/>
                </a:lnTo>
                <a:lnTo>
                  <a:pt x="64" y="28"/>
                </a:lnTo>
                <a:lnTo>
                  <a:pt x="64" y="36"/>
                </a:lnTo>
                <a:close/>
                <a:moveTo>
                  <a:pt x="62" y="70"/>
                </a:moveTo>
                <a:lnTo>
                  <a:pt x="62" y="70"/>
                </a:lnTo>
                <a:lnTo>
                  <a:pt x="62" y="68"/>
                </a:lnTo>
                <a:lnTo>
                  <a:pt x="62" y="64"/>
                </a:lnTo>
                <a:lnTo>
                  <a:pt x="60" y="60"/>
                </a:lnTo>
                <a:lnTo>
                  <a:pt x="56" y="58"/>
                </a:lnTo>
                <a:lnTo>
                  <a:pt x="52" y="56"/>
                </a:lnTo>
                <a:lnTo>
                  <a:pt x="52" y="54"/>
                </a:lnTo>
                <a:lnTo>
                  <a:pt x="46" y="54"/>
                </a:lnTo>
                <a:lnTo>
                  <a:pt x="46" y="56"/>
                </a:lnTo>
                <a:lnTo>
                  <a:pt x="42" y="58"/>
                </a:lnTo>
                <a:lnTo>
                  <a:pt x="38" y="60"/>
                </a:lnTo>
                <a:lnTo>
                  <a:pt x="36" y="64"/>
                </a:lnTo>
                <a:lnTo>
                  <a:pt x="36" y="68"/>
                </a:lnTo>
                <a:lnTo>
                  <a:pt x="36" y="74"/>
                </a:lnTo>
                <a:lnTo>
                  <a:pt x="40" y="80"/>
                </a:lnTo>
                <a:lnTo>
                  <a:pt x="48" y="84"/>
                </a:lnTo>
                <a:lnTo>
                  <a:pt x="50" y="88"/>
                </a:lnTo>
                <a:lnTo>
                  <a:pt x="52" y="94"/>
                </a:lnTo>
                <a:lnTo>
                  <a:pt x="50" y="96"/>
                </a:lnTo>
                <a:lnTo>
                  <a:pt x="48" y="96"/>
                </a:lnTo>
                <a:lnTo>
                  <a:pt x="46" y="90"/>
                </a:lnTo>
                <a:lnTo>
                  <a:pt x="46" y="86"/>
                </a:lnTo>
                <a:lnTo>
                  <a:pt x="36" y="86"/>
                </a:lnTo>
                <a:lnTo>
                  <a:pt x="36" y="90"/>
                </a:lnTo>
                <a:lnTo>
                  <a:pt x="36" y="96"/>
                </a:lnTo>
                <a:lnTo>
                  <a:pt x="38" y="100"/>
                </a:lnTo>
                <a:lnTo>
                  <a:pt x="42" y="102"/>
                </a:lnTo>
                <a:lnTo>
                  <a:pt x="46" y="104"/>
                </a:lnTo>
                <a:lnTo>
                  <a:pt x="46" y="108"/>
                </a:lnTo>
                <a:lnTo>
                  <a:pt x="52" y="108"/>
                </a:lnTo>
                <a:lnTo>
                  <a:pt x="52" y="104"/>
                </a:lnTo>
                <a:lnTo>
                  <a:pt x="58" y="102"/>
                </a:lnTo>
                <a:lnTo>
                  <a:pt x="62" y="100"/>
                </a:lnTo>
                <a:lnTo>
                  <a:pt x="64" y="96"/>
                </a:lnTo>
                <a:lnTo>
                  <a:pt x="64" y="90"/>
                </a:lnTo>
                <a:lnTo>
                  <a:pt x="64" y="84"/>
                </a:lnTo>
                <a:lnTo>
                  <a:pt x="60" y="80"/>
                </a:lnTo>
                <a:lnTo>
                  <a:pt x="54" y="74"/>
                </a:lnTo>
                <a:lnTo>
                  <a:pt x="48" y="70"/>
                </a:lnTo>
                <a:lnTo>
                  <a:pt x="48" y="66"/>
                </a:lnTo>
                <a:lnTo>
                  <a:pt x="48" y="64"/>
                </a:lnTo>
                <a:lnTo>
                  <a:pt x="50" y="64"/>
                </a:lnTo>
                <a:lnTo>
                  <a:pt x="52" y="68"/>
                </a:lnTo>
                <a:lnTo>
                  <a:pt x="52" y="70"/>
                </a:lnTo>
                <a:lnTo>
                  <a:pt x="62" y="70"/>
                </a:lnTo>
                <a:close/>
                <a:moveTo>
                  <a:pt x="156" y="42"/>
                </a:moveTo>
                <a:lnTo>
                  <a:pt x="156" y="34"/>
                </a:lnTo>
                <a:lnTo>
                  <a:pt x="168" y="6"/>
                </a:lnTo>
                <a:lnTo>
                  <a:pt x="154" y="0"/>
                </a:lnTo>
                <a:lnTo>
                  <a:pt x="144" y="14"/>
                </a:lnTo>
                <a:lnTo>
                  <a:pt x="146" y="2"/>
                </a:lnTo>
                <a:lnTo>
                  <a:pt x="132" y="0"/>
                </a:lnTo>
                <a:lnTo>
                  <a:pt x="126" y="10"/>
                </a:lnTo>
                <a:lnTo>
                  <a:pt x="122" y="2"/>
                </a:lnTo>
                <a:lnTo>
                  <a:pt x="106" y="6"/>
                </a:lnTo>
                <a:lnTo>
                  <a:pt x="118" y="34"/>
                </a:lnTo>
                <a:lnTo>
                  <a:pt x="116" y="34"/>
                </a:lnTo>
                <a:lnTo>
                  <a:pt x="116" y="44"/>
                </a:lnTo>
                <a:lnTo>
                  <a:pt x="106" y="50"/>
                </a:lnTo>
                <a:lnTo>
                  <a:pt x="100" y="56"/>
                </a:lnTo>
                <a:lnTo>
                  <a:pt x="92" y="64"/>
                </a:lnTo>
                <a:lnTo>
                  <a:pt x="86" y="74"/>
                </a:lnTo>
                <a:lnTo>
                  <a:pt x="82" y="84"/>
                </a:lnTo>
                <a:lnTo>
                  <a:pt x="78" y="96"/>
                </a:lnTo>
                <a:lnTo>
                  <a:pt x="76" y="108"/>
                </a:lnTo>
                <a:lnTo>
                  <a:pt x="76" y="120"/>
                </a:lnTo>
                <a:lnTo>
                  <a:pt x="76" y="138"/>
                </a:lnTo>
                <a:lnTo>
                  <a:pt x="80" y="152"/>
                </a:lnTo>
                <a:lnTo>
                  <a:pt x="110" y="158"/>
                </a:lnTo>
                <a:lnTo>
                  <a:pt x="138" y="158"/>
                </a:lnTo>
                <a:lnTo>
                  <a:pt x="166" y="158"/>
                </a:lnTo>
                <a:lnTo>
                  <a:pt x="196" y="152"/>
                </a:lnTo>
                <a:lnTo>
                  <a:pt x="200" y="138"/>
                </a:lnTo>
                <a:lnTo>
                  <a:pt x="200" y="120"/>
                </a:lnTo>
                <a:lnTo>
                  <a:pt x="200" y="106"/>
                </a:lnTo>
                <a:lnTo>
                  <a:pt x="198" y="94"/>
                </a:lnTo>
                <a:lnTo>
                  <a:pt x="194" y="82"/>
                </a:lnTo>
                <a:lnTo>
                  <a:pt x="188" y="72"/>
                </a:lnTo>
                <a:lnTo>
                  <a:pt x="182" y="62"/>
                </a:lnTo>
                <a:lnTo>
                  <a:pt x="174" y="54"/>
                </a:lnTo>
                <a:lnTo>
                  <a:pt x="166" y="48"/>
                </a:lnTo>
                <a:lnTo>
                  <a:pt x="156" y="42"/>
                </a:lnTo>
                <a:close/>
                <a:moveTo>
                  <a:pt x="154" y="88"/>
                </a:moveTo>
                <a:lnTo>
                  <a:pt x="140" y="88"/>
                </a:lnTo>
                <a:lnTo>
                  <a:pt x="140" y="86"/>
                </a:lnTo>
                <a:lnTo>
                  <a:pt x="140" y="80"/>
                </a:lnTo>
                <a:lnTo>
                  <a:pt x="138" y="78"/>
                </a:lnTo>
                <a:lnTo>
                  <a:pt x="136" y="80"/>
                </a:lnTo>
                <a:lnTo>
                  <a:pt x="134" y="84"/>
                </a:lnTo>
                <a:lnTo>
                  <a:pt x="136" y="88"/>
                </a:lnTo>
                <a:lnTo>
                  <a:pt x="144" y="94"/>
                </a:lnTo>
                <a:lnTo>
                  <a:pt x="152" y="98"/>
                </a:lnTo>
                <a:lnTo>
                  <a:pt x="156" y="104"/>
                </a:lnTo>
                <a:lnTo>
                  <a:pt x="156" y="112"/>
                </a:lnTo>
                <a:lnTo>
                  <a:pt x="156" y="118"/>
                </a:lnTo>
                <a:lnTo>
                  <a:pt x="152" y="124"/>
                </a:lnTo>
                <a:lnTo>
                  <a:pt x="148" y="128"/>
                </a:lnTo>
                <a:lnTo>
                  <a:pt x="142" y="130"/>
                </a:lnTo>
                <a:lnTo>
                  <a:pt x="142" y="136"/>
                </a:lnTo>
                <a:lnTo>
                  <a:pt x="134" y="136"/>
                </a:lnTo>
                <a:lnTo>
                  <a:pt x="134" y="130"/>
                </a:lnTo>
                <a:lnTo>
                  <a:pt x="128" y="128"/>
                </a:lnTo>
                <a:lnTo>
                  <a:pt x="124" y="126"/>
                </a:lnTo>
                <a:lnTo>
                  <a:pt x="120" y="120"/>
                </a:lnTo>
                <a:lnTo>
                  <a:pt x="120" y="112"/>
                </a:lnTo>
                <a:lnTo>
                  <a:pt x="120" y="108"/>
                </a:lnTo>
                <a:lnTo>
                  <a:pt x="134" y="108"/>
                </a:lnTo>
                <a:lnTo>
                  <a:pt x="134" y="112"/>
                </a:lnTo>
                <a:lnTo>
                  <a:pt x="134" y="120"/>
                </a:lnTo>
                <a:lnTo>
                  <a:pt x="138" y="120"/>
                </a:lnTo>
                <a:lnTo>
                  <a:pt x="140" y="120"/>
                </a:lnTo>
                <a:lnTo>
                  <a:pt x="140" y="116"/>
                </a:lnTo>
                <a:lnTo>
                  <a:pt x="140" y="110"/>
                </a:lnTo>
                <a:lnTo>
                  <a:pt x="134" y="106"/>
                </a:lnTo>
                <a:lnTo>
                  <a:pt x="126" y="98"/>
                </a:lnTo>
                <a:lnTo>
                  <a:pt x="122" y="94"/>
                </a:lnTo>
                <a:lnTo>
                  <a:pt x="120" y="86"/>
                </a:lnTo>
                <a:lnTo>
                  <a:pt x="120" y="80"/>
                </a:lnTo>
                <a:lnTo>
                  <a:pt x="124" y="74"/>
                </a:lnTo>
                <a:lnTo>
                  <a:pt x="128" y="72"/>
                </a:lnTo>
                <a:lnTo>
                  <a:pt x="134" y="70"/>
                </a:lnTo>
                <a:lnTo>
                  <a:pt x="134" y="66"/>
                </a:lnTo>
                <a:lnTo>
                  <a:pt x="142" y="66"/>
                </a:lnTo>
                <a:lnTo>
                  <a:pt x="142" y="70"/>
                </a:lnTo>
                <a:lnTo>
                  <a:pt x="148" y="72"/>
                </a:lnTo>
                <a:lnTo>
                  <a:pt x="152" y="74"/>
                </a:lnTo>
                <a:lnTo>
                  <a:pt x="154" y="80"/>
                </a:lnTo>
                <a:lnTo>
                  <a:pt x="154" y="84"/>
                </a:lnTo>
                <a:lnTo>
                  <a:pt x="154" y="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5719" name="Freeform 206"/>
          <p:cNvSpPr>
            <a:spLocks noEditPoints="1" noChangeArrowheads="1"/>
          </p:cNvSpPr>
          <p:nvPr/>
        </p:nvSpPr>
        <p:spPr bwMode="auto">
          <a:xfrm>
            <a:off x="9590088" y="5289550"/>
            <a:ext cx="654050" cy="601663"/>
          </a:xfrm>
          <a:custGeom>
            <a:avLst/>
            <a:gdLst>
              <a:gd name="T0" fmla="*/ 1744569367 w 228"/>
              <a:gd name="T1" fmla="*/ 1592464438 h 210"/>
              <a:gd name="T2" fmla="*/ 1695194329 w 228"/>
              <a:gd name="T3" fmla="*/ 1674551327 h 210"/>
              <a:gd name="T4" fmla="*/ 1612904512 w 228"/>
              <a:gd name="T5" fmla="*/ 1723801741 h 210"/>
              <a:gd name="T6" fmla="*/ 246872320 w 228"/>
              <a:gd name="T7" fmla="*/ 1707384936 h 210"/>
              <a:gd name="T8" fmla="*/ 181039893 w 228"/>
              <a:gd name="T9" fmla="*/ 1641714852 h 210"/>
              <a:gd name="T10" fmla="*/ 164582503 w 228"/>
              <a:gd name="T11" fmla="*/ 1034281617 h 210"/>
              <a:gd name="T12" fmla="*/ 757077218 w 228"/>
              <a:gd name="T13" fmla="*/ 1116365641 h 210"/>
              <a:gd name="T14" fmla="*/ 872284683 w 228"/>
              <a:gd name="T15" fmla="*/ 1264122614 h 210"/>
              <a:gd name="T16" fmla="*/ 1036867186 w 228"/>
              <a:gd name="T17" fmla="*/ 1116365641 h 210"/>
              <a:gd name="T18" fmla="*/ 1152074651 w 228"/>
              <a:gd name="T19" fmla="*/ 1034281617 h 210"/>
              <a:gd name="T20" fmla="*/ 1744569367 w 228"/>
              <a:gd name="T21" fmla="*/ 1034281617 h 210"/>
              <a:gd name="T22" fmla="*/ 510204898 w 228"/>
              <a:gd name="T23" fmla="*/ 197004522 h 210"/>
              <a:gd name="T24" fmla="*/ 641869753 w 228"/>
              <a:gd name="T25" fmla="*/ 82086889 h 210"/>
              <a:gd name="T26" fmla="*/ 822909646 w 228"/>
              <a:gd name="T27" fmla="*/ 16416805 h 210"/>
              <a:gd name="T28" fmla="*/ 1020406928 w 228"/>
              <a:gd name="T29" fmla="*/ 16416805 h 210"/>
              <a:gd name="T30" fmla="*/ 1217907079 w 228"/>
              <a:gd name="T31" fmla="*/ 65667219 h 210"/>
              <a:gd name="T32" fmla="*/ 1382489582 w 228"/>
              <a:gd name="T33" fmla="*/ 197004522 h 210"/>
              <a:gd name="T34" fmla="*/ 1201446820 w 228"/>
              <a:gd name="T35" fmla="*/ 246257801 h 210"/>
              <a:gd name="T36" fmla="*/ 1069781966 w 228"/>
              <a:gd name="T37" fmla="*/ 180587717 h 210"/>
              <a:gd name="T38" fmla="*/ 921659721 w 228"/>
              <a:gd name="T39" fmla="*/ 164170912 h 210"/>
              <a:gd name="T40" fmla="*/ 740619829 w 228"/>
              <a:gd name="T41" fmla="*/ 213424191 h 210"/>
              <a:gd name="T42" fmla="*/ 576037326 w 228"/>
              <a:gd name="T43" fmla="*/ 246257801 h 210"/>
              <a:gd name="T44" fmla="*/ 148125113 w 228"/>
              <a:gd name="T45" fmla="*/ 295508215 h 210"/>
              <a:gd name="T46" fmla="*/ 1793944404 w 228"/>
              <a:gd name="T47" fmla="*/ 311925020 h 210"/>
              <a:gd name="T48" fmla="*/ 1859776832 w 228"/>
              <a:gd name="T49" fmla="*/ 394011908 h 210"/>
              <a:gd name="T50" fmla="*/ 1876234221 w 228"/>
              <a:gd name="T51" fmla="*/ 771607012 h 210"/>
              <a:gd name="T52" fmla="*/ 1826859184 w 228"/>
              <a:gd name="T53" fmla="*/ 870110705 h 210"/>
              <a:gd name="T54" fmla="*/ 1728109108 w 228"/>
              <a:gd name="T55" fmla="*/ 919361119 h 210"/>
              <a:gd name="T56" fmla="*/ 98750075 w 228"/>
              <a:gd name="T57" fmla="*/ 902944315 h 210"/>
              <a:gd name="T58" fmla="*/ 16457390 w 228"/>
              <a:gd name="T59" fmla="*/ 820857426 h 210"/>
              <a:gd name="T60" fmla="*/ 0 w 228"/>
              <a:gd name="T61" fmla="*/ 443262322 h 210"/>
              <a:gd name="T62" fmla="*/ 49375038 w 228"/>
              <a:gd name="T63" fmla="*/ 344761494 h 210"/>
              <a:gd name="T64" fmla="*/ 148125113 w 228"/>
              <a:gd name="T65" fmla="*/ 295508215 h 21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28" h="210">
                <a:moveTo>
                  <a:pt x="212" y="126"/>
                </a:moveTo>
                <a:lnTo>
                  <a:pt x="212" y="194"/>
                </a:lnTo>
                <a:lnTo>
                  <a:pt x="210" y="200"/>
                </a:lnTo>
                <a:lnTo>
                  <a:pt x="206" y="204"/>
                </a:lnTo>
                <a:lnTo>
                  <a:pt x="202" y="208"/>
                </a:lnTo>
                <a:lnTo>
                  <a:pt x="196" y="210"/>
                </a:lnTo>
                <a:lnTo>
                  <a:pt x="36" y="210"/>
                </a:lnTo>
                <a:lnTo>
                  <a:pt x="30" y="208"/>
                </a:lnTo>
                <a:lnTo>
                  <a:pt x="24" y="204"/>
                </a:lnTo>
                <a:lnTo>
                  <a:pt x="22" y="200"/>
                </a:lnTo>
                <a:lnTo>
                  <a:pt x="20" y="194"/>
                </a:lnTo>
                <a:lnTo>
                  <a:pt x="20" y="126"/>
                </a:lnTo>
                <a:lnTo>
                  <a:pt x="92" y="126"/>
                </a:lnTo>
                <a:lnTo>
                  <a:pt x="92" y="136"/>
                </a:lnTo>
                <a:lnTo>
                  <a:pt x="106" y="136"/>
                </a:lnTo>
                <a:lnTo>
                  <a:pt x="106" y="154"/>
                </a:lnTo>
                <a:lnTo>
                  <a:pt x="126" y="154"/>
                </a:lnTo>
                <a:lnTo>
                  <a:pt x="126" y="136"/>
                </a:lnTo>
                <a:lnTo>
                  <a:pt x="140" y="136"/>
                </a:lnTo>
                <a:lnTo>
                  <a:pt x="140" y="126"/>
                </a:lnTo>
                <a:lnTo>
                  <a:pt x="210" y="126"/>
                </a:lnTo>
                <a:lnTo>
                  <a:pt x="212" y="126"/>
                </a:lnTo>
                <a:close/>
                <a:moveTo>
                  <a:pt x="62" y="24"/>
                </a:moveTo>
                <a:lnTo>
                  <a:pt x="62" y="24"/>
                </a:lnTo>
                <a:lnTo>
                  <a:pt x="70" y="18"/>
                </a:lnTo>
                <a:lnTo>
                  <a:pt x="78" y="10"/>
                </a:lnTo>
                <a:lnTo>
                  <a:pt x="88" y="6"/>
                </a:lnTo>
                <a:lnTo>
                  <a:pt x="100" y="2"/>
                </a:lnTo>
                <a:lnTo>
                  <a:pt x="112" y="0"/>
                </a:lnTo>
                <a:lnTo>
                  <a:pt x="124" y="2"/>
                </a:lnTo>
                <a:lnTo>
                  <a:pt x="136" y="4"/>
                </a:lnTo>
                <a:lnTo>
                  <a:pt x="148" y="8"/>
                </a:lnTo>
                <a:lnTo>
                  <a:pt x="158" y="16"/>
                </a:lnTo>
                <a:lnTo>
                  <a:pt x="168" y="24"/>
                </a:lnTo>
                <a:lnTo>
                  <a:pt x="160" y="30"/>
                </a:lnTo>
                <a:lnTo>
                  <a:pt x="146" y="30"/>
                </a:lnTo>
                <a:lnTo>
                  <a:pt x="138" y="26"/>
                </a:lnTo>
                <a:lnTo>
                  <a:pt x="130" y="22"/>
                </a:lnTo>
                <a:lnTo>
                  <a:pt x="122" y="20"/>
                </a:lnTo>
                <a:lnTo>
                  <a:pt x="112" y="20"/>
                </a:lnTo>
                <a:lnTo>
                  <a:pt x="96" y="24"/>
                </a:lnTo>
                <a:lnTo>
                  <a:pt x="90" y="26"/>
                </a:lnTo>
                <a:lnTo>
                  <a:pt x="84" y="30"/>
                </a:lnTo>
                <a:lnTo>
                  <a:pt x="70" y="30"/>
                </a:lnTo>
                <a:lnTo>
                  <a:pt x="62" y="24"/>
                </a:lnTo>
                <a:close/>
                <a:moveTo>
                  <a:pt x="18" y="36"/>
                </a:moveTo>
                <a:lnTo>
                  <a:pt x="210" y="36"/>
                </a:lnTo>
                <a:lnTo>
                  <a:pt x="218" y="38"/>
                </a:lnTo>
                <a:lnTo>
                  <a:pt x="222" y="42"/>
                </a:lnTo>
                <a:lnTo>
                  <a:pt x="226" y="48"/>
                </a:lnTo>
                <a:lnTo>
                  <a:pt x="228" y="54"/>
                </a:lnTo>
                <a:lnTo>
                  <a:pt x="228" y="94"/>
                </a:lnTo>
                <a:lnTo>
                  <a:pt x="226" y="100"/>
                </a:lnTo>
                <a:lnTo>
                  <a:pt x="222" y="106"/>
                </a:lnTo>
                <a:lnTo>
                  <a:pt x="218" y="110"/>
                </a:lnTo>
                <a:lnTo>
                  <a:pt x="210" y="112"/>
                </a:lnTo>
                <a:lnTo>
                  <a:pt x="18" y="112"/>
                </a:lnTo>
                <a:lnTo>
                  <a:pt x="12" y="110"/>
                </a:lnTo>
                <a:lnTo>
                  <a:pt x="6" y="106"/>
                </a:lnTo>
                <a:lnTo>
                  <a:pt x="2" y="100"/>
                </a:lnTo>
                <a:lnTo>
                  <a:pt x="0" y="94"/>
                </a:lnTo>
                <a:lnTo>
                  <a:pt x="0" y="54"/>
                </a:lnTo>
                <a:lnTo>
                  <a:pt x="2" y="48"/>
                </a:lnTo>
                <a:lnTo>
                  <a:pt x="6" y="42"/>
                </a:lnTo>
                <a:lnTo>
                  <a:pt x="12" y="38"/>
                </a:lnTo>
                <a:lnTo>
                  <a:pt x="18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5720" name="Freeform 201"/>
          <p:cNvSpPr>
            <a:spLocks noEditPoints="1" noChangeArrowheads="1"/>
          </p:cNvSpPr>
          <p:nvPr/>
        </p:nvSpPr>
        <p:spPr bwMode="auto">
          <a:xfrm>
            <a:off x="8591550" y="1719263"/>
            <a:ext cx="733425" cy="612775"/>
          </a:xfrm>
          <a:custGeom>
            <a:avLst/>
            <a:gdLst>
              <a:gd name="T0" fmla="*/ 2117421101 w 222"/>
              <a:gd name="T1" fmla="*/ 65122169 h 186"/>
              <a:gd name="T2" fmla="*/ 2008276228 w 222"/>
              <a:gd name="T3" fmla="*/ 477562572 h 186"/>
              <a:gd name="T4" fmla="*/ 1855472746 w 222"/>
              <a:gd name="T5" fmla="*/ 65122169 h 186"/>
              <a:gd name="T6" fmla="*/ 2117421101 w 222"/>
              <a:gd name="T7" fmla="*/ 2018780649 h 186"/>
              <a:gd name="T8" fmla="*/ 1855472746 w 222"/>
              <a:gd name="T9" fmla="*/ 1041951409 h 186"/>
              <a:gd name="T10" fmla="*/ 2117421101 w 222"/>
              <a:gd name="T11" fmla="*/ 911707071 h 186"/>
              <a:gd name="T12" fmla="*/ 2147483646 w 222"/>
              <a:gd name="T13" fmla="*/ 0 h 186"/>
              <a:gd name="T14" fmla="*/ 2147483646 w 222"/>
              <a:gd name="T15" fmla="*/ 2018780649 h 186"/>
              <a:gd name="T16" fmla="*/ 2147483646 w 222"/>
              <a:gd name="T17" fmla="*/ 672925785 h 186"/>
              <a:gd name="T18" fmla="*/ 2147483646 w 222"/>
              <a:gd name="T19" fmla="*/ 434147793 h 186"/>
              <a:gd name="T20" fmla="*/ 1528034824 w 222"/>
              <a:gd name="T21" fmla="*/ 325610845 h 186"/>
              <a:gd name="T22" fmla="*/ 1789983179 w 222"/>
              <a:gd name="T23" fmla="*/ 520974057 h 186"/>
              <a:gd name="T24" fmla="*/ 1789983179 w 222"/>
              <a:gd name="T25" fmla="*/ 607803616 h 186"/>
              <a:gd name="T26" fmla="*/ 1528034824 w 222"/>
              <a:gd name="T27" fmla="*/ 998536629 h 186"/>
              <a:gd name="T28" fmla="*/ 1789983179 w 222"/>
              <a:gd name="T29" fmla="*/ 1085366188 h 186"/>
              <a:gd name="T30" fmla="*/ 1528034824 w 222"/>
              <a:gd name="T31" fmla="*/ 2018780649 h 186"/>
              <a:gd name="T32" fmla="*/ 1789983179 w 222"/>
              <a:gd name="T33" fmla="*/ 1085366188 h 186"/>
              <a:gd name="T34" fmla="*/ 1484376215 w 222"/>
              <a:gd name="T35" fmla="*/ 477562572 h 186"/>
              <a:gd name="T36" fmla="*/ 1375231342 w 222"/>
              <a:gd name="T37" fmla="*/ 1172195747 h 186"/>
              <a:gd name="T38" fmla="*/ 1266086469 w 222"/>
              <a:gd name="T39" fmla="*/ 1020244019 h 186"/>
              <a:gd name="T40" fmla="*/ 1222427859 w 222"/>
              <a:gd name="T41" fmla="*/ 477562572 h 186"/>
              <a:gd name="T42" fmla="*/ 1484376215 w 222"/>
              <a:gd name="T43" fmla="*/ 2018780649 h 186"/>
              <a:gd name="T44" fmla="*/ 1222427859 w 222"/>
              <a:gd name="T45" fmla="*/ 1367562253 h 186"/>
              <a:gd name="T46" fmla="*/ 1353403689 w 222"/>
              <a:gd name="T47" fmla="*/ 1541218076 h 186"/>
              <a:gd name="T48" fmla="*/ 1484376215 w 222"/>
              <a:gd name="T49" fmla="*/ 1410977033 h 186"/>
              <a:gd name="T50" fmla="*/ 1178769250 w 222"/>
              <a:gd name="T51" fmla="*/ 672925785 h 186"/>
              <a:gd name="T52" fmla="*/ 1156941597 w 222"/>
              <a:gd name="T53" fmla="*/ 1063658798 h 186"/>
              <a:gd name="T54" fmla="*/ 916820895 w 222"/>
              <a:gd name="T55" fmla="*/ 672925785 h 186"/>
              <a:gd name="T56" fmla="*/ 1178769250 w 222"/>
              <a:gd name="T57" fmla="*/ 2018780649 h 186"/>
              <a:gd name="T58" fmla="*/ 916820895 w 222"/>
              <a:gd name="T59" fmla="*/ 1519510687 h 186"/>
              <a:gd name="T60" fmla="*/ 611213930 w 222"/>
              <a:gd name="T61" fmla="*/ 846584902 h 186"/>
              <a:gd name="T62" fmla="*/ 873162285 w 222"/>
              <a:gd name="T63" fmla="*/ 1259025305 h 186"/>
              <a:gd name="T64" fmla="*/ 611213930 w 222"/>
              <a:gd name="T65" fmla="*/ 1280732695 h 186"/>
              <a:gd name="T66" fmla="*/ 873162285 w 222"/>
              <a:gd name="T67" fmla="*/ 1541218076 h 186"/>
              <a:gd name="T68" fmla="*/ 611213930 w 222"/>
              <a:gd name="T69" fmla="*/ 2018780649 h 186"/>
              <a:gd name="T70" fmla="*/ 654872540 w 222"/>
              <a:gd name="T71" fmla="*/ 1693169804 h 186"/>
              <a:gd name="T72" fmla="*/ 873162285 w 222"/>
              <a:gd name="T73" fmla="*/ 1541218076 h 186"/>
              <a:gd name="T74" fmla="*/ 567555320 w 222"/>
              <a:gd name="T75" fmla="*/ 716340564 h 186"/>
              <a:gd name="T76" fmla="*/ 545727667 w 222"/>
              <a:gd name="T77" fmla="*/ 1237317916 h 186"/>
              <a:gd name="T78" fmla="*/ 414751838 w 222"/>
              <a:gd name="T79" fmla="*/ 1215610526 h 186"/>
              <a:gd name="T80" fmla="*/ 305606965 w 222"/>
              <a:gd name="T81" fmla="*/ 716340564 h 186"/>
              <a:gd name="T82" fmla="*/ 567555320 w 222"/>
              <a:gd name="T83" fmla="*/ 2018780649 h 186"/>
              <a:gd name="T84" fmla="*/ 305606965 w 222"/>
              <a:gd name="T85" fmla="*/ 1562925466 h 186"/>
              <a:gd name="T86" fmla="*/ 567555320 w 222"/>
              <a:gd name="T87" fmla="*/ 1584632856 h 186"/>
              <a:gd name="T88" fmla="*/ 261948355 w 222"/>
              <a:gd name="T89" fmla="*/ 955121850 h 186"/>
              <a:gd name="T90" fmla="*/ 109144873 w 222"/>
              <a:gd name="T91" fmla="*/ 1389269643 h 186"/>
              <a:gd name="T92" fmla="*/ 261948355 w 222"/>
              <a:gd name="T93" fmla="*/ 1584632856 h 186"/>
              <a:gd name="T94" fmla="*/ 0 w 222"/>
              <a:gd name="T95" fmla="*/ 2018780649 h 18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22" h="186">
                <a:moveTo>
                  <a:pt x="170" y="6"/>
                </a:moveTo>
                <a:lnTo>
                  <a:pt x="194" y="6"/>
                </a:lnTo>
                <a:lnTo>
                  <a:pt x="194" y="40"/>
                </a:lnTo>
                <a:lnTo>
                  <a:pt x="184" y="44"/>
                </a:lnTo>
                <a:lnTo>
                  <a:pt x="170" y="48"/>
                </a:lnTo>
                <a:lnTo>
                  <a:pt x="170" y="6"/>
                </a:lnTo>
                <a:close/>
                <a:moveTo>
                  <a:pt x="194" y="84"/>
                </a:moveTo>
                <a:lnTo>
                  <a:pt x="194" y="186"/>
                </a:lnTo>
                <a:lnTo>
                  <a:pt x="170" y="186"/>
                </a:lnTo>
                <a:lnTo>
                  <a:pt x="170" y="96"/>
                </a:lnTo>
                <a:lnTo>
                  <a:pt x="186" y="78"/>
                </a:lnTo>
                <a:lnTo>
                  <a:pt x="194" y="84"/>
                </a:lnTo>
                <a:close/>
                <a:moveTo>
                  <a:pt x="198" y="0"/>
                </a:moveTo>
                <a:lnTo>
                  <a:pt x="222" y="0"/>
                </a:lnTo>
                <a:lnTo>
                  <a:pt x="222" y="186"/>
                </a:lnTo>
                <a:lnTo>
                  <a:pt x="198" y="186"/>
                </a:lnTo>
                <a:lnTo>
                  <a:pt x="198" y="82"/>
                </a:lnTo>
                <a:lnTo>
                  <a:pt x="202" y="62"/>
                </a:lnTo>
                <a:lnTo>
                  <a:pt x="210" y="36"/>
                </a:lnTo>
                <a:lnTo>
                  <a:pt x="198" y="40"/>
                </a:lnTo>
                <a:lnTo>
                  <a:pt x="198" y="0"/>
                </a:lnTo>
                <a:close/>
                <a:moveTo>
                  <a:pt x="140" y="30"/>
                </a:moveTo>
                <a:lnTo>
                  <a:pt x="164" y="30"/>
                </a:lnTo>
                <a:lnTo>
                  <a:pt x="164" y="48"/>
                </a:lnTo>
                <a:lnTo>
                  <a:pt x="158" y="50"/>
                </a:lnTo>
                <a:lnTo>
                  <a:pt x="164" y="56"/>
                </a:lnTo>
                <a:lnTo>
                  <a:pt x="164" y="68"/>
                </a:lnTo>
                <a:lnTo>
                  <a:pt x="140" y="92"/>
                </a:lnTo>
                <a:lnTo>
                  <a:pt x="140" y="30"/>
                </a:lnTo>
                <a:close/>
                <a:moveTo>
                  <a:pt x="164" y="100"/>
                </a:moveTo>
                <a:lnTo>
                  <a:pt x="164" y="186"/>
                </a:lnTo>
                <a:lnTo>
                  <a:pt x="140" y="186"/>
                </a:lnTo>
                <a:lnTo>
                  <a:pt x="140" y="126"/>
                </a:lnTo>
                <a:lnTo>
                  <a:pt x="164" y="100"/>
                </a:lnTo>
                <a:close/>
                <a:moveTo>
                  <a:pt x="112" y="44"/>
                </a:moveTo>
                <a:lnTo>
                  <a:pt x="136" y="44"/>
                </a:lnTo>
                <a:lnTo>
                  <a:pt x="136" y="98"/>
                </a:lnTo>
                <a:lnTo>
                  <a:pt x="126" y="108"/>
                </a:lnTo>
                <a:lnTo>
                  <a:pt x="122" y="102"/>
                </a:lnTo>
                <a:lnTo>
                  <a:pt x="116" y="94"/>
                </a:lnTo>
                <a:lnTo>
                  <a:pt x="112" y="94"/>
                </a:lnTo>
                <a:lnTo>
                  <a:pt x="112" y="44"/>
                </a:lnTo>
                <a:close/>
                <a:moveTo>
                  <a:pt x="136" y="130"/>
                </a:moveTo>
                <a:lnTo>
                  <a:pt x="136" y="186"/>
                </a:lnTo>
                <a:lnTo>
                  <a:pt x="112" y="186"/>
                </a:lnTo>
                <a:lnTo>
                  <a:pt x="112" y="126"/>
                </a:lnTo>
                <a:lnTo>
                  <a:pt x="116" y="132"/>
                </a:lnTo>
                <a:lnTo>
                  <a:pt x="124" y="142"/>
                </a:lnTo>
                <a:lnTo>
                  <a:pt x="134" y="132"/>
                </a:lnTo>
                <a:lnTo>
                  <a:pt x="136" y="130"/>
                </a:lnTo>
                <a:close/>
                <a:moveTo>
                  <a:pt x="84" y="62"/>
                </a:moveTo>
                <a:lnTo>
                  <a:pt x="108" y="62"/>
                </a:lnTo>
                <a:lnTo>
                  <a:pt x="108" y="98"/>
                </a:lnTo>
                <a:lnTo>
                  <a:pt x="106" y="98"/>
                </a:lnTo>
                <a:lnTo>
                  <a:pt x="84" y="112"/>
                </a:lnTo>
                <a:lnTo>
                  <a:pt x="84" y="62"/>
                </a:lnTo>
                <a:close/>
                <a:moveTo>
                  <a:pt x="108" y="124"/>
                </a:moveTo>
                <a:lnTo>
                  <a:pt x="108" y="186"/>
                </a:lnTo>
                <a:lnTo>
                  <a:pt x="84" y="186"/>
                </a:lnTo>
                <a:lnTo>
                  <a:pt x="84" y="140"/>
                </a:lnTo>
                <a:lnTo>
                  <a:pt x="108" y="124"/>
                </a:lnTo>
                <a:close/>
                <a:moveTo>
                  <a:pt x="56" y="78"/>
                </a:moveTo>
                <a:lnTo>
                  <a:pt x="80" y="78"/>
                </a:lnTo>
                <a:lnTo>
                  <a:pt x="80" y="116"/>
                </a:lnTo>
                <a:lnTo>
                  <a:pt x="64" y="126"/>
                </a:lnTo>
                <a:lnTo>
                  <a:pt x="56" y="118"/>
                </a:lnTo>
                <a:lnTo>
                  <a:pt x="56" y="78"/>
                </a:lnTo>
                <a:close/>
                <a:moveTo>
                  <a:pt x="80" y="142"/>
                </a:moveTo>
                <a:lnTo>
                  <a:pt x="80" y="186"/>
                </a:lnTo>
                <a:lnTo>
                  <a:pt x="56" y="186"/>
                </a:lnTo>
                <a:lnTo>
                  <a:pt x="56" y="150"/>
                </a:lnTo>
                <a:lnTo>
                  <a:pt x="60" y="156"/>
                </a:lnTo>
                <a:lnTo>
                  <a:pt x="68" y="150"/>
                </a:lnTo>
                <a:lnTo>
                  <a:pt x="80" y="142"/>
                </a:lnTo>
                <a:close/>
                <a:moveTo>
                  <a:pt x="28" y="66"/>
                </a:moveTo>
                <a:lnTo>
                  <a:pt x="52" y="66"/>
                </a:lnTo>
                <a:lnTo>
                  <a:pt x="52" y="114"/>
                </a:lnTo>
                <a:lnTo>
                  <a:pt x="50" y="114"/>
                </a:lnTo>
                <a:lnTo>
                  <a:pt x="44" y="108"/>
                </a:lnTo>
                <a:lnTo>
                  <a:pt x="38" y="112"/>
                </a:lnTo>
                <a:lnTo>
                  <a:pt x="28" y="118"/>
                </a:lnTo>
                <a:lnTo>
                  <a:pt x="28" y="66"/>
                </a:lnTo>
                <a:close/>
                <a:moveTo>
                  <a:pt x="52" y="146"/>
                </a:moveTo>
                <a:lnTo>
                  <a:pt x="52" y="186"/>
                </a:lnTo>
                <a:lnTo>
                  <a:pt x="28" y="186"/>
                </a:lnTo>
                <a:lnTo>
                  <a:pt x="28" y="144"/>
                </a:lnTo>
                <a:lnTo>
                  <a:pt x="42" y="136"/>
                </a:lnTo>
                <a:lnTo>
                  <a:pt x="52" y="146"/>
                </a:lnTo>
                <a:close/>
                <a:moveTo>
                  <a:pt x="0" y="88"/>
                </a:moveTo>
                <a:lnTo>
                  <a:pt x="24" y="88"/>
                </a:lnTo>
                <a:lnTo>
                  <a:pt x="24" y="120"/>
                </a:lnTo>
                <a:lnTo>
                  <a:pt x="10" y="128"/>
                </a:lnTo>
                <a:lnTo>
                  <a:pt x="20" y="148"/>
                </a:lnTo>
                <a:lnTo>
                  <a:pt x="24" y="146"/>
                </a:lnTo>
                <a:lnTo>
                  <a:pt x="24" y="186"/>
                </a:lnTo>
                <a:lnTo>
                  <a:pt x="0" y="186"/>
                </a:lnTo>
                <a:lnTo>
                  <a:pt x="0" y="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15721" name="组合 16"/>
          <p:cNvGrpSpPr/>
          <p:nvPr/>
        </p:nvGrpSpPr>
        <p:grpSpPr bwMode="auto">
          <a:xfrm>
            <a:off x="1933575" y="3621088"/>
            <a:ext cx="3046413" cy="963612"/>
            <a:chOff x="0" y="0"/>
            <a:chExt cx="3046360" cy="964256"/>
          </a:xfrm>
        </p:grpSpPr>
        <p:sp>
          <p:nvSpPr>
            <p:cNvPr id="29706" name="矩形 13"/>
            <p:cNvSpPr>
              <a:spLocks noChangeArrowheads="1"/>
            </p:cNvSpPr>
            <p:nvPr/>
          </p:nvSpPr>
          <p:spPr bwMode="auto">
            <a:xfrm>
              <a:off x="0" y="208101"/>
              <a:ext cx="3046360" cy="756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29707" name="文本框 83"/>
            <p:cNvSpPr txBox="1">
              <a:spLocks noChangeArrowheads="1"/>
            </p:cNvSpPr>
            <p:nvPr/>
          </p:nvSpPr>
          <p:spPr bwMode="auto">
            <a:xfrm>
              <a:off x="103186" y="0"/>
              <a:ext cx="811198" cy="26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29708" name="直接连接符 120"/>
            <p:cNvCxnSpPr>
              <a:cxnSpLocks noChangeShapeType="1"/>
            </p:cNvCxnSpPr>
            <p:nvPr/>
          </p:nvCxnSpPr>
          <p:spPr bwMode="auto">
            <a:xfrm>
              <a:off x="103186" y="46068"/>
              <a:ext cx="0" cy="169977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5722" name="组合 21"/>
          <p:cNvGrpSpPr/>
          <p:nvPr/>
        </p:nvGrpSpPr>
        <p:grpSpPr bwMode="auto">
          <a:xfrm>
            <a:off x="1912938" y="2163763"/>
            <a:ext cx="3046412" cy="963612"/>
            <a:chOff x="0" y="0"/>
            <a:chExt cx="3046360" cy="963088"/>
          </a:xfrm>
        </p:grpSpPr>
        <p:sp>
          <p:nvSpPr>
            <p:cNvPr id="29710" name="矩形 13"/>
            <p:cNvSpPr>
              <a:spLocks noChangeArrowheads="1"/>
            </p:cNvSpPr>
            <p:nvPr/>
          </p:nvSpPr>
          <p:spPr bwMode="auto">
            <a:xfrm>
              <a:off x="0" y="207849"/>
              <a:ext cx="3046360" cy="755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29711" name="文本框 83"/>
            <p:cNvSpPr txBox="1">
              <a:spLocks noChangeArrowheads="1"/>
            </p:cNvSpPr>
            <p:nvPr/>
          </p:nvSpPr>
          <p:spPr bwMode="auto">
            <a:xfrm>
              <a:off x="103185" y="0"/>
              <a:ext cx="811199" cy="26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15731" name="直接连接符 120"/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1C2E4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5723" name="组合 28"/>
          <p:cNvGrpSpPr/>
          <p:nvPr/>
        </p:nvGrpSpPr>
        <p:grpSpPr bwMode="auto">
          <a:xfrm>
            <a:off x="1933575" y="5181600"/>
            <a:ext cx="3046413" cy="963613"/>
            <a:chOff x="0" y="0"/>
            <a:chExt cx="3046360" cy="964255"/>
          </a:xfrm>
        </p:grpSpPr>
        <p:sp>
          <p:nvSpPr>
            <p:cNvPr id="29714" name="矩形 13"/>
            <p:cNvSpPr>
              <a:spLocks noChangeArrowheads="1"/>
            </p:cNvSpPr>
            <p:nvPr/>
          </p:nvSpPr>
          <p:spPr bwMode="auto">
            <a:xfrm>
              <a:off x="0" y="208102"/>
              <a:ext cx="3046360" cy="756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29715" name="文本框 83"/>
            <p:cNvSpPr txBox="1">
              <a:spLocks noChangeArrowheads="1"/>
            </p:cNvSpPr>
            <p:nvPr/>
          </p:nvSpPr>
          <p:spPr bwMode="auto">
            <a:xfrm>
              <a:off x="103186" y="0"/>
              <a:ext cx="811198" cy="26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15728" name="直接连接符 120"/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2C344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15724" name="图片 21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0" y="0"/>
            <a:ext cx="2947988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本框 8"/>
          <p:cNvSpPr txBox="1">
            <a:spLocks noChangeArrowheads="1"/>
          </p:cNvSpPr>
          <p:nvPr/>
        </p:nvSpPr>
        <p:spPr bwMode="auto">
          <a:xfrm>
            <a:off x="2592388" y="842963"/>
            <a:ext cx="35988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About Our Company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 advTm="866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 bwMode="auto">
          <a:xfrm>
            <a:off x="2363788" y="5002213"/>
            <a:ext cx="7210425" cy="1666875"/>
          </a:xfrm>
          <a:prstGeom prst="rect">
            <a:avLst/>
          </a:prstGeom>
          <a:solidFill>
            <a:schemeClr val="tx1">
              <a:lumMod val="85000"/>
              <a:lumOff val="15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2495">
              <a:buFont typeface="Arial" panose="020B0604020202090204" pitchFamily="34" charset="0"/>
              <a:buNone/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17763" name="文本框 7"/>
          <p:cNvSpPr txBox="1">
            <a:spLocks noChangeArrowheads="1"/>
          </p:cNvSpPr>
          <p:nvPr/>
        </p:nvSpPr>
        <p:spPr bwMode="auto">
          <a:xfrm>
            <a:off x="6734175" y="5513388"/>
            <a:ext cx="1627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3600" b="1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Part.3</a:t>
            </a:r>
            <a:endParaRPr lang="zh-CN" altLang="en-US" sz="3600" b="1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17764" name="矩形 4"/>
          <p:cNvSpPr>
            <a:spLocks noChangeArrowheads="1"/>
          </p:cNvSpPr>
          <p:nvPr/>
        </p:nvSpPr>
        <p:spPr bwMode="auto">
          <a:xfrm>
            <a:off x="3503613" y="5173663"/>
            <a:ext cx="2428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defTabSz="914400" eaLnBrk="1" hangingPunct="1">
              <a:buFont typeface="Arial" panose="020B0604020202090204" pitchFamily="34" charset="0"/>
              <a:buNone/>
            </a:pPr>
            <a:r>
              <a:rPr lang="en-US" altLang="zh-CN" sz="4000" b="1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Data </a:t>
            </a:r>
            <a:endParaRPr lang="en-US" altLang="zh-CN" sz="4000" b="1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algn="ctr" defTabSz="914400" eaLnBrk="1" hangingPunct="1">
              <a:buFont typeface="Arial" panose="020B0604020202090204" pitchFamily="34" charset="0"/>
              <a:buNone/>
            </a:pPr>
            <a:r>
              <a:rPr lang="en-US" altLang="zh-CN" sz="4000" b="1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Analyze </a:t>
            </a:r>
            <a:endParaRPr lang="en-US" altLang="zh-CN" sz="4000" b="1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17765" name="直接连接符 4"/>
          <p:cNvCxnSpPr>
            <a:cxnSpLocks noChangeShapeType="1"/>
          </p:cNvCxnSpPr>
          <p:nvPr/>
        </p:nvCxnSpPr>
        <p:spPr bwMode="auto">
          <a:xfrm>
            <a:off x="6254750" y="5222875"/>
            <a:ext cx="0" cy="122555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 advTm="95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图片 14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0" y="0"/>
            <a:ext cx="2947988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矩形 13"/>
          <p:cNvSpPr>
            <a:spLocks noChangeArrowheads="1"/>
          </p:cNvSpPr>
          <p:nvPr/>
        </p:nvSpPr>
        <p:spPr bwMode="auto">
          <a:xfrm>
            <a:off x="630238" y="2894013"/>
            <a:ext cx="58642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000">
                <a:solidFill>
                  <a:srgbClr val="262626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rPr>
              <a:t>This is an example text . Go ahead and replace it. Add your text here. This is an example text . Go ahead and replace it. Add your text here. This is an example text . Go ahead and replace it. Add your text here. This is an example text . Go ahead and replace it. Add your text here.</a:t>
            </a:r>
            <a:endParaRPr lang="zh-CN" altLang="en-US" sz="1000">
              <a:solidFill>
                <a:srgbClr val="262626"/>
              </a:solidFill>
              <a:latin typeface="Arial" panose="020B0604020202090204" pitchFamily="34" charset="0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sp>
        <p:nvSpPr>
          <p:cNvPr id="3" name="文本框 67"/>
          <p:cNvSpPr txBox="1">
            <a:spLocks noChangeArrowheads="1"/>
          </p:cNvSpPr>
          <p:nvPr/>
        </p:nvSpPr>
        <p:spPr bwMode="auto">
          <a:xfrm>
            <a:off x="709613" y="2128838"/>
            <a:ext cx="1976437" cy="400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Pandaren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Design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reeform 415"/>
          <p:cNvSpPr>
            <a:spLocks noChangeArrowheads="1"/>
          </p:cNvSpPr>
          <p:nvPr/>
        </p:nvSpPr>
        <p:spPr bwMode="auto">
          <a:xfrm>
            <a:off x="857250" y="2574925"/>
            <a:ext cx="225425" cy="227013"/>
          </a:xfrm>
          <a:custGeom>
            <a:avLst/>
            <a:gdLst>
              <a:gd name="T0" fmla="*/ 156 w 260"/>
              <a:gd name="T1" fmla="*/ 260 h 260"/>
              <a:gd name="T2" fmla="*/ 186 w 260"/>
              <a:gd name="T3" fmla="*/ 167 h 260"/>
              <a:gd name="T4" fmla="*/ 156 w 260"/>
              <a:gd name="T5" fmla="*/ 130 h 260"/>
              <a:gd name="T6" fmla="*/ 156 w 260"/>
              <a:gd name="T7" fmla="*/ 107 h 260"/>
              <a:gd name="T8" fmla="*/ 161 w 260"/>
              <a:gd name="T9" fmla="*/ 101 h 260"/>
              <a:gd name="T10" fmla="*/ 168 w 260"/>
              <a:gd name="T11" fmla="*/ 98 h 260"/>
              <a:gd name="T12" fmla="*/ 198 w 260"/>
              <a:gd name="T13" fmla="*/ 63 h 260"/>
              <a:gd name="T14" fmla="*/ 144 w 260"/>
              <a:gd name="T15" fmla="*/ 63 h 260"/>
              <a:gd name="T16" fmla="*/ 134 w 260"/>
              <a:gd name="T17" fmla="*/ 66 h 260"/>
              <a:gd name="T18" fmla="*/ 123 w 260"/>
              <a:gd name="T19" fmla="*/ 75 h 260"/>
              <a:gd name="T20" fmla="*/ 117 w 260"/>
              <a:gd name="T21" fmla="*/ 89 h 260"/>
              <a:gd name="T22" fmla="*/ 114 w 260"/>
              <a:gd name="T23" fmla="*/ 102 h 260"/>
              <a:gd name="T24" fmla="*/ 88 w 260"/>
              <a:gd name="T25" fmla="*/ 131 h 260"/>
              <a:gd name="T26" fmla="*/ 114 w 260"/>
              <a:gd name="T27" fmla="*/ 166 h 260"/>
              <a:gd name="T28" fmla="*/ 26 w 260"/>
              <a:gd name="T29" fmla="*/ 260 h 260"/>
              <a:gd name="T30" fmla="*/ 16 w 260"/>
              <a:gd name="T31" fmla="*/ 258 h 260"/>
              <a:gd name="T32" fmla="*/ 8 w 260"/>
              <a:gd name="T33" fmla="*/ 252 h 260"/>
              <a:gd name="T34" fmla="*/ 1 w 260"/>
              <a:gd name="T35" fmla="*/ 244 h 260"/>
              <a:gd name="T36" fmla="*/ 0 w 260"/>
              <a:gd name="T37" fmla="*/ 234 h 260"/>
              <a:gd name="T38" fmla="*/ 0 w 260"/>
              <a:gd name="T39" fmla="*/ 20 h 260"/>
              <a:gd name="T40" fmla="*/ 4 w 260"/>
              <a:gd name="T41" fmla="*/ 11 h 260"/>
              <a:gd name="T42" fmla="*/ 12 w 260"/>
              <a:gd name="T43" fmla="*/ 5 h 260"/>
              <a:gd name="T44" fmla="*/ 21 w 260"/>
              <a:gd name="T45" fmla="*/ 1 h 260"/>
              <a:gd name="T46" fmla="*/ 234 w 260"/>
              <a:gd name="T47" fmla="*/ 0 h 260"/>
              <a:gd name="T48" fmla="*/ 244 w 260"/>
              <a:gd name="T49" fmla="*/ 2 h 260"/>
              <a:gd name="T50" fmla="*/ 252 w 260"/>
              <a:gd name="T51" fmla="*/ 7 h 260"/>
              <a:gd name="T52" fmla="*/ 257 w 260"/>
              <a:gd name="T53" fmla="*/ 16 h 260"/>
              <a:gd name="T54" fmla="*/ 260 w 260"/>
              <a:gd name="T55" fmla="*/ 26 h 260"/>
              <a:gd name="T56" fmla="*/ 259 w 260"/>
              <a:gd name="T57" fmla="*/ 239 h 260"/>
              <a:gd name="T58" fmla="*/ 255 w 260"/>
              <a:gd name="T59" fmla="*/ 249 h 260"/>
              <a:gd name="T60" fmla="*/ 248 w 260"/>
              <a:gd name="T61" fmla="*/ 256 h 260"/>
              <a:gd name="T62" fmla="*/ 239 w 260"/>
              <a:gd name="T63" fmla="*/ 26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60" h="260">
                <a:moveTo>
                  <a:pt x="234" y="260"/>
                </a:moveTo>
                <a:lnTo>
                  <a:pt x="156" y="260"/>
                </a:lnTo>
                <a:lnTo>
                  <a:pt x="156" y="167"/>
                </a:lnTo>
                <a:lnTo>
                  <a:pt x="186" y="167"/>
                </a:lnTo>
                <a:lnTo>
                  <a:pt x="186" y="130"/>
                </a:lnTo>
                <a:lnTo>
                  <a:pt x="156" y="130"/>
                </a:lnTo>
                <a:lnTo>
                  <a:pt x="156" y="109"/>
                </a:lnTo>
                <a:lnTo>
                  <a:pt x="156" y="107"/>
                </a:lnTo>
                <a:lnTo>
                  <a:pt x="157" y="104"/>
                </a:lnTo>
                <a:lnTo>
                  <a:pt x="161" y="101"/>
                </a:lnTo>
                <a:lnTo>
                  <a:pt x="164" y="100"/>
                </a:lnTo>
                <a:lnTo>
                  <a:pt x="168" y="98"/>
                </a:lnTo>
                <a:lnTo>
                  <a:pt x="198" y="98"/>
                </a:lnTo>
                <a:lnTo>
                  <a:pt x="198" y="63"/>
                </a:lnTo>
                <a:lnTo>
                  <a:pt x="149" y="63"/>
                </a:lnTo>
                <a:lnTo>
                  <a:pt x="144" y="63"/>
                </a:lnTo>
                <a:lnTo>
                  <a:pt x="139" y="65"/>
                </a:lnTo>
                <a:lnTo>
                  <a:pt x="134" y="66"/>
                </a:lnTo>
                <a:lnTo>
                  <a:pt x="130" y="68"/>
                </a:lnTo>
                <a:lnTo>
                  <a:pt x="123" y="75"/>
                </a:lnTo>
                <a:lnTo>
                  <a:pt x="120" y="83"/>
                </a:lnTo>
                <a:lnTo>
                  <a:pt x="117" y="89"/>
                </a:lnTo>
                <a:lnTo>
                  <a:pt x="114" y="96"/>
                </a:lnTo>
                <a:lnTo>
                  <a:pt x="114" y="102"/>
                </a:lnTo>
                <a:lnTo>
                  <a:pt x="114" y="131"/>
                </a:lnTo>
                <a:lnTo>
                  <a:pt x="88" y="131"/>
                </a:lnTo>
                <a:lnTo>
                  <a:pt x="88" y="166"/>
                </a:lnTo>
                <a:lnTo>
                  <a:pt x="114" y="166"/>
                </a:lnTo>
                <a:lnTo>
                  <a:pt x="114" y="260"/>
                </a:lnTo>
                <a:lnTo>
                  <a:pt x="26" y="260"/>
                </a:lnTo>
                <a:lnTo>
                  <a:pt x="21" y="260"/>
                </a:lnTo>
                <a:lnTo>
                  <a:pt x="16" y="258"/>
                </a:lnTo>
                <a:lnTo>
                  <a:pt x="12" y="256"/>
                </a:lnTo>
                <a:lnTo>
                  <a:pt x="8" y="252"/>
                </a:lnTo>
                <a:lnTo>
                  <a:pt x="4" y="249"/>
                </a:lnTo>
                <a:lnTo>
                  <a:pt x="1" y="244"/>
                </a:lnTo>
                <a:lnTo>
                  <a:pt x="0" y="239"/>
                </a:lnTo>
                <a:lnTo>
                  <a:pt x="0" y="234"/>
                </a:lnTo>
                <a:lnTo>
                  <a:pt x="0" y="26"/>
                </a:lnTo>
                <a:lnTo>
                  <a:pt x="0" y="20"/>
                </a:lnTo>
                <a:lnTo>
                  <a:pt x="1" y="16"/>
                </a:lnTo>
                <a:lnTo>
                  <a:pt x="4" y="11"/>
                </a:lnTo>
                <a:lnTo>
                  <a:pt x="8" y="7"/>
                </a:lnTo>
                <a:lnTo>
                  <a:pt x="12" y="5"/>
                </a:lnTo>
                <a:lnTo>
                  <a:pt x="16" y="2"/>
                </a:lnTo>
                <a:lnTo>
                  <a:pt x="21" y="1"/>
                </a:lnTo>
                <a:lnTo>
                  <a:pt x="26" y="0"/>
                </a:lnTo>
                <a:lnTo>
                  <a:pt x="234" y="0"/>
                </a:lnTo>
                <a:lnTo>
                  <a:pt x="239" y="1"/>
                </a:lnTo>
                <a:lnTo>
                  <a:pt x="244" y="2"/>
                </a:lnTo>
                <a:lnTo>
                  <a:pt x="248" y="5"/>
                </a:lnTo>
                <a:lnTo>
                  <a:pt x="252" y="7"/>
                </a:lnTo>
                <a:lnTo>
                  <a:pt x="255" y="11"/>
                </a:lnTo>
                <a:lnTo>
                  <a:pt x="257" y="16"/>
                </a:lnTo>
                <a:lnTo>
                  <a:pt x="259" y="20"/>
                </a:lnTo>
                <a:lnTo>
                  <a:pt x="260" y="26"/>
                </a:lnTo>
                <a:lnTo>
                  <a:pt x="260" y="234"/>
                </a:lnTo>
                <a:lnTo>
                  <a:pt x="259" y="239"/>
                </a:lnTo>
                <a:lnTo>
                  <a:pt x="257" y="244"/>
                </a:lnTo>
                <a:lnTo>
                  <a:pt x="255" y="249"/>
                </a:lnTo>
                <a:lnTo>
                  <a:pt x="252" y="252"/>
                </a:lnTo>
                <a:lnTo>
                  <a:pt x="248" y="256"/>
                </a:lnTo>
                <a:lnTo>
                  <a:pt x="244" y="258"/>
                </a:lnTo>
                <a:lnTo>
                  <a:pt x="239" y="260"/>
                </a:lnTo>
                <a:lnTo>
                  <a:pt x="234" y="26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panose="020B0604020202090204" pitchFamily="34" charset="0"/>
              <a:buNone/>
              <a:defRPr/>
            </a:pPr>
            <a:endParaRPr lang="zh-CN" altLang="en-US"/>
          </a:p>
        </p:txBody>
      </p:sp>
      <p:sp>
        <p:nvSpPr>
          <p:cNvPr id="5" name="Freeform 416"/>
          <p:cNvSpPr>
            <a:spLocks noEditPoints="1" noChangeArrowheads="1"/>
          </p:cNvSpPr>
          <p:nvPr/>
        </p:nvSpPr>
        <p:spPr bwMode="auto">
          <a:xfrm>
            <a:off x="1277938" y="2574925"/>
            <a:ext cx="225425" cy="227013"/>
          </a:xfrm>
          <a:custGeom>
            <a:avLst/>
            <a:gdLst>
              <a:gd name="T0" fmla="*/ 21 w 260"/>
              <a:gd name="T1" fmla="*/ 260 h 260"/>
              <a:gd name="T2" fmla="*/ 8 w 260"/>
              <a:gd name="T3" fmla="*/ 252 h 260"/>
              <a:gd name="T4" fmla="*/ 0 w 260"/>
              <a:gd name="T5" fmla="*/ 239 h 260"/>
              <a:gd name="T6" fmla="*/ 0 w 260"/>
              <a:gd name="T7" fmla="*/ 21 h 260"/>
              <a:gd name="T8" fmla="*/ 8 w 260"/>
              <a:gd name="T9" fmla="*/ 8 h 260"/>
              <a:gd name="T10" fmla="*/ 21 w 260"/>
              <a:gd name="T11" fmla="*/ 0 h 260"/>
              <a:gd name="T12" fmla="*/ 240 w 260"/>
              <a:gd name="T13" fmla="*/ 0 h 260"/>
              <a:gd name="T14" fmla="*/ 253 w 260"/>
              <a:gd name="T15" fmla="*/ 8 h 260"/>
              <a:gd name="T16" fmla="*/ 259 w 260"/>
              <a:gd name="T17" fmla="*/ 21 h 260"/>
              <a:gd name="T18" fmla="*/ 259 w 260"/>
              <a:gd name="T19" fmla="*/ 239 h 260"/>
              <a:gd name="T20" fmla="*/ 253 w 260"/>
              <a:gd name="T21" fmla="*/ 252 h 260"/>
              <a:gd name="T22" fmla="*/ 240 w 260"/>
              <a:gd name="T23" fmla="*/ 260 h 260"/>
              <a:gd name="T24" fmla="*/ 225 w 260"/>
              <a:gd name="T25" fmla="*/ 52 h 260"/>
              <a:gd name="T26" fmla="*/ 199 w 260"/>
              <a:gd name="T27" fmla="*/ 63 h 260"/>
              <a:gd name="T28" fmla="*/ 186 w 260"/>
              <a:gd name="T29" fmla="*/ 52 h 260"/>
              <a:gd name="T30" fmla="*/ 169 w 260"/>
              <a:gd name="T31" fmla="*/ 50 h 260"/>
              <a:gd name="T32" fmla="*/ 151 w 260"/>
              <a:gd name="T33" fmla="*/ 55 h 260"/>
              <a:gd name="T34" fmla="*/ 137 w 260"/>
              <a:gd name="T35" fmla="*/ 68 h 260"/>
              <a:gd name="T36" fmla="*/ 132 w 260"/>
              <a:gd name="T37" fmla="*/ 89 h 260"/>
              <a:gd name="T38" fmla="*/ 115 w 260"/>
              <a:gd name="T39" fmla="*/ 95 h 260"/>
              <a:gd name="T40" fmla="*/ 72 w 260"/>
              <a:gd name="T41" fmla="*/ 77 h 260"/>
              <a:gd name="T42" fmla="*/ 51 w 260"/>
              <a:gd name="T43" fmla="*/ 57 h 260"/>
              <a:gd name="T44" fmla="*/ 46 w 260"/>
              <a:gd name="T45" fmla="*/ 74 h 260"/>
              <a:gd name="T46" fmla="*/ 54 w 260"/>
              <a:gd name="T47" fmla="*/ 100 h 260"/>
              <a:gd name="T48" fmla="*/ 58 w 260"/>
              <a:gd name="T49" fmla="*/ 109 h 260"/>
              <a:gd name="T50" fmla="*/ 46 w 260"/>
              <a:gd name="T51" fmla="*/ 111 h 260"/>
              <a:gd name="T52" fmla="*/ 51 w 260"/>
              <a:gd name="T53" fmla="*/ 126 h 260"/>
              <a:gd name="T54" fmla="*/ 76 w 260"/>
              <a:gd name="T55" fmla="*/ 143 h 260"/>
              <a:gd name="T56" fmla="*/ 65 w 260"/>
              <a:gd name="T57" fmla="*/ 146 h 260"/>
              <a:gd name="T58" fmla="*/ 61 w 260"/>
              <a:gd name="T59" fmla="*/ 152 h 260"/>
              <a:gd name="T60" fmla="*/ 76 w 260"/>
              <a:gd name="T61" fmla="*/ 165 h 260"/>
              <a:gd name="T62" fmla="*/ 85 w 260"/>
              <a:gd name="T63" fmla="*/ 180 h 260"/>
              <a:gd name="T64" fmla="*/ 56 w 260"/>
              <a:gd name="T65" fmla="*/ 187 h 260"/>
              <a:gd name="T66" fmla="*/ 45 w 260"/>
              <a:gd name="T67" fmla="*/ 194 h 260"/>
              <a:gd name="T68" fmla="*/ 77 w 260"/>
              <a:gd name="T69" fmla="*/ 204 h 260"/>
              <a:gd name="T70" fmla="*/ 120 w 260"/>
              <a:gd name="T71" fmla="*/ 204 h 260"/>
              <a:gd name="T72" fmla="*/ 163 w 260"/>
              <a:gd name="T73" fmla="*/ 187 h 260"/>
              <a:gd name="T74" fmla="*/ 191 w 260"/>
              <a:gd name="T75" fmla="*/ 159 h 260"/>
              <a:gd name="T76" fmla="*/ 203 w 260"/>
              <a:gd name="T77" fmla="*/ 134 h 260"/>
              <a:gd name="T78" fmla="*/ 210 w 260"/>
              <a:gd name="T79" fmla="*/ 103 h 260"/>
              <a:gd name="T80" fmla="*/ 216 w 260"/>
              <a:gd name="T81" fmla="*/ 86 h 260"/>
              <a:gd name="T82" fmla="*/ 220 w 260"/>
              <a:gd name="T83" fmla="*/ 70 h 260"/>
              <a:gd name="T84" fmla="*/ 217 w 260"/>
              <a:gd name="T85" fmla="*/ 67 h 260"/>
              <a:gd name="T86" fmla="*/ 225 w 260"/>
              <a:gd name="T87" fmla="*/ 52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0" h="260">
                <a:moveTo>
                  <a:pt x="234" y="260"/>
                </a:moveTo>
                <a:lnTo>
                  <a:pt x="26" y="260"/>
                </a:lnTo>
                <a:lnTo>
                  <a:pt x="21" y="260"/>
                </a:lnTo>
                <a:lnTo>
                  <a:pt x="16" y="258"/>
                </a:lnTo>
                <a:lnTo>
                  <a:pt x="12" y="256"/>
                </a:lnTo>
                <a:lnTo>
                  <a:pt x="8" y="252"/>
                </a:lnTo>
                <a:lnTo>
                  <a:pt x="4" y="249"/>
                </a:lnTo>
                <a:lnTo>
                  <a:pt x="2" y="245"/>
                </a:lnTo>
                <a:lnTo>
                  <a:pt x="0" y="239"/>
                </a:lnTo>
                <a:lnTo>
                  <a:pt x="0" y="234"/>
                </a:lnTo>
                <a:lnTo>
                  <a:pt x="0" y="26"/>
                </a:lnTo>
                <a:lnTo>
                  <a:pt x="0" y="21"/>
                </a:lnTo>
                <a:lnTo>
                  <a:pt x="2" y="16"/>
                </a:lnTo>
                <a:lnTo>
                  <a:pt x="4" y="12"/>
                </a:lnTo>
                <a:lnTo>
                  <a:pt x="8" y="8"/>
                </a:lnTo>
                <a:lnTo>
                  <a:pt x="12" y="4"/>
                </a:lnTo>
                <a:lnTo>
                  <a:pt x="16" y="3"/>
                </a:lnTo>
                <a:lnTo>
                  <a:pt x="21" y="0"/>
                </a:lnTo>
                <a:lnTo>
                  <a:pt x="26" y="0"/>
                </a:lnTo>
                <a:lnTo>
                  <a:pt x="234" y="0"/>
                </a:lnTo>
                <a:lnTo>
                  <a:pt x="240" y="0"/>
                </a:lnTo>
                <a:lnTo>
                  <a:pt x="245" y="3"/>
                </a:lnTo>
                <a:lnTo>
                  <a:pt x="249" y="4"/>
                </a:lnTo>
                <a:lnTo>
                  <a:pt x="253" y="8"/>
                </a:lnTo>
                <a:lnTo>
                  <a:pt x="255" y="12"/>
                </a:lnTo>
                <a:lnTo>
                  <a:pt x="258" y="16"/>
                </a:lnTo>
                <a:lnTo>
                  <a:pt x="259" y="21"/>
                </a:lnTo>
                <a:lnTo>
                  <a:pt x="260" y="26"/>
                </a:lnTo>
                <a:lnTo>
                  <a:pt x="260" y="234"/>
                </a:lnTo>
                <a:lnTo>
                  <a:pt x="259" y="239"/>
                </a:lnTo>
                <a:lnTo>
                  <a:pt x="258" y="245"/>
                </a:lnTo>
                <a:lnTo>
                  <a:pt x="255" y="249"/>
                </a:lnTo>
                <a:lnTo>
                  <a:pt x="253" y="252"/>
                </a:lnTo>
                <a:lnTo>
                  <a:pt x="249" y="256"/>
                </a:lnTo>
                <a:lnTo>
                  <a:pt x="245" y="258"/>
                </a:lnTo>
                <a:lnTo>
                  <a:pt x="240" y="260"/>
                </a:lnTo>
                <a:lnTo>
                  <a:pt x="234" y="260"/>
                </a:lnTo>
                <a:close/>
                <a:moveTo>
                  <a:pt x="225" y="52"/>
                </a:moveTo>
                <a:lnTo>
                  <a:pt x="225" y="52"/>
                </a:lnTo>
                <a:lnTo>
                  <a:pt x="215" y="57"/>
                </a:lnTo>
                <a:lnTo>
                  <a:pt x="207" y="61"/>
                </a:lnTo>
                <a:lnTo>
                  <a:pt x="199" y="63"/>
                </a:lnTo>
                <a:lnTo>
                  <a:pt x="197" y="59"/>
                </a:lnTo>
                <a:lnTo>
                  <a:pt x="191" y="55"/>
                </a:lnTo>
                <a:lnTo>
                  <a:pt x="186" y="52"/>
                </a:lnTo>
                <a:lnTo>
                  <a:pt x="181" y="51"/>
                </a:lnTo>
                <a:lnTo>
                  <a:pt x="175" y="50"/>
                </a:lnTo>
                <a:lnTo>
                  <a:pt x="169" y="50"/>
                </a:lnTo>
                <a:lnTo>
                  <a:pt x="163" y="51"/>
                </a:lnTo>
                <a:lnTo>
                  <a:pt x="156" y="52"/>
                </a:lnTo>
                <a:lnTo>
                  <a:pt x="151" y="55"/>
                </a:lnTo>
                <a:lnTo>
                  <a:pt x="145" y="59"/>
                </a:lnTo>
                <a:lnTo>
                  <a:pt x="141" y="63"/>
                </a:lnTo>
                <a:lnTo>
                  <a:pt x="137" y="68"/>
                </a:lnTo>
                <a:lnTo>
                  <a:pt x="134" y="73"/>
                </a:lnTo>
                <a:lnTo>
                  <a:pt x="132" y="81"/>
                </a:lnTo>
                <a:lnTo>
                  <a:pt x="132" y="89"/>
                </a:lnTo>
                <a:lnTo>
                  <a:pt x="133" y="96"/>
                </a:lnTo>
                <a:lnTo>
                  <a:pt x="124" y="96"/>
                </a:lnTo>
                <a:lnTo>
                  <a:pt x="115" y="95"/>
                </a:lnTo>
                <a:lnTo>
                  <a:pt x="98" y="91"/>
                </a:lnTo>
                <a:lnTo>
                  <a:pt x="84" y="85"/>
                </a:lnTo>
                <a:lnTo>
                  <a:pt x="72" y="77"/>
                </a:lnTo>
                <a:lnTo>
                  <a:pt x="63" y="70"/>
                </a:lnTo>
                <a:lnTo>
                  <a:pt x="56" y="64"/>
                </a:lnTo>
                <a:lnTo>
                  <a:pt x="51" y="57"/>
                </a:lnTo>
                <a:lnTo>
                  <a:pt x="48" y="61"/>
                </a:lnTo>
                <a:lnTo>
                  <a:pt x="47" y="68"/>
                </a:lnTo>
                <a:lnTo>
                  <a:pt x="46" y="74"/>
                </a:lnTo>
                <a:lnTo>
                  <a:pt x="46" y="82"/>
                </a:lnTo>
                <a:lnTo>
                  <a:pt x="48" y="91"/>
                </a:lnTo>
                <a:lnTo>
                  <a:pt x="54" y="100"/>
                </a:lnTo>
                <a:lnTo>
                  <a:pt x="58" y="106"/>
                </a:lnTo>
                <a:lnTo>
                  <a:pt x="63" y="109"/>
                </a:lnTo>
                <a:lnTo>
                  <a:pt x="58" y="109"/>
                </a:lnTo>
                <a:lnTo>
                  <a:pt x="52" y="108"/>
                </a:lnTo>
                <a:lnTo>
                  <a:pt x="46" y="106"/>
                </a:lnTo>
                <a:lnTo>
                  <a:pt x="46" y="111"/>
                </a:lnTo>
                <a:lnTo>
                  <a:pt x="46" y="115"/>
                </a:lnTo>
                <a:lnTo>
                  <a:pt x="48" y="120"/>
                </a:lnTo>
                <a:lnTo>
                  <a:pt x="51" y="126"/>
                </a:lnTo>
                <a:lnTo>
                  <a:pt x="56" y="133"/>
                </a:lnTo>
                <a:lnTo>
                  <a:pt x="64" y="138"/>
                </a:lnTo>
                <a:lnTo>
                  <a:pt x="76" y="143"/>
                </a:lnTo>
                <a:lnTo>
                  <a:pt x="74" y="145"/>
                </a:lnTo>
                <a:lnTo>
                  <a:pt x="72" y="146"/>
                </a:lnTo>
                <a:lnTo>
                  <a:pt x="65" y="146"/>
                </a:lnTo>
                <a:lnTo>
                  <a:pt x="59" y="145"/>
                </a:lnTo>
                <a:lnTo>
                  <a:pt x="60" y="148"/>
                </a:lnTo>
                <a:lnTo>
                  <a:pt x="61" y="152"/>
                </a:lnTo>
                <a:lnTo>
                  <a:pt x="64" y="156"/>
                </a:lnTo>
                <a:lnTo>
                  <a:pt x="69" y="161"/>
                </a:lnTo>
                <a:lnTo>
                  <a:pt x="76" y="165"/>
                </a:lnTo>
                <a:lnTo>
                  <a:pt x="84" y="169"/>
                </a:lnTo>
                <a:lnTo>
                  <a:pt x="94" y="173"/>
                </a:lnTo>
                <a:lnTo>
                  <a:pt x="85" y="180"/>
                </a:lnTo>
                <a:lnTo>
                  <a:pt x="76" y="184"/>
                </a:lnTo>
                <a:lnTo>
                  <a:pt x="67" y="186"/>
                </a:lnTo>
                <a:lnTo>
                  <a:pt x="56" y="187"/>
                </a:lnTo>
                <a:lnTo>
                  <a:pt x="42" y="189"/>
                </a:lnTo>
                <a:lnTo>
                  <a:pt x="38" y="189"/>
                </a:lnTo>
                <a:lnTo>
                  <a:pt x="45" y="194"/>
                </a:lnTo>
                <a:lnTo>
                  <a:pt x="54" y="198"/>
                </a:lnTo>
                <a:lnTo>
                  <a:pt x="65" y="202"/>
                </a:lnTo>
                <a:lnTo>
                  <a:pt x="77" y="204"/>
                </a:lnTo>
                <a:lnTo>
                  <a:pt x="91" y="206"/>
                </a:lnTo>
                <a:lnTo>
                  <a:pt x="106" y="206"/>
                </a:lnTo>
                <a:lnTo>
                  <a:pt x="120" y="204"/>
                </a:lnTo>
                <a:lnTo>
                  <a:pt x="134" y="200"/>
                </a:lnTo>
                <a:lnTo>
                  <a:pt x="150" y="195"/>
                </a:lnTo>
                <a:lnTo>
                  <a:pt x="163" y="187"/>
                </a:lnTo>
                <a:lnTo>
                  <a:pt x="176" y="178"/>
                </a:lnTo>
                <a:lnTo>
                  <a:pt x="186" y="165"/>
                </a:lnTo>
                <a:lnTo>
                  <a:pt x="191" y="159"/>
                </a:lnTo>
                <a:lnTo>
                  <a:pt x="197" y="151"/>
                </a:lnTo>
                <a:lnTo>
                  <a:pt x="201" y="143"/>
                </a:lnTo>
                <a:lnTo>
                  <a:pt x="203" y="134"/>
                </a:lnTo>
                <a:lnTo>
                  <a:pt x="206" y="124"/>
                </a:lnTo>
                <a:lnTo>
                  <a:pt x="208" y="113"/>
                </a:lnTo>
                <a:lnTo>
                  <a:pt x="210" y="103"/>
                </a:lnTo>
                <a:lnTo>
                  <a:pt x="210" y="90"/>
                </a:lnTo>
                <a:lnTo>
                  <a:pt x="212" y="89"/>
                </a:lnTo>
                <a:lnTo>
                  <a:pt x="216" y="86"/>
                </a:lnTo>
                <a:lnTo>
                  <a:pt x="223" y="78"/>
                </a:lnTo>
                <a:lnTo>
                  <a:pt x="230" y="68"/>
                </a:lnTo>
                <a:lnTo>
                  <a:pt x="220" y="70"/>
                </a:lnTo>
                <a:lnTo>
                  <a:pt x="208" y="73"/>
                </a:lnTo>
                <a:lnTo>
                  <a:pt x="214" y="70"/>
                </a:lnTo>
                <a:lnTo>
                  <a:pt x="217" y="67"/>
                </a:lnTo>
                <a:lnTo>
                  <a:pt x="223" y="60"/>
                </a:lnTo>
                <a:lnTo>
                  <a:pt x="224" y="55"/>
                </a:lnTo>
                <a:lnTo>
                  <a:pt x="225" y="5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panose="020B0604020202090204" pitchFamily="34" charset="0"/>
              <a:buNone/>
              <a:defRPr/>
            </a:pPr>
            <a:endParaRPr lang="zh-CN" altLang="en-US"/>
          </a:p>
        </p:txBody>
      </p:sp>
      <p:sp>
        <p:nvSpPr>
          <p:cNvPr id="6" name="Freeform 417"/>
          <p:cNvSpPr>
            <a:spLocks noEditPoints="1" noChangeArrowheads="1"/>
          </p:cNvSpPr>
          <p:nvPr/>
        </p:nvSpPr>
        <p:spPr bwMode="auto">
          <a:xfrm>
            <a:off x="1698625" y="2574925"/>
            <a:ext cx="225425" cy="227013"/>
          </a:xfrm>
          <a:custGeom>
            <a:avLst/>
            <a:gdLst>
              <a:gd name="T0" fmla="*/ 21 w 260"/>
              <a:gd name="T1" fmla="*/ 260 h 260"/>
              <a:gd name="T2" fmla="*/ 8 w 260"/>
              <a:gd name="T3" fmla="*/ 252 h 260"/>
              <a:gd name="T4" fmla="*/ 0 w 260"/>
              <a:gd name="T5" fmla="*/ 239 h 260"/>
              <a:gd name="T6" fmla="*/ 0 w 260"/>
              <a:gd name="T7" fmla="*/ 21 h 260"/>
              <a:gd name="T8" fmla="*/ 8 w 260"/>
              <a:gd name="T9" fmla="*/ 8 h 260"/>
              <a:gd name="T10" fmla="*/ 21 w 260"/>
              <a:gd name="T11" fmla="*/ 0 h 260"/>
              <a:gd name="T12" fmla="*/ 239 w 260"/>
              <a:gd name="T13" fmla="*/ 0 h 260"/>
              <a:gd name="T14" fmla="*/ 252 w 260"/>
              <a:gd name="T15" fmla="*/ 8 h 260"/>
              <a:gd name="T16" fmla="*/ 259 w 260"/>
              <a:gd name="T17" fmla="*/ 21 h 260"/>
              <a:gd name="T18" fmla="*/ 259 w 260"/>
              <a:gd name="T19" fmla="*/ 239 h 260"/>
              <a:gd name="T20" fmla="*/ 252 w 260"/>
              <a:gd name="T21" fmla="*/ 252 h 260"/>
              <a:gd name="T22" fmla="*/ 239 w 260"/>
              <a:gd name="T23" fmla="*/ 260 h 260"/>
              <a:gd name="T24" fmla="*/ 162 w 260"/>
              <a:gd name="T25" fmla="*/ 37 h 260"/>
              <a:gd name="T26" fmla="*/ 139 w 260"/>
              <a:gd name="T27" fmla="*/ 33 h 260"/>
              <a:gd name="T28" fmla="*/ 110 w 260"/>
              <a:gd name="T29" fmla="*/ 37 h 260"/>
              <a:gd name="T30" fmla="*/ 79 w 260"/>
              <a:gd name="T31" fmla="*/ 55 h 260"/>
              <a:gd name="T32" fmla="*/ 60 w 260"/>
              <a:gd name="T33" fmla="*/ 82 h 260"/>
              <a:gd name="T34" fmla="*/ 56 w 260"/>
              <a:gd name="T35" fmla="*/ 107 h 260"/>
              <a:gd name="T36" fmla="*/ 62 w 260"/>
              <a:gd name="T37" fmla="*/ 128 h 260"/>
              <a:gd name="T38" fmla="*/ 78 w 260"/>
              <a:gd name="T39" fmla="*/ 146 h 260"/>
              <a:gd name="T40" fmla="*/ 87 w 260"/>
              <a:gd name="T41" fmla="*/ 142 h 260"/>
              <a:gd name="T42" fmla="*/ 88 w 260"/>
              <a:gd name="T43" fmla="*/ 129 h 260"/>
              <a:gd name="T44" fmla="*/ 81 w 260"/>
              <a:gd name="T45" fmla="*/ 109 h 260"/>
              <a:gd name="T46" fmla="*/ 84 w 260"/>
              <a:gd name="T47" fmla="*/ 83 h 260"/>
              <a:gd name="T48" fmla="*/ 97 w 260"/>
              <a:gd name="T49" fmla="*/ 64 h 260"/>
              <a:gd name="T50" fmla="*/ 129 w 260"/>
              <a:gd name="T51" fmla="*/ 52 h 260"/>
              <a:gd name="T52" fmla="*/ 153 w 260"/>
              <a:gd name="T53" fmla="*/ 54 h 260"/>
              <a:gd name="T54" fmla="*/ 169 w 260"/>
              <a:gd name="T55" fmla="*/ 65 h 260"/>
              <a:gd name="T56" fmla="*/ 178 w 260"/>
              <a:gd name="T57" fmla="*/ 83 h 260"/>
              <a:gd name="T58" fmla="*/ 179 w 260"/>
              <a:gd name="T59" fmla="*/ 104 h 260"/>
              <a:gd name="T60" fmla="*/ 172 w 260"/>
              <a:gd name="T61" fmla="*/ 132 h 260"/>
              <a:gd name="T62" fmla="*/ 159 w 260"/>
              <a:gd name="T63" fmla="*/ 148 h 260"/>
              <a:gd name="T64" fmla="*/ 146 w 260"/>
              <a:gd name="T65" fmla="*/ 154 h 260"/>
              <a:gd name="T66" fmla="*/ 131 w 260"/>
              <a:gd name="T67" fmla="*/ 148 h 260"/>
              <a:gd name="T68" fmla="*/ 126 w 260"/>
              <a:gd name="T69" fmla="*/ 141 h 260"/>
              <a:gd name="T70" fmla="*/ 136 w 260"/>
              <a:gd name="T71" fmla="*/ 91 h 260"/>
              <a:gd name="T72" fmla="*/ 133 w 260"/>
              <a:gd name="T73" fmla="*/ 81 h 260"/>
              <a:gd name="T74" fmla="*/ 123 w 260"/>
              <a:gd name="T75" fmla="*/ 76 h 260"/>
              <a:gd name="T76" fmla="*/ 112 w 260"/>
              <a:gd name="T77" fmla="*/ 78 h 260"/>
              <a:gd name="T78" fmla="*/ 103 w 260"/>
              <a:gd name="T79" fmla="*/ 90 h 260"/>
              <a:gd name="T80" fmla="*/ 103 w 260"/>
              <a:gd name="T81" fmla="*/ 111 h 260"/>
              <a:gd name="T82" fmla="*/ 87 w 260"/>
              <a:gd name="T83" fmla="*/ 199 h 260"/>
              <a:gd name="T84" fmla="*/ 88 w 260"/>
              <a:gd name="T85" fmla="*/ 224 h 260"/>
              <a:gd name="T86" fmla="*/ 92 w 260"/>
              <a:gd name="T87" fmla="*/ 225 h 260"/>
              <a:gd name="T88" fmla="*/ 107 w 260"/>
              <a:gd name="T89" fmla="*/ 203 h 260"/>
              <a:gd name="T90" fmla="*/ 120 w 260"/>
              <a:gd name="T91" fmla="*/ 160 h 260"/>
              <a:gd name="T92" fmla="*/ 131 w 260"/>
              <a:gd name="T93" fmla="*/ 169 h 260"/>
              <a:gd name="T94" fmla="*/ 149 w 260"/>
              <a:gd name="T95" fmla="*/ 172 h 260"/>
              <a:gd name="T96" fmla="*/ 170 w 260"/>
              <a:gd name="T97" fmla="*/ 167 h 260"/>
              <a:gd name="T98" fmla="*/ 191 w 260"/>
              <a:gd name="T99" fmla="*/ 148 h 260"/>
              <a:gd name="T100" fmla="*/ 205 w 260"/>
              <a:gd name="T101" fmla="*/ 113 h 260"/>
              <a:gd name="T102" fmla="*/ 203 w 260"/>
              <a:gd name="T103" fmla="*/ 77 h 260"/>
              <a:gd name="T104" fmla="*/ 185 w 260"/>
              <a:gd name="T105" fmla="*/ 48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0" h="260">
                <a:moveTo>
                  <a:pt x="234" y="260"/>
                </a:moveTo>
                <a:lnTo>
                  <a:pt x="26" y="260"/>
                </a:lnTo>
                <a:lnTo>
                  <a:pt x="21" y="260"/>
                </a:lnTo>
                <a:lnTo>
                  <a:pt x="16" y="258"/>
                </a:lnTo>
                <a:lnTo>
                  <a:pt x="12" y="256"/>
                </a:lnTo>
                <a:lnTo>
                  <a:pt x="8" y="252"/>
                </a:lnTo>
                <a:lnTo>
                  <a:pt x="4" y="249"/>
                </a:lnTo>
                <a:lnTo>
                  <a:pt x="1" y="245"/>
                </a:lnTo>
                <a:lnTo>
                  <a:pt x="0" y="239"/>
                </a:lnTo>
                <a:lnTo>
                  <a:pt x="0" y="234"/>
                </a:lnTo>
                <a:lnTo>
                  <a:pt x="0" y="26"/>
                </a:lnTo>
                <a:lnTo>
                  <a:pt x="0" y="21"/>
                </a:lnTo>
                <a:lnTo>
                  <a:pt x="1" y="16"/>
                </a:lnTo>
                <a:lnTo>
                  <a:pt x="4" y="12"/>
                </a:lnTo>
                <a:lnTo>
                  <a:pt x="8" y="8"/>
                </a:lnTo>
                <a:lnTo>
                  <a:pt x="12" y="4"/>
                </a:lnTo>
                <a:lnTo>
                  <a:pt x="16" y="3"/>
                </a:lnTo>
                <a:lnTo>
                  <a:pt x="21" y="0"/>
                </a:lnTo>
                <a:lnTo>
                  <a:pt x="26" y="0"/>
                </a:lnTo>
                <a:lnTo>
                  <a:pt x="234" y="0"/>
                </a:lnTo>
                <a:lnTo>
                  <a:pt x="239" y="0"/>
                </a:lnTo>
                <a:lnTo>
                  <a:pt x="244" y="3"/>
                </a:lnTo>
                <a:lnTo>
                  <a:pt x="248" y="4"/>
                </a:lnTo>
                <a:lnTo>
                  <a:pt x="252" y="8"/>
                </a:lnTo>
                <a:lnTo>
                  <a:pt x="255" y="12"/>
                </a:lnTo>
                <a:lnTo>
                  <a:pt x="257" y="16"/>
                </a:lnTo>
                <a:lnTo>
                  <a:pt x="259" y="21"/>
                </a:lnTo>
                <a:lnTo>
                  <a:pt x="260" y="26"/>
                </a:lnTo>
                <a:lnTo>
                  <a:pt x="260" y="234"/>
                </a:lnTo>
                <a:lnTo>
                  <a:pt x="259" y="239"/>
                </a:lnTo>
                <a:lnTo>
                  <a:pt x="257" y="245"/>
                </a:lnTo>
                <a:lnTo>
                  <a:pt x="255" y="249"/>
                </a:lnTo>
                <a:lnTo>
                  <a:pt x="252" y="252"/>
                </a:lnTo>
                <a:lnTo>
                  <a:pt x="248" y="256"/>
                </a:lnTo>
                <a:lnTo>
                  <a:pt x="244" y="258"/>
                </a:lnTo>
                <a:lnTo>
                  <a:pt x="239" y="260"/>
                </a:lnTo>
                <a:lnTo>
                  <a:pt x="234" y="260"/>
                </a:lnTo>
                <a:close/>
                <a:moveTo>
                  <a:pt x="162" y="37"/>
                </a:moveTo>
                <a:lnTo>
                  <a:pt x="162" y="37"/>
                </a:lnTo>
                <a:lnTo>
                  <a:pt x="155" y="34"/>
                </a:lnTo>
                <a:lnTo>
                  <a:pt x="147" y="33"/>
                </a:lnTo>
                <a:lnTo>
                  <a:pt x="139" y="33"/>
                </a:lnTo>
                <a:lnTo>
                  <a:pt x="130" y="33"/>
                </a:lnTo>
                <a:lnTo>
                  <a:pt x="121" y="34"/>
                </a:lnTo>
                <a:lnTo>
                  <a:pt x="110" y="37"/>
                </a:lnTo>
                <a:lnTo>
                  <a:pt x="101" y="39"/>
                </a:lnTo>
                <a:lnTo>
                  <a:pt x="91" y="44"/>
                </a:lnTo>
                <a:lnTo>
                  <a:pt x="79" y="55"/>
                </a:lnTo>
                <a:lnTo>
                  <a:pt x="72" y="64"/>
                </a:lnTo>
                <a:lnTo>
                  <a:pt x="64" y="73"/>
                </a:lnTo>
                <a:lnTo>
                  <a:pt x="60" y="82"/>
                </a:lnTo>
                <a:lnTo>
                  <a:pt x="57" y="91"/>
                </a:lnTo>
                <a:lnTo>
                  <a:pt x="56" y="99"/>
                </a:lnTo>
                <a:lnTo>
                  <a:pt x="56" y="107"/>
                </a:lnTo>
                <a:lnTo>
                  <a:pt x="57" y="115"/>
                </a:lnTo>
                <a:lnTo>
                  <a:pt x="60" y="121"/>
                </a:lnTo>
                <a:lnTo>
                  <a:pt x="62" y="128"/>
                </a:lnTo>
                <a:lnTo>
                  <a:pt x="69" y="137"/>
                </a:lnTo>
                <a:lnTo>
                  <a:pt x="74" y="143"/>
                </a:lnTo>
                <a:lnTo>
                  <a:pt x="78" y="146"/>
                </a:lnTo>
                <a:lnTo>
                  <a:pt x="82" y="146"/>
                </a:lnTo>
                <a:lnTo>
                  <a:pt x="84" y="145"/>
                </a:lnTo>
                <a:lnTo>
                  <a:pt x="87" y="142"/>
                </a:lnTo>
                <a:lnTo>
                  <a:pt x="88" y="138"/>
                </a:lnTo>
                <a:lnTo>
                  <a:pt x="88" y="133"/>
                </a:lnTo>
                <a:lnTo>
                  <a:pt x="88" y="129"/>
                </a:lnTo>
                <a:lnTo>
                  <a:pt x="86" y="124"/>
                </a:lnTo>
                <a:lnTo>
                  <a:pt x="83" y="119"/>
                </a:lnTo>
                <a:lnTo>
                  <a:pt x="81" y="109"/>
                </a:lnTo>
                <a:lnTo>
                  <a:pt x="81" y="100"/>
                </a:lnTo>
                <a:lnTo>
                  <a:pt x="82" y="89"/>
                </a:lnTo>
                <a:lnTo>
                  <a:pt x="84" y="83"/>
                </a:lnTo>
                <a:lnTo>
                  <a:pt x="87" y="77"/>
                </a:lnTo>
                <a:lnTo>
                  <a:pt x="91" y="70"/>
                </a:lnTo>
                <a:lnTo>
                  <a:pt x="97" y="64"/>
                </a:lnTo>
                <a:lnTo>
                  <a:pt x="109" y="59"/>
                </a:lnTo>
                <a:lnTo>
                  <a:pt x="120" y="55"/>
                </a:lnTo>
                <a:lnTo>
                  <a:pt x="129" y="52"/>
                </a:lnTo>
                <a:lnTo>
                  <a:pt x="138" y="51"/>
                </a:lnTo>
                <a:lnTo>
                  <a:pt x="146" y="52"/>
                </a:lnTo>
                <a:lnTo>
                  <a:pt x="153" y="54"/>
                </a:lnTo>
                <a:lnTo>
                  <a:pt x="159" y="57"/>
                </a:lnTo>
                <a:lnTo>
                  <a:pt x="165" y="61"/>
                </a:lnTo>
                <a:lnTo>
                  <a:pt x="169" y="65"/>
                </a:lnTo>
                <a:lnTo>
                  <a:pt x="173" y="70"/>
                </a:lnTo>
                <a:lnTo>
                  <a:pt x="175" y="77"/>
                </a:lnTo>
                <a:lnTo>
                  <a:pt x="178" y="83"/>
                </a:lnTo>
                <a:lnTo>
                  <a:pt x="179" y="90"/>
                </a:lnTo>
                <a:lnTo>
                  <a:pt x="179" y="98"/>
                </a:lnTo>
                <a:lnTo>
                  <a:pt x="179" y="104"/>
                </a:lnTo>
                <a:lnTo>
                  <a:pt x="178" y="111"/>
                </a:lnTo>
                <a:lnTo>
                  <a:pt x="174" y="122"/>
                </a:lnTo>
                <a:lnTo>
                  <a:pt x="172" y="132"/>
                </a:lnTo>
                <a:lnTo>
                  <a:pt x="168" y="138"/>
                </a:lnTo>
                <a:lnTo>
                  <a:pt x="164" y="145"/>
                </a:lnTo>
                <a:lnTo>
                  <a:pt x="159" y="148"/>
                </a:lnTo>
                <a:lnTo>
                  <a:pt x="155" y="151"/>
                </a:lnTo>
                <a:lnTo>
                  <a:pt x="149" y="152"/>
                </a:lnTo>
                <a:lnTo>
                  <a:pt x="146" y="154"/>
                </a:lnTo>
                <a:lnTo>
                  <a:pt x="142" y="154"/>
                </a:lnTo>
                <a:lnTo>
                  <a:pt x="138" y="152"/>
                </a:lnTo>
                <a:lnTo>
                  <a:pt x="131" y="148"/>
                </a:lnTo>
                <a:lnTo>
                  <a:pt x="127" y="145"/>
                </a:lnTo>
                <a:lnTo>
                  <a:pt x="126" y="142"/>
                </a:lnTo>
                <a:lnTo>
                  <a:pt x="126" y="141"/>
                </a:lnTo>
                <a:lnTo>
                  <a:pt x="131" y="119"/>
                </a:lnTo>
                <a:lnTo>
                  <a:pt x="135" y="102"/>
                </a:lnTo>
                <a:lnTo>
                  <a:pt x="136" y="91"/>
                </a:lnTo>
                <a:lnTo>
                  <a:pt x="136" y="87"/>
                </a:lnTo>
                <a:lnTo>
                  <a:pt x="135" y="83"/>
                </a:lnTo>
                <a:lnTo>
                  <a:pt x="133" y="81"/>
                </a:lnTo>
                <a:lnTo>
                  <a:pt x="130" y="78"/>
                </a:lnTo>
                <a:lnTo>
                  <a:pt x="126" y="76"/>
                </a:lnTo>
                <a:lnTo>
                  <a:pt x="123" y="76"/>
                </a:lnTo>
                <a:lnTo>
                  <a:pt x="120" y="76"/>
                </a:lnTo>
                <a:lnTo>
                  <a:pt x="116" y="76"/>
                </a:lnTo>
                <a:lnTo>
                  <a:pt x="112" y="78"/>
                </a:lnTo>
                <a:lnTo>
                  <a:pt x="108" y="81"/>
                </a:lnTo>
                <a:lnTo>
                  <a:pt x="105" y="85"/>
                </a:lnTo>
                <a:lnTo>
                  <a:pt x="103" y="90"/>
                </a:lnTo>
                <a:lnTo>
                  <a:pt x="101" y="95"/>
                </a:lnTo>
                <a:lnTo>
                  <a:pt x="101" y="103"/>
                </a:lnTo>
                <a:lnTo>
                  <a:pt x="103" y="111"/>
                </a:lnTo>
                <a:lnTo>
                  <a:pt x="104" y="121"/>
                </a:lnTo>
                <a:lnTo>
                  <a:pt x="90" y="186"/>
                </a:lnTo>
                <a:lnTo>
                  <a:pt x="87" y="199"/>
                </a:lnTo>
                <a:lnTo>
                  <a:pt x="87" y="211"/>
                </a:lnTo>
                <a:lnTo>
                  <a:pt x="87" y="217"/>
                </a:lnTo>
                <a:lnTo>
                  <a:pt x="88" y="224"/>
                </a:lnTo>
                <a:lnTo>
                  <a:pt x="90" y="225"/>
                </a:lnTo>
                <a:lnTo>
                  <a:pt x="91" y="225"/>
                </a:lnTo>
                <a:lnTo>
                  <a:pt x="92" y="225"/>
                </a:lnTo>
                <a:lnTo>
                  <a:pt x="95" y="221"/>
                </a:lnTo>
                <a:lnTo>
                  <a:pt x="103" y="212"/>
                </a:lnTo>
                <a:lnTo>
                  <a:pt x="107" y="203"/>
                </a:lnTo>
                <a:lnTo>
                  <a:pt x="112" y="191"/>
                </a:lnTo>
                <a:lnTo>
                  <a:pt x="116" y="177"/>
                </a:lnTo>
                <a:lnTo>
                  <a:pt x="120" y="160"/>
                </a:lnTo>
                <a:lnTo>
                  <a:pt x="121" y="163"/>
                </a:lnTo>
                <a:lnTo>
                  <a:pt x="122" y="164"/>
                </a:lnTo>
                <a:lnTo>
                  <a:pt x="131" y="169"/>
                </a:lnTo>
                <a:lnTo>
                  <a:pt x="136" y="171"/>
                </a:lnTo>
                <a:lnTo>
                  <a:pt x="143" y="172"/>
                </a:lnTo>
                <a:lnTo>
                  <a:pt x="149" y="172"/>
                </a:lnTo>
                <a:lnTo>
                  <a:pt x="156" y="172"/>
                </a:lnTo>
                <a:lnTo>
                  <a:pt x="164" y="171"/>
                </a:lnTo>
                <a:lnTo>
                  <a:pt x="170" y="167"/>
                </a:lnTo>
                <a:lnTo>
                  <a:pt x="178" y="163"/>
                </a:lnTo>
                <a:lnTo>
                  <a:pt x="185" y="156"/>
                </a:lnTo>
                <a:lnTo>
                  <a:pt x="191" y="148"/>
                </a:lnTo>
                <a:lnTo>
                  <a:pt x="196" y="139"/>
                </a:lnTo>
                <a:lnTo>
                  <a:pt x="201" y="128"/>
                </a:lnTo>
                <a:lnTo>
                  <a:pt x="205" y="113"/>
                </a:lnTo>
                <a:lnTo>
                  <a:pt x="207" y="100"/>
                </a:lnTo>
                <a:lnTo>
                  <a:pt x="205" y="89"/>
                </a:lnTo>
                <a:lnTo>
                  <a:pt x="203" y="77"/>
                </a:lnTo>
                <a:lnTo>
                  <a:pt x="199" y="67"/>
                </a:lnTo>
                <a:lnTo>
                  <a:pt x="192" y="57"/>
                </a:lnTo>
                <a:lnTo>
                  <a:pt x="185" y="48"/>
                </a:lnTo>
                <a:lnTo>
                  <a:pt x="174" y="42"/>
                </a:lnTo>
                <a:lnTo>
                  <a:pt x="162" y="3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panose="020B0604020202090204" pitchFamily="34" charset="0"/>
              <a:buNone/>
              <a:defRPr/>
            </a:pPr>
            <a:endParaRPr lang="zh-CN" altLang="en-US"/>
          </a:p>
        </p:txBody>
      </p:sp>
      <p:sp>
        <p:nvSpPr>
          <p:cNvPr id="7" name="Freeform 418"/>
          <p:cNvSpPr>
            <a:spLocks noEditPoints="1" noChangeArrowheads="1"/>
          </p:cNvSpPr>
          <p:nvPr/>
        </p:nvSpPr>
        <p:spPr bwMode="auto">
          <a:xfrm>
            <a:off x="2119313" y="2574925"/>
            <a:ext cx="225425" cy="227013"/>
          </a:xfrm>
          <a:custGeom>
            <a:avLst/>
            <a:gdLst>
              <a:gd name="T0" fmla="*/ 26 w 260"/>
              <a:gd name="T1" fmla="*/ 260 h 260"/>
              <a:gd name="T2" fmla="*/ 15 w 260"/>
              <a:gd name="T3" fmla="*/ 258 h 260"/>
              <a:gd name="T4" fmla="*/ 8 w 260"/>
              <a:gd name="T5" fmla="*/ 252 h 260"/>
              <a:gd name="T6" fmla="*/ 2 w 260"/>
              <a:gd name="T7" fmla="*/ 245 h 260"/>
              <a:gd name="T8" fmla="*/ 0 w 260"/>
              <a:gd name="T9" fmla="*/ 234 h 260"/>
              <a:gd name="T10" fmla="*/ 1 w 260"/>
              <a:gd name="T11" fmla="*/ 21 h 260"/>
              <a:gd name="T12" fmla="*/ 5 w 260"/>
              <a:gd name="T13" fmla="*/ 12 h 260"/>
              <a:gd name="T14" fmla="*/ 12 w 260"/>
              <a:gd name="T15" fmla="*/ 4 h 260"/>
              <a:gd name="T16" fmla="*/ 21 w 260"/>
              <a:gd name="T17" fmla="*/ 0 h 260"/>
              <a:gd name="T18" fmla="*/ 234 w 260"/>
              <a:gd name="T19" fmla="*/ 0 h 260"/>
              <a:gd name="T20" fmla="*/ 244 w 260"/>
              <a:gd name="T21" fmla="*/ 3 h 260"/>
              <a:gd name="T22" fmla="*/ 252 w 260"/>
              <a:gd name="T23" fmla="*/ 8 h 260"/>
              <a:gd name="T24" fmla="*/ 259 w 260"/>
              <a:gd name="T25" fmla="*/ 16 h 260"/>
              <a:gd name="T26" fmla="*/ 260 w 260"/>
              <a:gd name="T27" fmla="*/ 26 h 260"/>
              <a:gd name="T28" fmla="*/ 260 w 260"/>
              <a:gd name="T29" fmla="*/ 239 h 260"/>
              <a:gd name="T30" fmla="*/ 256 w 260"/>
              <a:gd name="T31" fmla="*/ 249 h 260"/>
              <a:gd name="T32" fmla="*/ 248 w 260"/>
              <a:gd name="T33" fmla="*/ 256 h 260"/>
              <a:gd name="T34" fmla="*/ 239 w 260"/>
              <a:gd name="T35" fmla="*/ 260 h 260"/>
              <a:gd name="T36" fmla="*/ 78 w 260"/>
              <a:gd name="T37" fmla="*/ 63 h 260"/>
              <a:gd name="T38" fmla="*/ 57 w 260"/>
              <a:gd name="T39" fmla="*/ 99 h 260"/>
              <a:gd name="T40" fmla="*/ 17 w 260"/>
              <a:gd name="T41" fmla="*/ 172 h 260"/>
              <a:gd name="T42" fmla="*/ 78 w 260"/>
              <a:gd name="T43" fmla="*/ 63 h 260"/>
              <a:gd name="T44" fmla="*/ 88 w 260"/>
              <a:gd name="T45" fmla="*/ 63 h 260"/>
              <a:gd name="T46" fmla="*/ 109 w 260"/>
              <a:gd name="T47" fmla="*/ 83 h 260"/>
              <a:gd name="T48" fmla="*/ 109 w 260"/>
              <a:gd name="T49" fmla="*/ 99 h 260"/>
              <a:gd name="T50" fmla="*/ 88 w 260"/>
              <a:gd name="T51" fmla="*/ 172 h 260"/>
              <a:gd name="T52" fmla="*/ 109 w 260"/>
              <a:gd name="T53" fmla="*/ 99 h 260"/>
              <a:gd name="T54" fmla="*/ 119 w 260"/>
              <a:gd name="T55" fmla="*/ 99 h 260"/>
              <a:gd name="T56" fmla="*/ 156 w 260"/>
              <a:gd name="T57" fmla="*/ 161 h 260"/>
              <a:gd name="T58" fmla="*/ 119 w 260"/>
              <a:gd name="T59" fmla="*/ 177 h 260"/>
              <a:gd name="T60" fmla="*/ 177 w 260"/>
              <a:gd name="T61" fmla="*/ 198 h 260"/>
              <a:gd name="T62" fmla="*/ 244 w 260"/>
              <a:gd name="T63" fmla="*/ 99 h 260"/>
              <a:gd name="T64" fmla="*/ 188 w 260"/>
              <a:gd name="T65" fmla="*/ 161 h 260"/>
              <a:gd name="T66" fmla="*/ 223 w 260"/>
              <a:gd name="T67" fmla="*/ 177 h 260"/>
              <a:gd name="T68" fmla="*/ 188 w 260"/>
              <a:gd name="T69" fmla="*/ 198 h 260"/>
              <a:gd name="T70" fmla="*/ 244 w 260"/>
              <a:gd name="T71" fmla="*/ 99 h 260"/>
              <a:gd name="T72" fmla="*/ 223 w 260"/>
              <a:gd name="T73" fmla="*/ 115 h 260"/>
              <a:gd name="T74" fmla="*/ 208 w 260"/>
              <a:gd name="T75" fmla="*/ 151 h 260"/>
              <a:gd name="T76" fmla="*/ 140 w 260"/>
              <a:gd name="T77" fmla="*/ 115 h 260"/>
              <a:gd name="T78" fmla="*/ 156 w 260"/>
              <a:gd name="T79" fmla="*/ 151 h 260"/>
              <a:gd name="T80" fmla="*/ 140 w 260"/>
              <a:gd name="T81" fmla="*/ 115 h 260"/>
              <a:gd name="T82" fmla="*/ 36 w 260"/>
              <a:gd name="T83" fmla="*/ 151 h 260"/>
              <a:gd name="T84" fmla="*/ 57 w 260"/>
              <a:gd name="T85" fmla="*/ 11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0" h="260">
                <a:moveTo>
                  <a:pt x="234" y="260"/>
                </a:moveTo>
                <a:lnTo>
                  <a:pt x="26" y="260"/>
                </a:lnTo>
                <a:lnTo>
                  <a:pt x="21" y="260"/>
                </a:lnTo>
                <a:lnTo>
                  <a:pt x="15" y="258"/>
                </a:lnTo>
                <a:lnTo>
                  <a:pt x="12" y="256"/>
                </a:lnTo>
                <a:lnTo>
                  <a:pt x="8" y="252"/>
                </a:lnTo>
                <a:lnTo>
                  <a:pt x="5" y="249"/>
                </a:lnTo>
                <a:lnTo>
                  <a:pt x="2" y="245"/>
                </a:lnTo>
                <a:lnTo>
                  <a:pt x="1" y="239"/>
                </a:lnTo>
                <a:lnTo>
                  <a:pt x="0" y="234"/>
                </a:lnTo>
                <a:lnTo>
                  <a:pt x="0" y="26"/>
                </a:lnTo>
                <a:lnTo>
                  <a:pt x="1" y="21"/>
                </a:lnTo>
                <a:lnTo>
                  <a:pt x="2" y="16"/>
                </a:lnTo>
                <a:lnTo>
                  <a:pt x="5" y="12"/>
                </a:lnTo>
                <a:lnTo>
                  <a:pt x="8" y="8"/>
                </a:lnTo>
                <a:lnTo>
                  <a:pt x="12" y="4"/>
                </a:lnTo>
                <a:lnTo>
                  <a:pt x="15" y="3"/>
                </a:lnTo>
                <a:lnTo>
                  <a:pt x="21" y="0"/>
                </a:lnTo>
                <a:lnTo>
                  <a:pt x="26" y="0"/>
                </a:lnTo>
                <a:lnTo>
                  <a:pt x="234" y="0"/>
                </a:lnTo>
                <a:lnTo>
                  <a:pt x="239" y="0"/>
                </a:lnTo>
                <a:lnTo>
                  <a:pt x="244" y="3"/>
                </a:lnTo>
                <a:lnTo>
                  <a:pt x="248" y="4"/>
                </a:lnTo>
                <a:lnTo>
                  <a:pt x="252" y="8"/>
                </a:lnTo>
                <a:lnTo>
                  <a:pt x="256" y="12"/>
                </a:lnTo>
                <a:lnTo>
                  <a:pt x="259" y="16"/>
                </a:lnTo>
                <a:lnTo>
                  <a:pt x="260" y="21"/>
                </a:lnTo>
                <a:lnTo>
                  <a:pt x="260" y="26"/>
                </a:lnTo>
                <a:lnTo>
                  <a:pt x="260" y="234"/>
                </a:lnTo>
                <a:lnTo>
                  <a:pt x="260" y="239"/>
                </a:lnTo>
                <a:lnTo>
                  <a:pt x="259" y="245"/>
                </a:lnTo>
                <a:lnTo>
                  <a:pt x="256" y="249"/>
                </a:lnTo>
                <a:lnTo>
                  <a:pt x="252" y="252"/>
                </a:lnTo>
                <a:lnTo>
                  <a:pt x="248" y="256"/>
                </a:lnTo>
                <a:lnTo>
                  <a:pt x="244" y="258"/>
                </a:lnTo>
                <a:lnTo>
                  <a:pt x="239" y="260"/>
                </a:lnTo>
                <a:lnTo>
                  <a:pt x="234" y="260"/>
                </a:lnTo>
                <a:close/>
                <a:moveTo>
                  <a:pt x="78" y="63"/>
                </a:moveTo>
                <a:lnTo>
                  <a:pt x="57" y="63"/>
                </a:lnTo>
                <a:lnTo>
                  <a:pt x="57" y="99"/>
                </a:lnTo>
                <a:lnTo>
                  <a:pt x="17" y="99"/>
                </a:lnTo>
                <a:lnTo>
                  <a:pt x="17" y="172"/>
                </a:lnTo>
                <a:lnTo>
                  <a:pt x="78" y="172"/>
                </a:lnTo>
                <a:lnTo>
                  <a:pt x="78" y="63"/>
                </a:lnTo>
                <a:close/>
                <a:moveTo>
                  <a:pt x="109" y="63"/>
                </a:moveTo>
                <a:lnTo>
                  <a:pt x="88" y="63"/>
                </a:lnTo>
                <a:lnTo>
                  <a:pt x="88" y="83"/>
                </a:lnTo>
                <a:lnTo>
                  <a:pt x="109" y="83"/>
                </a:lnTo>
                <a:lnTo>
                  <a:pt x="109" y="63"/>
                </a:lnTo>
                <a:close/>
                <a:moveTo>
                  <a:pt x="109" y="99"/>
                </a:moveTo>
                <a:lnTo>
                  <a:pt x="88" y="99"/>
                </a:lnTo>
                <a:lnTo>
                  <a:pt x="88" y="172"/>
                </a:lnTo>
                <a:lnTo>
                  <a:pt x="109" y="172"/>
                </a:lnTo>
                <a:lnTo>
                  <a:pt x="109" y="99"/>
                </a:lnTo>
                <a:close/>
                <a:moveTo>
                  <a:pt x="177" y="99"/>
                </a:moveTo>
                <a:lnTo>
                  <a:pt x="119" y="99"/>
                </a:lnTo>
                <a:lnTo>
                  <a:pt x="119" y="161"/>
                </a:lnTo>
                <a:lnTo>
                  <a:pt x="156" y="161"/>
                </a:lnTo>
                <a:lnTo>
                  <a:pt x="156" y="177"/>
                </a:lnTo>
                <a:lnTo>
                  <a:pt x="119" y="177"/>
                </a:lnTo>
                <a:lnTo>
                  <a:pt x="119" y="198"/>
                </a:lnTo>
                <a:lnTo>
                  <a:pt x="177" y="198"/>
                </a:lnTo>
                <a:lnTo>
                  <a:pt x="177" y="99"/>
                </a:lnTo>
                <a:close/>
                <a:moveTo>
                  <a:pt x="244" y="99"/>
                </a:moveTo>
                <a:lnTo>
                  <a:pt x="188" y="99"/>
                </a:lnTo>
                <a:lnTo>
                  <a:pt x="188" y="161"/>
                </a:lnTo>
                <a:lnTo>
                  <a:pt x="223" y="161"/>
                </a:lnTo>
                <a:lnTo>
                  <a:pt x="223" y="177"/>
                </a:lnTo>
                <a:lnTo>
                  <a:pt x="188" y="177"/>
                </a:lnTo>
                <a:lnTo>
                  <a:pt x="188" y="198"/>
                </a:lnTo>
                <a:lnTo>
                  <a:pt x="244" y="198"/>
                </a:lnTo>
                <a:lnTo>
                  <a:pt x="244" y="99"/>
                </a:lnTo>
                <a:close/>
                <a:moveTo>
                  <a:pt x="208" y="115"/>
                </a:moveTo>
                <a:lnTo>
                  <a:pt x="223" y="115"/>
                </a:lnTo>
                <a:lnTo>
                  <a:pt x="223" y="151"/>
                </a:lnTo>
                <a:lnTo>
                  <a:pt x="208" y="151"/>
                </a:lnTo>
                <a:lnTo>
                  <a:pt x="208" y="115"/>
                </a:lnTo>
                <a:close/>
                <a:moveTo>
                  <a:pt x="140" y="115"/>
                </a:moveTo>
                <a:lnTo>
                  <a:pt x="156" y="115"/>
                </a:lnTo>
                <a:lnTo>
                  <a:pt x="156" y="151"/>
                </a:lnTo>
                <a:lnTo>
                  <a:pt x="140" y="151"/>
                </a:lnTo>
                <a:lnTo>
                  <a:pt x="140" y="115"/>
                </a:lnTo>
                <a:close/>
                <a:moveTo>
                  <a:pt x="57" y="151"/>
                </a:moveTo>
                <a:lnTo>
                  <a:pt x="36" y="151"/>
                </a:lnTo>
                <a:lnTo>
                  <a:pt x="36" y="115"/>
                </a:lnTo>
                <a:lnTo>
                  <a:pt x="57" y="115"/>
                </a:lnTo>
                <a:lnTo>
                  <a:pt x="57" y="15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panose="020B0604020202090204" pitchFamily="34" charset="0"/>
              <a:buNone/>
              <a:defRPr/>
            </a:pPr>
            <a:endParaRPr lang="zh-CN" altLang="en-US"/>
          </a:p>
        </p:txBody>
      </p:sp>
      <p:sp>
        <p:nvSpPr>
          <p:cNvPr id="8" name="同心圆 73"/>
          <p:cNvSpPr>
            <a:spLocks noChangeArrowheads="1"/>
          </p:cNvSpPr>
          <p:nvPr/>
        </p:nvSpPr>
        <p:spPr bwMode="auto">
          <a:xfrm>
            <a:off x="630238" y="3775075"/>
            <a:ext cx="1738312" cy="1739900"/>
          </a:xfrm>
          <a:custGeom>
            <a:avLst/>
            <a:gdLst>
              <a:gd name="T0" fmla="*/ 0 w 1739611"/>
              <a:gd name="T1" fmla="*/ 869806 h 1739611"/>
              <a:gd name="T2" fmla="*/ 869806 w 1739611"/>
              <a:gd name="T3" fmla="*/ 0 h 1739611"/>
              <a:gd name="T4" fmla="*/ 1739612 w 1739611"/>
              <a:gd name="T5" fmla="*/ 869806 h 1739611"/>
              <a:gd name="T6" fmla="*/ 869806 w 1739611"/>
              <a:gd name="T7" fmla="*/ 1739612 h 1739611"/>
              <a:gd name="T8" fmla="*/ 0 w 1739611"/>
              <a:gd name="T9" fmla="*/ 869806 h 1739611"/>
              <a:gd name="T10" fmla="*/ 314574 w 1739611"/>
              <a:gd name="T11" fmla="*/ 869806 h 1739611"/>
              <a:gd name="T12" fmla="*/ 869806 w 1739611"/>
              <a:gd name="T13" fmla="*/ 1425038 h 1739611"/>
              <a:gd name="T14" fmla="*/ 1425038 w 1739611"/>
              <a:gd name="T15" fmla="*/ 869806 h 1739611"/>
              <a:gd name="T16" fmla="*/ 869806 w 1739611"/>
              <a:gd name="T17" fmla="*/ 314574 h 1739611"/>
              <a:gd name="T18" fmla="*/ 314574 w 1739611"/>
              <a:gd name="T19" fmla="*/ 869806 h 1739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39611" h="1739611">
                <a:moveTo>
                  <a:pt x="0" y="869806"/>
                </a:moveTo>
                <a:cubicBezTo>
                  <a:pt x="0" y="389425"/>
                  <a:pt x="389425" y="0"/>
                  <a:pt x="869806" y="0"/>
                </a:cubicBezTo>
                <a:cubicBezTo>
                  <a:pt x="1350187" y="0"/>
                  <a:pt x="1739612" y="389425"/>
                  <a:pt x="1739612" y="869806"/>
                </a:cubicBezTo>
                <a:cubicBezTo>
                  <a:pt x="1739612" y="1350187"/>
                  <a:pt x="1350187" y="1739612"/>
                  <a:pt x="869806" y="1739612"/>
                </a:cubicBezTo>
                <a:cubicBezTo>
                  <a:pt x="389425" y="1739612"/>
                  <a:pt x="0" y="1350187"/>
                  <a:pt x="0" y="869806"/>
                </a:cubicBezTo>
                <a:close/>
                <a:moveTo>
                  <a:pt x="314574" y="869806"/>
                </a:moveTo>
                <a:cubicBezTo>
                  <a:pt x="314574" y="1176452"/>
                  <a:pt x="563160" y="1425038"/>
                  <a:pt x="869806" y="1425038"/>
                </a:cubicBezTo>
                <a:cubicBezTo>
                  <a:pt x="1176452" y="1425038"/>
                  <a:pt x="1425038" y="1176452"/>
                  <a:pt x="1425038" y="869806"/>
                </a:cubicBezTo>
                <a:cubicBezTo>
                  <a:pt x="1425038" y="563160"/>
                  <a:pt x="1176452" y="314574"/>
                  <a:pt x="869806" y="314574"/>
                </a:cubicBezTo>
                <a:cubicBezTo>
                  <a:pt x="563160" y="314574"/>
                  <a:pt x="314574" y="563160"/>
                  <a:pt x="314574" y="86980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panose="020B0604020202090204" pitchFamily="34" charset="0"/>
              <a:buNone/>
              <a:defRPr/>
            </a:pPr>
            <a:endParaRPr lang="zh-CN" altLang="en-US"/>
          </a:p>
        </p:txBody>
      </p:sp>
      <p:sp>
        <p:nvSpPr>
          <p:cNvPr id="9" name="同心圆 74"/>
          <p:cNvSpPr>
            <a:spLocks noChangeArrowheads="1"/>
          </p:cNvSpPr>
          <p:nvPr/>
        </p:nvSpPr>
        <p:spPr bwMode="auto">
          <a:xfrm>
            <a:off x="2614613" y="3775075"/>
            <a:ext cx="1739900" cy="1739900"/>
          </a:xfrm>
          <a:custGeom>
            <a:avLst/>
            <a:gdLst>
              <a:gd name="T0" fmla="*/ 0 w 1739611"/>
              <a:gd name="T1" fmla="*/ 869806 h 1739611"/>
              <a:gd name="T2" fmla="*/ 869806 w 1739611"/>
              <a:gd name="T3" fmla="*/ 0 h 1739611"/>
              <a:gd name="T4" fmla="*/ 1739612 w 1739611"/>
              <a:gd name="T5" fmla="*/ 869806 h 1739611"/>
              <a:gd name="T6" fmla="*/ 869806 w 1739611"/>
              <a:gd name="T7" fmla="*/ 1739612 h 1739611"/>
              <a:gd name="T8" fmla="*/ 0 w 1739611"/>
              <a:gd name="T9" fmla="*/ 869806 h 1739611"/>
              <a:gd name="T10" fmla="*/ 314574 w 1739611"/>
              <a:gd name="T11" fmla="*/ 869806 h 1739611"/>
              <a:gd name="T12" fmla="*/ 869806 w 1739611"/>
              <a:gd name="T13" fmla="*/ 1425038 h 1739611"/>
              <a:gd name="T14" fmla="*/ 1425038 w 1739611"/>
              <a:gd name="T15" fmla="*/ 869806 h 1739611"/>
              <a:gd name="T16" fmla="*/ 869806 w 1739611"/>
              <a:gd name="T17" fmla="*/ 314574 h 1739611"/>
              <a:gd name="T18" fmla="*/ 314574 w 1739611"/>
              <a:gd name="T19" fmla="*/ 869806 h 1739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39611" h="1739611">
                <a:moveTo>
                  <a:pt x="0" y="869806"/>
                </a:moveTo>
                <a:cubicBezTo>
                  <a:pt x="0" y="389425"/>
                  <a:pt x="389425" y="0"/>
                  <a:pt x="869806" y="0"/>
                </a:cubicBezTo>
                <a:cubicBezTo>
                  <a:pt x="1350187" y="0"/>
                  <a:pt x="1739612" y="389425"/>
                  <a:pt x="1739612" y="869806"/>
                </a:cubicBezTo>
                <a:cubicBezTo>
                  <a:pt x="1739612" y="1350187"/>
                  <a:pt x="1350187" y="1739612"/>
                  <a:pt x="869806" y="1739612"/>
                </a:cubicBezTo>
                <a:cubicBezTo>
                  <a:pt x="389425" y="1739612"/>
                  <a:pt x="0" y="1350187"/>
                  <a:pt x="0" y="869806"/>
                </a:cubicBezTo>
                <a:close/>
                <a:moveTo>
                  <a:pt x="314574" y="869806"/>
                </a:moveTo>
                <a:cubicBezTo>
                  <a:pt x="314574" y="1176452"/>
                  <a:pt x="563160" y="1425038"/>
                  <a:pt x="869806" y="1425038"/>
                </a:cubicBezTo>
                <a:cubicBezTo>
                  <a:pt x="1176452" y="1425038"/>
                  <a:pt x="1425038" y="1176452"/>
                  <a:pt x="1425038" y="869806"/>
                </a:cubicBezTo>
                <a:cubicBezTo>
                  <a:pt x="1425038" y="563160"/>
                  <a:pt x="1176452" y="314574"/>
                  <a:pt x="869806" y="314574"/>
                </a:cubicBezTo>
                <a:cubicBezTo>
                  <a:pt x="563160" y="314574"/>
                  <a:pt x="314574" y="563160"/>
                  <a:pt x="314574" y="86980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panose="020B0604020202090204" pitchFamily="34" charset="0"/>
              <a:buNone/>
              <a:defRPr/>
            </a:pPr>
            <a:endParaRPr lang="zh-CN" altLang="en-US"/>
          </a:p>
        </p:txBody>
      </p:sp>
      <p:sp>
        <p:nvSpPr>
          <p:cNvPr id="10" name="同心圆 75"/>
          <p:cNvSpPr>
            <a:spLocks noChangeArrowheads="1"/>
          </p:cNvSpPr>
          <p:nvPr/>
        </p:nvSpPr>
        <p:spPr bwMode="auto">
          <a:xfrm>
            <a:off x="4598988" y="3775075"/>
            <a:ext cx="1739900" cy="1739900"/>
          </a:xfrm>
          <a:custGeom>
            <a:avLst/>
            <a:gdLst>
              <a:gd name="T0" fmla="*/ 0 w 1739611"/>
              <a:gd name="T1" fmla="*/ 869806 h 1739611"/>
              <a:gd name="T2" fmla="*/ 869806 w 1739611"/>
              <a:gd name="T3" fmla="*/ 0 h 1739611"/>
              <a:gd name="T4" fmla="*/ 1739612 w 1739611"/>
              <a:gd name="T5" fmla="*/ 869806 h 1739611"/>
              <a:gd name="T6" fmla="*/ 869806 w 1739611"/>
              <a:gd name="T7" fmla="*/ 1739612 h 1739611"/>
              <a:gd name="T8" fmla="*/ 0 w 1739611"/>
              <a:gd name="T9" fmla="*/ 869806 h 1739611"/>
              <a:gd name="T10" fmla="*/ 314574 w 1739611"/>
              <a:gd name="T11" fmla="*/ 869806 h 1739611"/>
              <a:gd name="T12" fmla="*/ 869806 w 1739611"/>
              <a:gd name="T13" fmla="*/ 1425038 h 1739611"/>
              <a:gd name="T14" fmla="*/ 1425038 w 1739611"/>
              <a:gd name="T15" fmla="*/ 869806 h 1739611"/>
              <a:gd name="T16" fmla="*/ 869806 w 1739611"/>
              <a:gd name="T17" fmla="*/ 314574 h 1739611"/>
              <a:gd name="T18" fmla="*/ 314574 w 1739611"/>
              <a:gd name="T19" fmla="*/ 869806 h 1739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39611" h="1739611">
                <a:moveTo>
                  <a:pt x="0" y="869806"/>
                </a:moveTo>
                <a:cubicBezTo>
                  <a:pt x="0" y="389425"/>
                  <a:pt x="389425" y="0"/>
                  <a:pt x="869806" y="0"/>
                </a:cubicBezTo>
                <a:cubicBezTo>
                  <a:pt x="1350187" y="0"/>
                  <a:pt x="1739612" y="389425"/>
                  <a:pt x="1739612" y="869806"/>
                </a:cubicBezTo>
                <a:cubicBezTo>
                  <a:pt x="1739612" y="1350187"/>
                  <a:pt x="1350187" y="1739612"/>
                  <a:pt x="869806" y="1739612"/>
                </a:cubicBezTo>
                <a:cubicBezTo>
                  <a:pt x="389425" y="1739612"/>
                  <a:pt x="0" y="1350187"/>
                  <a:pt x="0" y="869806"/>
                </a:cubicBezTo>
                <a:close/>
                <a:moveTo>
                  <a:pt x="314574" y="869806"/>
                </a:moveTo>
                <a:cubicBezTo>
                  <a:pt x="314574" y="1176452"/>
                  <a:pt x="563160" y="1425038"/>
                  <a:pt x="869806" y="1425038"/>
                </a:cubicBezTo>
                <a:cubicBezTo>
                  <a:pt x="1176452" y="1425038"/>
                  <a:pt x="1425038" y="1176452"/>
                  <a:pt x="1425038" y="869806"/>
                </a:cubicBezTo>
                <a:cubicBezTo>
                  <a:pt x="1425038" y="563160"/>
                  <a:pt x="1176452" y="314574"/>
                  <a:pt x="869806" y="314574"/>
                </a:cubicBezTo>
                <a:cubicBezTo>
                  <a:pt x="563160" y="314574"/>
                  <a:pt x="314574" y="563160"/>
                  <a:pt x="314574" y="86980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panose="020B0604020202090204" pitchFamily="34" charset="0"/>
              <a:buNone/>
              <a:defRPr/>
            </a:pPr>
            <a:endParaRPr lang="zh-CN" altLang="en-US"/>
          </a:p>
        </p:txBody>
      </p:sp>
      <p:sp>
        <p:nvSpPr>
          <p:cNvPr id="11" name="文本框 76"/>
          <p:cNvSpPr txBox="1">
            <a:spLocks noChangeArrowheads="1"/>
          </p:cNvSpPr>
          <p:nvPr/>
        </p:nvSpPr>
        <p:spPr bwMode="auto">
          <a:xfrm>
            <a:off x="1065213" y="4291013"/>
            <a:ext cx="8683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文本框 77"/>
          <p:cNvSpPr txBox="1">
            <a:spLocks noChangeArrowheads="1"/>
          </p:cNvSpPr>
          <p:nvPr/>
        </p:nvSpPr>
        <p:spPr bwMode="auto">
          <a:xfrm>
            <a:off x="3049588" y="4291013"/>
            <a:ext cx="869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sz="4000">
                <a:solidFill>
                  <a:schemeClr val="tx1">
                    <a:lumMod val="75000"/>
                    <a:lumOff val="25000"/>
                  </a:schemeClr>
                </a:solidFill>
              </a:rPr>
              <a:t>60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文本框 78"/>
          <p:cNvSpPr txBox="1">
            <a:spLocks noChangeArrowheads="1"/>
          </p:cNvSpPr>
          <p:nvPr/>
        </p:nvSpPr>
        <p:spPr bwMode="auto">
          <a:xfrm>
            <a:off x="5035550" y="4303713"/>
            <a:ext cx="8683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70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文本框 32"/>
          <p:cNvSpPr txBox="1">
            <a:spLocks noChangeArrowheads="1"/>
          </p:cNvSpPr>
          <p:nvPr/>
        </p:nvSpPr>
        <p:spPr bwMode="auto">
          <a:xfrm>
            <a:off x="2535238" y="668338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Analyze 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9824" name="图片 15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83363" y="2211388"/>
            <a:ext cx="49149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9825" name="直接连接符 17"/>
          <p:cNvCxnSpPr>
            <a:cxnSpLocks noChangeShapeType="1"/>
          </p:cNvCxnSpPr>
          <p:nvPr/>
        </p:nvCxnSpPr>
        <p:spPr bwMode="auto">
          <a:xfrm>
            <a:off x="630238" y="2128838"/>
            <a:ext cx="55165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 advTm="1031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32"/>
          <p:cNvSpPr txBox="1">
            <a:spLocks noChangeArrowheads="1"/>
          </p:cNvSpPr>
          <p:nvPr/>
        </p:nvSpPr>
        <p:spPr bwMode="auto">
          <a:xfrm>
            <a:off x="2535238" y="668338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Analyze 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21859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819650" y="2228850"/>
          <a:ext cx="7072313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0" name="Chart" r:id="rId1" imgW="7077710" imgH="4169410" progId="Excel.Chart.8">
                  <p:embed/>
                </p:oleObj>
              </mc:Choice>
              <mc:Fallback>
                <p:oleObj name="Chart" r:id="rId1" imgW="7077710" imgH="416941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2228850"/>
                        <a:ext cx="7072313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1860" name="组合 16"/>
          <p:cNvGrpSpPr/>
          <p:nvPr/>
        </p:nvGrpSpPr>
        <p:grpSpPr bwMode="auto">
          <a:xfrm>
            <a:off x="1514475" y="3968750"/>
            <a:ext cx="3046413" cy="963613"/>
            <a:chOff x="0" y="0"/>
            <a:chExt cx="3046360" cy="964256"/>
          </a:xfrm>
        </p:grpSpPr>
        <p:sp>
          <p:nvSpPr>
            <p:cNvPr id="31748" name="矩形 13"/>
            <p:cNvSpPr>
              <a:spLocks noChangeArrowheads="1"/>
            </p:cNvSpPr>
            <p:nvPr/>
          </p:nvSpPr>
          <p:spPr bwMode="auto">
            <a:xfrm>
              <a:off x="0" y="208102"/>
              <a:ext cx="3046360" cy="756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31749" name="文本框 83"/>
            <p:cNvSpPr txBox="1">
              <a:spLocks noChangeArrowheads="1"/>
            </p:cNvSpPr>
            <p:nvPr/>
          </p:nvSpPr>
          <p:spPr bwMode="auto">
            <a:xfrm>
              <a:off x="103186" y="0"/>
              <a:ext cx="811198" cy="26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1750" name="直接连接符 120"/>
            <p:cNvCxnSpPr>
              <a:cxnSpLocks noChangeShapeType="1"/>
            </p:cNvCxnSpPr>
            <p:nvPr/>
          </p:nvCxnSpPr>
          <p:spPr bwMode="auto">
            <a:xfrm>
              <a:off x="103186" y="46069"/>
              <a:ext cx="0" cy="169975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1861" name="组合 21"/>
          <p:cNvGrpSpPr/>
          <p:nvPr/>
        </p:nvGrpSpPr>
        <p:grpSpPr bwMode="auto">
          <a:xfrm>
            <a:off x="1493838" y="2876550"/>
            <a:ext cx="3046412" cy="963613"/>
            <a:chOff x="0" y="0"/>
            <a:chExt cx="3046360" cy="963088"/>
          </a:xfrm>
        </p:grpSpPr>
        <p:sp>
          <p:nvSpPr>
            <p:cNvPr id="31752" name="矩形 13"/>
            <p:cNvSpPr>
              <a:spLocks noChangeArrowheads="1"/>
            </p:cNvSpPr>
            <p:nvPr/>
          </p:nvSpPr>
          <p:spPr bwMode="auto">
            <a:xfrm>
              <a:off x="0" y="207850"/>
              <a:ext cx="3046360" cy="755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31753" name="文本框 83"/>
            <p:cNvSpPr txBox="1">
              <a:spLocks noChangeArrowheads="1"/>
            </p:cNvSpPr>
            <p:nvPr/>
          </p:nvSpPr>
          <p:spPr bwMode="auto">
            <a:xfrm>
              <a:off x="103185" y="0"/>
              <a:ext cx="811199" cy="26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21869" name="直接连接符 120"/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1C2E4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1862" name="组合 28"/>
          <p:cNvGrpSpPr/>
          <p:nvPr/>
        </p:nvGrpSpPr>
        <p:grpSpPr bwMode="auto">
          <a:xfrm>
            <a:off x="1514475" y="5080000"/>
            <a:ext cx="3046413" cy="963613"/>
            <a:chOff x="0" y="0"/>
            <a:chExt cx="3046360" cy="964255"/>
          </a:xfrm>
        </p:grpSpPr>
        <p:sp>
          <p:nvSpPr>
            <p:cNvPr id="31756" name="矩形 13"/>
            <p:cNvSpPr>
              <a:spLocks noChangeArrowheads="1"/>
            </p:cNvSpPr>
            <p:nvPr/>
          </p:nvSpPr>
          <p:spPr bwMode="auto">
            <a:xfrm>
              <a:off x="0" y="208102"/>
              <a:ext cx="3046360" cy="756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31757" name="文本框 83"/>
            <p:cNvSpPr txBox="1">
              <a:spLocks noChangeArrowheads="1"/>
            </p:cNvSpPr>
            <p:nvPr/>
          </p:nvSpPr>
          <p:spPr bwMode="auto">
            <a:xfrm>
              <a:off x="103186" y="0"/>
              <a:ext cx="811198" cy="26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21866" name="直接连接符 120"/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2C344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21863" name="图片 1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947988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12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任意多边形 73"/>
          <p:cNvSpPr>
            <a:spLocks noChangeArrowheads="1"/>
          </p:cNvSpPr>
          <p:nvPr/>
        </p:nvSpPr>
        <p:spPr bwMode="auto">
          <a:xfrm>
            <a:off x="2212975" y="2614613"/>
            <a:ext cx="3267075" cy="4033837"/>
          </a:xfrm>
          <a:custGeom>
            <a:avLst/>
            <a:gdLst>
              <a:gd name="T0" fmla="*/ 1687779 w 3638574"/>
              <a:gd name="T1" fmla="*/ 4492350 h 4492350"/>
              <a:gd name="T2" fmla="*/ 1703018 w 3638574"/>
              <a:gd name="T3" fmla="*/ 3785190 h 4492350"/>
              <a:gd name="T4" fmla="*/ 1239812 w 3638574"/>
              <a:gd name="T5" fmla="*/ 3369121 h 4492350"/>
              <a:gd name="T6" fmla="*/ 0 w 3638574"/>
              <a:gd name="T7" fmla="*/ 2917145 h 4492350"/>
              <a:gd name="T8" fmla="*/ 1087133 w 3638574"/>
              <a:gd name="T9" fmla="*/ 3238920 h 4492350"/>
              <a:gd name="T10" fmla="*/ 389581 w 3638574"/>
              <a:gd name="T11" fmla="*/ 2412005 h 4492350"/>
              <a:gd name="T12" fmla="*/ 1719677 w 3638574"/>
              <a:gd name="T13" fmla="*/ 3519376 h 4492350"/>
              <a:gd name="T14" fmla="*/ 1627995 w 3638574"/>
              <a:gd name="T15" fmla="*/ 2400346 h 4492350"/>
              <a:gd name="T16" fmla="*/ 4198 w 3638574"/>
              <a:gd name="T17" fmla="*/ 742880 h 4492350"/>
              <a:gd name="T18" fmla="*/ 932867 w 3638574"/>
              <a:gd name="T19" fmla="*/ 1924493 h 4492350"/>
              <a:gd name="T20" fmla="*/ 1037607 w 3638574"/>
              <a:gd name="T21" fmla="*/ 857226 h 4492350"/>
              <a:gd name="T22" fmla="*/ 1138710 w 3638574"/>
              <a:gd name="T23" fmla="*/ 2026621 h 4492350"/>
              <a:gd name="T24" fmla="*/ 1646038 w 3638574"/>
              <a:gd name="T25" fmla="*/ 2198532 h 4492350"/>
              <a:gd name="T26" fmla="*/ 1900430 w 3638574"/>
              <a:gd name="T27" fmla="*/ 0 h 4492350"/>
              <a:gd name="T28" fmla="*/ 1971873 w 3638574"/>
              <a:gd name="T29" fmla="*/ 986216 h 4492350"/>
              <a:gd name="T30" fmla="*/ 1826002 w 3638574"/>
              <a:gd name="T31" fmla="*/ 2060385 h 4492350"/>
              <a:gd name="T32" fmla="*/ 2001533 w 3638574"/>
              <a:gd name="T33" fmla="*/ 3046321 h 4492350"/>
              <a:gd name="T34" fmla="*/ 2591546 w 3638574"/>
              <a:gd name="T35" fmla="*/ 2519916 h 4492350"/>
              <a:gd name="T36" fmla="*/ 2857733 w 3638574"/>
              <a:gd name="T37" fmla="*/ 1291762 h 4492350"/>
              <a:gd name="T38" fmla="*/ 2750848 w 3638574"/>
              <a:gd name="T39" fmla="*/ 2383091 h 4492350"/>
              <a:gd name="T40" fmla="*/ 3638574 w 3638574"/>
              <a:gd name="T41" fmla="*/ 1124252 h 4492350"/>
              <a:gd name="T42" fmla="*/ 2166244 w 3638574"/>
              <a:gd name="T43" fmla="*/ 3370521 h 4492350"/>
              <a:gd name="T44" fmla="*/ 2121509 w 3638574"/>
              <a:gd name="T45" fmla="*/ 3808660 h 4492350"/>
              <a:gd name="T46" fmla="*/ 3261397 w 3638574"/>
              <a:gd name="T47" fmla="*/ 3094074 h 4492350"/>
              <a:gd name="T48" fmla="*/ 2138356 w 3638574"/>
              <a:gd name="T49" fmla="*/ 4030951 h 4492350"/>
              <a:gd name="T50" fmla="*/ 2176877 w 3638574"/>
              <a:gd name="T51" fmla="*/ 4476307 h 4492350"/>
              <a:gd name="T52" fmla="*/ 2162233 w 3638574"/>
              <a:gd name="T53" fmla="*/ 4491415 h 4492350"/>
              <a:gd name="T54" fmla="*/ 1687779 w 3638574"/>
              <a:gd name="T55" fmla="*/ 4492350 h 449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638574" h="4492350">
                <a:moveTo>
                  <a:pt x="1687779" y="4492350"/>
                </a:moveTo>
                <a:cubicBezTo>
                  <a:pt x="1649353" y="4280693"/>
                  <a:pt x="1685297" y="4020910"/>
                  <a:pt x="1703018" y="3785190"/>
                </a:cubicBezTo>
                <a:lnTo>
                  <a:pt x="1239812" y="3369121"/>
                </a:lnTo>
                <a:cubicBezTo>
                  <a:pt x="710236" y="3436368"/>
                  <a:pt x="325039" y="3138656"/>
                  <a:pt x="0" y="2917145"/>
                </a:cubicBezTo>
                <a:cubicBezTo>
                  <a:pt x="370399" y="3119320"/>
                  <a:pt x="1037576" y="3333525"/>
                  <a:pt x="1087133" y="3238920"/>
                </a:cubicBezTo>
                <a:cubicBezTo>
                  <a:pt x="945521" y="3141082"/>
                  <a:pt x="539214" y="2730422"/>
                  <a:pt x="389581" y="2412005"/>
                </a:cubicBezTo>
                <a:cubicBezTo>
                  <a:pt x="859682" y="2946896"/>
                  <a:pt x="1430048" y="3277253"/>
                  <a:pt x="1719677" y="3519376"/>
                </a:cubicBezTo>
                <a:cubicBezTo>
                  <a:pt x="1735906" y="3304113"/>
                  <a:pt x="1659893" y="2776030"/>
                  <a:pt x="1627995" y="2400346"/>
                </a:cubicBezTo>
                <a:cubicBezTo>
                  <a:pt x="725782" y="2160678"/>
                  <a:pt x="172484" y="1536000"/>
                  <a:pt x="4198" y="742880"/>
                </a:cubicBezTo>
                <a:cubicBezTo>
                  <a:pt x="248250" y="1210277"/>
                  <a:pt x="456205" y="1649601"/>
                  <a:pt x="932867" y="1924493"/>
                </a:cubicBezTo>
                <a:cubicBezTo>
                  <a:pt x="1158949" y="1666327"/>
                  <a:pt x="1108304" y="1211645"/>
                  <a:pt x="1037607" y="857226"/>
                </a:cubicBezTo>
                <a:cubicBezTo>
                  <a:pt x="1222371" y="1153446"/>
                  <a:pt x="1266767" y="1586023"/>
                  <a:pt x="1138710" y="2026621"/>
                </a:cubicBezTo>
                <a:cubicBezTo>
                  <a:pt x="1250538" y="2109256"/>
                  <a:pt x="1570304" y="2252254"/>
                  <a:pt x="1646038" y="2198532"/>
                </a:cubicBezTo>
                <a:cubicBezTo>
                  <a:pt x="1690527" y="1476450"/>
                  <a:pt x="1904067" y="874481"/>
                  <a:pt x="1900430" y="0"/>
                </a:cubicBezTo>
                <a:cubicBezTo>
                  <a:pt x="1976693" y="192349"/>
                  <a:pt x="2015482" y="645373"/>
                  <a:pt x="1971873" y="986216"/>
                </a:cubicBezTo>
                <a:cubicBezTo>
                  <a:pt x="1947436" y="1177213"/>
                  <a:pt x="1846749" y="1657958"/>
                  <a:pt x="1826002" y="2060385"/>
                </a:cubicBezTo>
                <a:cubicBezTo>
                  <a:pt x="1811014" y="2351099"/>
                  <a:pt x="1951043" y="3007770"/>
                  <a:pt x="2001533" y="3046321"/>
                </a:cubicBezTo>
                <a:cubicBezTo>
                  <a:pt x="2041794" y="3055338"/>
                  <a:pt x="2575349" y="2567047"/>
                  <a:pt x="2591546" y="2519916"/>
                </a:cubicBezTo>
                <a:cubicBezTo>
                  <a:pt x="2482423" y="2107858"/>
                  <a:pt x="2569814" y="1503293"/>
                  <a:pt x="2857733" y="1291762"/>
                </a:cubicBezTo>
                <a:cubicBezTo>
                  <a:pt x="2648315" y="1639496"/>
                  <a:pt x="2663487" y="2195777"/>
                  <a:pt x="2750848" y="2383091"/>
                </a:cubicBezTo>
                <a:cubicBezTo>
                  <a:pt x="3066810" y="2282983"/>
                  <a:pt x="3503085" y="1513118"/>
                  <a:pt x="3638574" y="1124252"/>
                </a:cubicBezTo>
                <a:cubicBezTo>
                  <a:pt x="3492704" y="2254009"/>
                  <a:pt x="2460505" y="2814271"/>
                  <a:pt x="2166244" y="3370521"/>
                </a:cubicBezTo>
                <a:cubicBezTo>
                  <a:pt x="2148523" y="3519377"/>
                  <a:pt x="2147251" y="3667825"/>
                  <a:pt x="2121509" y="3808660"/>
                </a:cubicBezTo>
                <a:cubicBezTo>
                  <a:pt x="2452144" y="3808286"/>
                  <a:pt x="3159362" y="3298984"/>
                  <a:pt x="3261397" y="3094074"/>
                </a:cubicBezTo>
                <a:cubicBezTo>
                  <a:pt x="3262702" y="3429094"/>
                  <a:pt x="2493987" y="3820258"/>
                  <a:pt x="2138356" y="4030951"/>
                </a:cubicBezTo>
                <a:cubicBezTo>
                  <a:pt x="2116438" y="4040371"/>
                  <a:pt x="2182753" y="4334539"/>
                  <a:pt x="2176877" y="4476307"/>
                </a:cubicBezTo>
                <a:cubicBezTo>
                  <a:pt x="2170659" y="4477332"/>
                  <a:pt x="2168451" y="4490390"/>
                  <a:pt x="2162233" y="4491415"/>
                </a:cubicBezTo>
                <a:lnTo>
                  <a:pt x="1687779" y="449235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panose="020B0604020202090204" pitchFamily="34" charset="0"/>
              <a:buNone/>
              <a:defRPr/>
            </a:pPr>
            <a:endParaRPr lang="zh-CN" altLang="en-US"/>
          </a:p>
        </p:txBody>
      </p:sp>
      <p:sp>
        <p:nvSpPr>
          <p:cNvPr id="32771" name="椭圆 74"/>
          <p:cNvSpPr>
            <a:spLocks noChangeArrowheads="1"/>
          </p:cNvSpPr>
          <p:nvPr/>
        </p:nvSpPr>
        <p:spPr bwMode="auto">
          <a:xfrm>
            <a:off x="5099050" y="2728913"/>
            <a:ext cx="1033463" cy="103346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defTabSz="914400" eaLnBrk="1" hangingPunct="1">
              <a:buFont typeface="Arial" panose="020B0604020202090204" pitchFamily="34" charset="0"/>
              <a:buNone/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772" name="椭圆 75"/>
          <p:cNvSpPr>
            <a:spLocks noChangeArrowheads="1"/>
          </p:cNvSpPr>
          <p:nvPr/>
        </p:nvSpPr>
        <p:spPr bwMode="auto">
          <a:xfrm>
            <a:off x="3360738" y="1716088"/>
            <a:ext cx="1035050" cy="103346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defTabSz="914400" eaLnBrk="1" hangingPunct="1">
              <a:buFont typeface="Arial" panose="020B0604020202090204" pitchFamily="34" charset="0"/>
              <a:buNone/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773" name="椭圆 76"/>
          <p:cNvSpPr>
            <a:spLocks noChangeArrowheads="1"/>
          </p:cNvSpPr>
          <p:nvPr/>
        </p:nvSpPr>
        <p:spPr bwMode="auto">
          <a:xfrm>
            <a:off x="1962150" y="2952750"/>
            <a:ext cx="517525" cy="51593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defTabSz="914400" eaLnBrk="1" hangingPunct="1">
              <a:buFont typeface="Arial" panose="020B0604020202090204" pitchFamily="34" charset="0"/>
              <a:buNone/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774" name="椭圆 77"/>
          <p:cNvSpPr>
            <a:spLocks noChangeArrowheads="1"/>
          </p:cNvSpPr>
          <p:nvPr/>
        </p:nvSpPr>
        <p:spPr bwMode="auto">
          <a:xfrm>
            <a:off x="1865313" y="4964113"/>
            <a:ext cx="515937" cy="51752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defTabSz="914400" eaLnBrk="1" hangingPunct="1">
              <a:buFont typeface="Arial" panose="020B0604020202090204" pitchFamily="34" charset="0"/>
              <a:buNone/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775" name="椭圆 78"/>
          <p:cNvSpPr>
            <a:spLocks noChangeArrowheads="1"/>
          </p:cNvSpPr>
          <p:nvPr/>
        </p:nvSpPr>
        <p:spPr bwMode="auto">
          <a:xfrm>
            <a:off x="4376738" y="3302000"/>
            <a:ext cx="650875" cy="6508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defTabSz="914400" eaLnBrk="1" hangingPunct="1">
              <a:buFont typeface="Arial" panose="020B0604020202090204" pitchFamily="34" charset="0"/>
              <a:buNone/>
              <a:defRPr/>
            </a:pP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32776" name="椭圆 79"/>
          <p:cNvSpPr>
            <a:spLocks noChangeArrowheads="1"/>
          </p:cNvSpPr>
          <p:nvPr/>
        </p:nvSpPr>
        <p:spPr bwMode="auto">
          <a:xfrm>
            <a:off x="4886325" y="4797425"/>
            <a:ext cx="781050" cy="78263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defTabSz="914400" eaLnBrk="1" hangingPunct="1">
              <a:buFont typeface="Arial" panose="020B0604020202090204" pitchFamily="34" charset="0"/>
              <a:buNone/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777" name="椭圆 80"/>
          <p:cNvSpPr>
            <a:spLocks noChangeArrowheads="1"/>
          </p:cNvSpPr>
          <p:nvPr/>
        </p:nvSpPr>
        <p:spPr bwMode="auto">
          <a:xfrm>
            <a:off x="2781300" y="2749550"/>
            <a:ext cx="781050" cy="78263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defTabSz="914400" eaLnBrk="1" hangingPunct="1">
              <a:buFont typeface="Arial" panose="020B0604020202090204" pitchFamily="34" charset="0"/>
              <a:buNone/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3914" name="文本框 83"/>
          <p:cNvSpPr txBox="1">
            <a:spLocks noChangeArrowheads="1"/>
          </p:cNvSpPr>
          <p:nvPr/>
        </p:nvSpPr>
        <p:spPr bwMode="auto">
          <a:xfrm>
            <a:off x="3403600" y="2098675"/>
            <a:ext cx="9493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1300" b="1">
                <a:solidFill>
                  <a:schemeClr val="bg1"/>
                </a:solidFill>
              </a:rPr>
              <a:t>TEXT HERE</a:t>
            </a:r>
            <a:endParaRPr lang="zh-CN" altLang="en-US" sz="1300" b="1">
              <a:solidFill>
                <a:schemeClr val="bg1"/>
              </a:solidFill>
            </a:endParaRPr>
          </a:p>
        </p:txBody>
      </p:sp>
      <p:sp>
        <p:nvSpPr>
          <p:cNvPr id="123915" name="文本框 83"/>
          <p:cNvSpPr txBox="1">
            <a:spLocks noChangeArrowheads="1"/>
          </p:cNvSpPr>
          <p:nvPr/>
        </p:nvSpPr>
        <p:spPr bwMode="auto">
          <a:xfrm>
            <a:off x="5153025" y="3095625"/>
            <a:ext cx="9493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1300" b="1">
                <a:solidFill>
                  <a:schemeClr val="bg1"/>
                </a:solidFill>
              </a:rPr>
              <a:t>TEXT HERE</a:t>
            </a:r>
            <a:endParaRPr lang="zh-CN" altLang="en-US" sz="1300" b="1">
              <a:solidFill>
                <a:schemeClr val="bg1"/>
              </a:solidFill>
            </a:endParaRPr>
          </a:p>
        </p:txBody>
      </p:sp>
      <p:sp>
        <p:nvSpPr>
          <p:cNvPr id="123916" name="文本框 83"/>
          <p:cNvSpPr txBox="1">
            <a:spLocks noChangeArrowheads="1"/>
          </p:cNvSpPr>
          <p:nvPr/>
        </p:nvSpPr>
        <p:spPr bwMode="auto">
          <a:xfrm>
            <a:off x="4802188" y="5030788"/>
            <a:ext cx="94932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1300" b="1">
                <a:solidFill>
                  <a:schemeClr val="bg1"/>
                </a:solidFill>
              </a:rPr>
              <a:t>TEXT HERE</a:t>
            </a:r>
            <a:endParaRPr lang="zh-CN" altLang="en-US" sz="1300" b="1">
              <a:solidFill>
                <a:schemeClr val="bg1"/>
              </a:solidFill>
            </a:endParaRPr>
          </a:p>
        </p:txBody>
      </p:sp>
      <p:sp>
        <p:nvSpPr>
          <p:cNvPr id="123917" name="文本框 83"/>
          <p:cNvSpPr txBox="1">
            <a:spLocks noChangeArrowheads="1"/>
          </p:cNvSpPr>
          <p:nvPr/>
        </p:nvSpPr>
        <p:spPr bwMode="auto">
          <a:xfrm>
            <a:off x="2732088" y="2998788"/>
            <a:ext cx="868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1200" b="1">
                <a:solidFill>
                  <a:schemeClr val="bg1"/>
                </a:solidFill>
              </a:rPr>
              <a:t>TEXT HERE</a:t>
            </a:r>
            <a:endParaRPr lang="zh-CN" altLang="en-US" sz="1200" b="1">
              <a:solidFill>
                <a:schemeClr val="bg1"/>
              </a:solidFill>
            </a:endParaRPr>
          </a:p>
        </p:txBody>
      </p:sp>
      <p:sp>
        <p:nvSpPr>
          <p:cNvPr id="123918" name="文本框 83"/>
          <p:cNvSpPr txBox="1">
            <a:spLocks noChangeArrowheads="1"/>
          </p:cNvSpPr>
          <p:nvPr/>
        </p:nvSpPr>
        <p:spPr bwMode="auto">
          <a:xfrm>
            <a:off x="4297363" y="3484563"/>
            <a:ext cx="8112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1000" b="1">
                <a:solidFill>
                  <a:schemeClr val="bg1"/>
                </a:solidFill>
              </a:rPr>
              <a:t>TEXT HERE</a:t>
            </a:r>
            <a:endParaRPr lang="zh-CN" altLang="en-US" sz="1000" b="1">
              <a:solidFill>
                <a:schemeClr val="bg1"/>
              </a:solidFill>
            </a:endParaRPr>
          </a:p>
        </p:txBody>
      </p:sp>
      <p:sp>
        <p:nvSpPr>
          <p:cNvPr id="123919" name="文本框 83"/>
          <p:cNvSpPr txBox="1">
            <a:spLocks noChangeArrowheads="1"/>
          </p:cNvSpPr>
          <p:nvPr/>
        </p:nvSpPr>
        <p:spPr bwMode="auto">
          <a:xfrm>
            <a:off x="2081213" y="4414838"/>
            <a:ext cx="8699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1200" b="1">
                <a:solidFill>
                  <a:schemeClr val="bg1"/>
                </a:solidFill>
              </a:rPr>
              <a:t>TEXT HERE</a:t>
            </a:r>
            <a:endParaRPr lang="zh-CN" altLang="en-US" sz="1200" b="1">
              <a:solidFill>
                <a:schemeClr val="bg1"/>
              </a:solidFill>
            </a:endParaRPr>
          </a:p>
        </p:txBody>
      </p:sp>
      <p:sp>
        <p:nvSpPr>
          <p:cNvPr id="32784" name="椭圆 101"/>
          <p:cNvSpPr>
            <a:spLocks noChangeArrowheads="1"/>
          </p:cNvSpPr>
          <p:nvPr/>
        </p:nvSpPr>
        <p:spPr bwMode="auto">
          <a:xfrm>
            <a:off x="2154238" y="4205288"/>
            <a:ext cx="650875" cy="6508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defTabSz="914400" eaLnBrk="1" hangingPunct="1">
              <a:buFont typeface="Arial" panose="020B0604020202090204" pitchFamily="34" charset="0"/>
              <a:buNone/>
              <a:defRPr/>
            </a:pP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123921" name="文本框 83"/>
          <p:cNvSpPr txBox="1">
            <a:spLocks noChangeArrowheads="1"/>
          </p:cNvSpPr>
          <p:nvPr/>
        </p:nvSpPr>
        <p:spPr bwMode="auto">
          <a:xfrm>
            <a:off x="2101850" y="4403725"/>
            <a:ext cx="8112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1000" b="1">
                <a:solidFill>
                  <a:schemeClr val="bg1"/>
                </a:solidFill>
              </a:rPr>
              <a:t>TEXT HERE</a:t>
            </a:r>
            <a:endParaRPr lang="zh-CN" altLang="en-US" sz="1000" b="1">
              <a:solidFill>
                <a:schemeClr val="bg1"/>
              </a:solidFill>
            </a:endParaRPr>
          </a:p>
        </p:txBody>
      </p:sp>
      <p:grpSp>
        <p:nvGrpSpPr>
          <p:cNvPr id="123922" name="组合 16"/>
          <p:cNvGrpSpPr/>
          <p:nvPr/>
        </p:nvGrpSpPr>
        <p:grpSpPr bwMode="auto">
          <a:xfrm>
            <a:off x="7196138" y="3402013"/>
            <a:ext cx="3046412" cy="992187"/>
            <a:chOff x="0" y="0"/>
            <a:chExt cx="3046360" cy="992803"/>
          </a:xfrm>
        </p:grpSpPr>
        <p:sp>
          <p:nvSpPr>
            <p:cNvPr id="32787" name="矩形 13"/>
            <p:cNvSpPr>
              <a:spLocks noChangeArrowheads="1"/>
            </p:cNvSpPr>
            <p:nvPr/>
          </p:nvSpPr>
          <p:spPr bwMode="auto">
            <a:xfrm>
              <a:off x="0" y="208091"/>
              <a:ext cx="3046360" cy="784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32788" name="文本框 83"/>
            <p:cNvSpPr txBox="1">
              <a:spLocks noChangeArrowheads="1"/>
            </p:cNvSpPr>
            <p:nvPr/>
          </p:nvSpPr>
          <p:spPr bwMode="auto">
            <a:xfrm>
              <a:off x="103185" y="0"/>
              <a:ext cx="811199" cy="2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2789" name="直接连接符 120"/>
            <p:cNvCxnSpPr>
              <a:cxnSpLocks noChangeShapeType="1"/>
            </p:cNvCxnSpPr>
            <p:nvPr/>
          </p:nvCxnSpPr>
          <p:spPr bwMode="auto">
            <a:xfrm>
              <a:off x="103185" y="46066"/>
              <a:ext cx="0" cy="169968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3923" name="组合 21"/>
          <p:cNvGrpSpPr/>
          <p:nvPr/>
        </p:nvGrpSpPr>
        <p:grpSpPr bwMode="auto">
          <a:xfrm>
            <a:off x="7175500" y="1944688"/>
            <a:ext cx="3046413" cy="992187"/>
            <a:chOff x="0" y="0"/>
            <a:chExt cx="3046360" cy="991591"/>
          </a:xfrm>
        </p:grpSpPr>
        <p:sp>
          <p:nvSpPr>
            <p:cNvPr id="32791" name="矩形 13"/>
            <p:cNvSpPr>
              <a:spLocks noChangeArrowheads="1"/>
            </p:cNvSpPr>
            <p:nvPr/>
          </p:nvSpPr>
          <p:spPr bwMode="auto">
            <a:xfrm>
              <a:off x="0" y="207837"/>
              <a:ext cx="3046360" cy="783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32792" name="文本框 83"/>
            <p:cNvSpPr txBox="1">
              <a:spLocks noChangeArrowheads="1"/>
            </p:cNvSpPr>
            <p:nvPr/>
          </p:nvSpPr>
          <p:spPr bwMode="auto">
            <a:xfrm>
              <a:off x="103186" y="0"/>
              <a:ext cx="811198" cy="261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23933" name="直接连接符 120"/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1C2E4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3924" name="组合 28"/>
          <p:cNvGrpSpPr/>
          <p:nvPr/>
        </p:nvGrpSpPr>
        <p:grpSpPr bwMode="auto">
          <a:xfrm>
            <a:off x="7196138" y="4962525"/>
            <a:ext cx="3046412" cy="963613"/>
            <a:chOff x="0" y="0"/>
            <a:chExt cx="3046360" cy="964255"/>
          </a:xfrm>
        </p:grpSpPr>
        <p:sp>
          <p:nvSpPr>
            <p:cNvPr id="32795" name="矩形 13"/>
            <p:cNvSpPr>
              <a:spLocks noChangeArrowheads="1"/>
            </p:cNvSpPr>
            <p:nvPr/>
          </p:nvSpPr>
          <p:spPr bwMode="auto">
            <a:xfrm>
              <a:off x="0" y="208102"/>
              <a:ext cx="3046360" cy="756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32796" name="文本框 83"/>
            <p:cNvSpPr txBox="1">
              <a:spLocks noChangeArrowheads="1"/>
            </p:cNvSpPr>
            <p:nvPr/>
          </p:nvSpPr>
          <p:spPr bwMode="auto">
            <a:xfrm>
              <a:off x="103185" y="0"/>
              <a:ext cx="811199" cy="26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23930" name="直接连接符 120"/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2C344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" name="文本框 32"/>
          <p:cNvSpPr txBox="1">
            <a:spLocks noChangeArrowheads="1"/>
          </p:cNvSpPr>
          <p:nvPr/>
        </p:nvSpPr>
        <p:spPr bwMode="auto">
          <a:xfrm>
            <a:off x="2535238" y="668338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Analyze 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3926" name="图片 32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0" y="0"/>
            <a:ext cx="2947988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/>
          <p:cNvCxnSpPr/>
          <p:nvPr/>
        </p:nvCxnSpPr>
        <p:spPr bwMode="auto">
          <a:xfrm>
            <a:off x="6705600" y="1828800"/>
            <a:ext cx="0" cy="4622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 advTm="908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组合 2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419725" y="2005013"/>
            <a:ext cx="38417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5" name="组合 2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03925" y="2005013"/>
            <a:ext cx="38417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6" name="组合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6063" y="2005013"/>
            <a:ext cx="38417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7" name="组合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6263" y="3865563"/>
            <a:ext cx="47625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8" name="组合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2538" y="3865563"/>
            <a:ext cx="4826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9" name="组合 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6750" y="3865563"/>
            <a:ext cx="48101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0" name="组合 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9375" y="3865563"/>
            <a:ext cx="48101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1" name="组合 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3865563"/>
            <a:ext cx="48101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962" name="组合 63"/>
          <p:cNvGrpSpPr/>
          <p:nvPr/>
        </p:nvGrpSpPr>
        <p:grpSpPr bwMode="auto">
          <a:xfrm>
            <a:off x="7213600" y="1905000"/>
            <a:ext cx="2820988" cy="1106488"/>
            <a:chOff x="0" y="0"/>
            <a:chExt cx="2820988" cy="1106488"/>
          </a:xfrm>
        </p:grpSpPr>
        <p:sp>
          <p:nvSpPr>
            <p:cNvPr id="33815" name="矩形 13"/>
            <p:cNvSpPr>
              <a:spLocks noChangeArrowheads="1"/>
            </p:cNvSpPr>
            <p:nvPr/>
          </p:nvSpPr>
          <p:spPr bwMode="auto">
            <a:xfrm>
              <a:off x="0" y="244475"/>
              <a:ext cx="2820988" cy="86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defTabSz="914400" eaLnBrk="1" hangingPunct="1">
                <a:lnSpc>
                  <a:spcPts val="15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33816" name="文本框 83"/>
            <p:cNvSpPr txBox="1">
              <a:spLocks noChangeArrowheads="1"/>
            </p:cNvSpPr>
            <p:nvPr/>
          </p:nvSpPr>
          <p:spPr bwMode="auto">
            <a:xfrm>
              <a:off x="106363" y="0"/>
              <a:ext cx="949325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58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58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58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58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3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3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25973" name="直接连接符 66"/>
            <p:cNvCxnSpPr>
              <a:cxnSpLocks noChangeShapeType="1"/>
            </p:cNvCxnSpPr>
            <p:nvPr/>
          </p:nvCxnSpPr>
          <p:spPr bwMode="auto">
            <a:xfrm>
              <a:off x="138113" y="28575"/>
              <a:ext cx="0" cy="227013"/>
            </a:xfrm>
            <a:prstGeom prst="line">
              <a:avLst/>
            </a:prstGeom>
            <a:noFill/>
            <a:ln w="9525">
              <a:solidFill>
                <a:srgbClr val="26262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5963" name="组合 67"/>
          <p:cNvGrpSpPr/>
          <p:nvPr/>
        </p:nvGrpSpPr>
        <p:grpSpPr bwMode="auto">
          <a:xfrm>
            <a:off x="2620963" y="3749675"/>
            <a:ext cx="2820987" cy="1106488"/>
            <a:chOff x="0" y="0"/>
            <a:chExt cx="2820988" cy="1106488"/>
          </a:xfrm>
        </p:grpSpPr>
        <p:sp>
          <p:nvSpPr>
            <p:cNvPr id="33819" name="矩形 13"/>
            <p:cNvSpPr>
              <a:spLocks noChangeArrowheads="1"/>
            </p:cNvSpPr>
            <p:nvPr/>
          </p:nvSpPr>
          <p:spPr bwMode="auto">
            <a:xfrm>
              <a:off x="0" y="244475"/>
              <a:ext cx="2820988" cy="86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defTabSz="914400" eaLnBrk="1" hangingPunct="1">
                <a:lnSpc>
                  <a:spcPts val="15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33820" name="文本框 83"/>
            <p:cNvSpPr txBox="1">
              <a:spLocks noChangeArrowheads="1"/>
            </p:cNvSpPr>
            <p:nvPr/>
          </p:nvSpPr>
          <p:spPr bwMode="auto">
            <a:xfrm>
              <a:off x="106362" y="0"/>
              <a:ext cx="949325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58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58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58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58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3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3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25970" name="直接连接符 70"/>
            <p:cNvCxnSpPr>
              <a:cxnSpLocks noChangeShapeType="1"/>
            </p:cNvCxnSpPr>
            <p:nvPr/>
          </p:nvCxnSpPr>
          <p:spPr bwMode="auto">
            <a:xfrm>
              <a:off x="138113" y="28575"/>
              <a:ext cx="0" cy="227013"/>
            </a:xfrm>
            <a:prstGeom prst="line">
              <a:avLst/>
            </a:prstGeom>
            <a:noFill/>
            <a:ln w="9525">
              <a:solidFill>
                <a:srgbClr val="26262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3822" name="文本框 71"/>
          <p:cNvSpPr txBox="1">
            <a:spLocks noChangeArrowheads="1"/>
          </p:cNvSpPr>
          <p:nvPr/>
        </p:nvSpPr>
        <p:spPr bwMode="auto">
          <a:xfrm>
            <a:off x="1444625" y="3846513"/>
            <a:ext cx="1181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defTabSz="914400" eaLnBrk="1" hangingPunct="1">
              <a:buFont typeface="Arial" panose="020B0604020202090204" pitchFamily="34" charset="0"/>
              <a:buNone/>
              <a:defRPr/>
            </a:pPr>
            <a:r>
              <a:rPr lang="en-US" altLang="zh-CN" sz="5400">
                <a:solidFill>
                  <a:schemeClr val="tx1">
                    <a:lumMod val="75000"/>
                    <a:lumOff val="25000"/>
                  </a:schemeClr>
                </a:solidFill>
              </a:rPr>
              <a:t>50</a:t>
            </a:r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823" name="文本框 72"/>
          <p:cNvSpPr txBox="1">
            <a:spLocks noChangeArrowheads="1"/>
          </p:cNvSpPr>
          <p:nvPr/>
        </p:nvSpPr>
        <p:spPr bwMode="auto">
          <a:xfrm>
            <a:off x="9990138" y="1989138"/>
            <a:ext cx="11795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defTabSz="914400" eaLnBrk="1" hangingPunct="1">
              <a:buFont typeface="Arial" panose="020B0604020202090204" pitchFamily="34" charset="0"/>
              <a:buNone/>
              <a:defRPr/>
            </a:pPr>
            <a:r>
              <a:rPr lang="en-US" altLang="zh-CN" sz="5400">
                <a:solidFill>
                  <a:schemeClr val="tx1">
                    <a:lumMod val="75000"/>
                    <a:lumOff val="25000"/>
                  </a:schemeClr>
                </a:solidFill>
              </a:rPr>
              <a:t>70</a:t>
            </a:r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2535238" y="668338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Analyze 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5967" name="图片 33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2947988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918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Organization Chart 3"/>
          <p:cNvGrpSpPr>
            <a:grpSpLocks noRot="1"/>
          </p:cNvGrpSpPr>
          <p:nvPr/>
        </p:nvGrpSpPr>
        <p:grpSpPr bwMode="auto">
          <a:xfrm>
            <a:off x="2286000" y="1981200"/>
            <a:ext cx="7620000" cy="2882900"/>
            <a:chOff x="0" y="0"/>
            <a:chExt cx="3888" cy="1152"/>
          </a:xfrm>
        </p:grpSpPr>
        <p:sp>
          <p:nvSpPr>
            <p:cNvPr id="128013" name="AutoShape 4"/>
            <p:cNvSpPr>
              <a:spLocks noRot="1" noChangeAspect="1" noChangeArrowheads="1"/>
            </p:cNvSpPr>
            <p:nvPr/>
          </p:nvSpPr>
          <p:spPr bwMode="auto">
            <a:xfrm>
              <a:off x="0" y="0"/>
              <a:ext cx="3888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90204" pitchFamily="34" charset="0"/>
                <a:buNone/>
              </a:pPr>
              <a:endParaRPr lang="zh-CN" altLang="en-US"/>
            </a:p>
          </p:txBody>
        </p:sp>
        <p:sp>
          <p:nvSpPr>
            <p:cNvPr id="34819" name="_s1028"/>
            <p:cNvSpPr>
              <a:spLocks noChangeArrowheads="1"/>
            </p:cNvSpPr>
            <p:nvPr/>
          </p:nvSpPr>
          <p:spPr bwMode="auto">
            <a:xfrm>
              <a:off x="1512" y="0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85000"/>
                <a:lumOff val="15000"/>
              </a:schemeClr>
            </a:solidFill>
            <a:ln w="9525">
              <a:solidFill>
                <a:srgbClr val="000000"/>
              </a:solidFill>
              <a:rou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>
                <a:buFont typeface="Arial" panose="020B0604020202090204" pitchFamily="34" charset="0"/>
                <a:buNone/>
                <a:defRPr/>
              </a:pPr>
              <a:endParaRPr lang="zh-CN" altLang="zh-CN" sz="2500">
                <a:solidFill>
                  <a:srgbClr val="2C3441"/>
                </a:solidFill>
              </a:endParaRPr>
            </a:p>
          </p:txBody>
        </p:sp>
        <p:sp>
          <p:nvSpPr>
            <p:cNvPr id="34820" name="_s1029"/>
            <p:cNvSpPr>
              <a:spLocks noChangeArrowheads="1"/>
            </p:cNvSpPr>
            <p:nvPr/>
          </p:nvSpPr>
          <p:spPr bwMode="auto">
            <a:xfrm>
              <a:off x="0" y="43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>
                <a:buFont typeface="Arial" panose="020B0604020202090204" pitchFamily="34" charset="0"/>
                <a:buNone/>
                <a:defRPr/>
              </a:pPr>
              <a:endParaRPr lang="zh-CN" altLang="zh-CN" sz="2500">
                <a:solidFill>
                  <a:srgbClr val="2C3441"/>
                </a:solidFill>
              </a:endParaRPr>
            </a:p>
          </p:txBody>
        </p:sp>
        <p:cxnSp>
          <p:nvCxnSpPr>
            <p:cNvPr id="34821" name="_s1030"/>
            <p:cNvCxnSpPr>
              <a:cxnSpLocks noChangeShapeType="1"/>
              <a:stCxn id="34820" idx="0"/>
              <a:endCxn id="34819" idx="2"/>
            </p:cNvCxnSpPr>
            <p:nvPr/>
          </p:nvCxnSpPr>
          <p:spPr bwMode="auto">
            <a:xfrm rot="-5400000">
              <a:off x="1116" y="-396"/>
              <a:ext cx="144" cy="1512"/>
            </a:xfrm>
            <a:prstGeom prst="bentConnector3">
              <a:avLst>
                <a:gd name="adj1" fmla="val 40000"/>
              </a:avLst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822" name="_s1031"/>
            <p:cNvSpPr>
              <a:spLocks noChangeArrowheads="1"/>
            </p:cNvSpPr>
            <p:nvPr/>
          </p:nvSpPr>
          <p:spPr bwMode="auto">
            <a:xfrm>
              <a:off x="1008" y="43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>
                <a:buFont typeface="Arial" panose="020B0604020202090204" pitchFamily="34" charset="0"/>
                <a:buNone/>
                <a:defRPr/>
              </a:pPr>
              <a:endParaRPr lang="zh-CN" altLang="zh-CN" sz="2500">
                <a:solidFill>
                  <a:srgbClr val="2C3441"/>
                </a:solidFill>
              </a:endParaRPr>
            </a:p>
          </p:txBody>
        </p:sp>
        <p:cxnSp>
          <p:nvCxnSpPr>
            <p:cNvPr id="34823" name="_s1032"/>
            <p:cNvCxnSpPr>
              <a:cxnSpLocks noChangeShapeType="1"/>
              <a:stCxn id="34822" idx="0"/>
              <a:endCxn id="34819" idx="2"/>
            </p:cNvCxnSpPr>
            <p:nvPr/>
          </p:nvCxnSpPr>
          <p:spPr bwMode="auto">
            <a:xfrm rot="-5400000">
              <a:off x="1620" y="108"/>
              <a:ext cx="144" cy="504"/>
            </a:xfrm>
            <a:prstGeom prst="bentConnector3">
              <a:avLst>
                <a:gd name="adj1" fmla="val 40000"/>
              </a:avLst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824" name="_s1033"/>
            <p:cNvSpPr>
              <a:spLocks noChangeArrowheads="1"/>
            </p:cNvSpPr>
            <p:nvPr/>
          </p:nvSpPr>
          <p:spPr bwMode="auto">
            <a:xfrm>
              <a:off x="3024" y="43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>
                <a:buFont typeface="Arial" panose="020B0604020202090204" pitchFamily="34" charset="0"/>
                <a:buNone/>
                <a:defRPr/>
              </a:pPr>
              <a:endParaRPr lang="zh-CN" altLang="zh-CN" sz="2500">
                <a:solidFill>
                  <a:srgbClr val="2C3441"/>
                </a:solidFill>
              </a:endParaRPr>
            </a:p>
          </p:txBody>
        </p:sp>
        <p:cxnSp>
          <p:nvCxnSpPr>
            <p:cNvPr id="34825" name="_s1034"/>
            <p:cNvCxnSpPr>
              <a:cxnSpLocks noChangeShapeType="1"/>
              <a:stCxn id="34824" idx="0"/>
              <a:endCxn id="34819" idx="2"/>
            </p:cNvCxnSpPr>
            <p:nvPr/>
          </p:nvCxnSpPr>
          <p:spPr bwMode="auto">
            <a:xfrm rot="5400000" flipH="1">
              <a:off x="2628" y="-396"/>
              <a:ext cx="144" cy="1512"/>
            </a:xfrm>
            <a:prstGeom prst="bentConnector3">
              <a:avLst>
                <a:gd name="adj1" fmla="val 40000"/>
              </a:avLst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826" name="_s1035"/>
            <p:cNvSpPr>
              <a:spLocks noChangeArrowheads="1"/>
            </p:cNvSpPr>
            <p:nvPr/>
          </p:nvSpPr>
          <p:spPr bwMode="auto">
            <a:xfrm>
              <a:off x="0" y="86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>
                <a:buFont typeface="Arial" panose="020B0604020202090204" pitchFamily="34" charset="0"/>
                <a:buNone/>
                <a:defRPr/>
              </a:pPr>
              <a:endParaRPr lang="zh-CN" altLang="zh-CN" sz="2500">
                <a:solidFill>
                  <a:srgbClr val="2C3441"/>
                </a:solidFill>
              </a:endParaRPr>
            </a:p>
          </p:txBody>
        </p:sp>
        <p:cxnSp>
          <p:nvCxnSpPr>
            <p:cNvPr id="34827" name="_s1036"/>
            <p:cNvCxnSpPr>
              <a:cxnSpLocks noChangeShapeType="1"/>
              <a:stCxn id="34826" idx="0"/>
              <a:endCxn id="34820" idx="2"/>
            </p:cNvCxnSpPr>
            <p:nvPr/>
          </p:nvCxnSpPr>
          <p:spPr bwMode="auto">
            <a:xfrm rot="-5400000">
              <a:off x="356" y="788"/>
              <a:ext cx="144" cy="5"/>
            </a:xfrm>
            <a:prstGeom prst="bentConnector2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828" name="_s1037"/>
            <p:cNvSpPr>
              <a:spLocks noChangeArrowheads="1"/>
            </p:cNvSpPr>
            <p:nvPr/>
          </p:nvSpPr>
          <p:spPr bwMode="auto">
            <a:xfrm>
              <a:off x="2016" y="43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>
                <a:buFont typeface="Arial" panose="020B0604020202090204" pitchFamily="34" charset="0"/>
                <a:buNone/>
                <a:defRPr/>
              </a:pPr>
              <a:endParaRPr lang="zh-CN" altLang="zh-CN" sz="2500">
                <a:solidFill>
                  <a:srgbClr val="2C3441"/>
                </a:solidFill>
              </a:endParaRPr>
            </a:p>
          </p:txBody>
        </p:sp>
        <p:cxnSp>
          <p:nvCxnSpPr>
            <p:cNvPr id="128024" name="_s1038"/>
            <p:cNvCxnSpPr>
              <a:cxnSpLocks noChangeShapeType="1"/>
              <a:stCxn id="34828" idx="0"/>
              <a:endCxn id="34819" idx="2"/>
            </p:cNvCxnSpPr>
            <p:nvPr/>
          </p:nvCxnSpPr>
          <p:spPr bwMode="auto">
            <a:xfrm rot="5400000" flipH="1">
              <a:off x="2124" y="108"/>
              <a:ext cx="144" cy="504"/>
            </a:xfrm>
            <a:prstGeom prst="bentConnector3">
              <a:avLst>
                <a:gd name="adj1" fmla="val 40000"/>
              </a:avLst>
            </a:prstGeom>
            <a:noFill/>
            <a:ln w="12700">
              <a:solidFill>
                <a:srgbClr val="1C2E48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830" name="_s1039"/>
            <p:cNvSpPr>
              <a:spLocks noChangeArrowheads="1"/>
            </p:cNvSpPr>
            <p:nvPr/>
          </p:nvSpPr>
          <p:spPr bwMode="auto">
            <a:xfrm>
              <a:off x="1440" y="864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>
                <a:buFont typeface="Arial" panose="020B0604020202090204" pitchFamily="34" charset="0"/>
                <a:buNone/>
                <a:defRPr/>
              </a:pPr>
              <a:endParaRPr lang="zh-CN" altLang="zh-CN" sz="2500">
                <a:solidFill>
                  <a:srgbClr val="2C3441"/>
                </a:solidFill>
              </a:endParaRPr>
            </a:p>
          </p:txBody>
        </p:sp>
        <p:cxnSp>
          <p:nvCxnSpPr>
            <p:cNvPr id="34831" name="_s1040"/>
            <p:cNvCxnSpPr>
              <a:cxnSpLocks noChangeShapeType="1"/>
              <a:stCxn id="34830" idx="3"/>
              <a:endCxn id="34828" idx="2"/>
            </p:cNvCxnSpPr>
            <p:nvPr/>
          </p:nvCxnSpPr>
          <p:spPr bwMode="auto">
            <a:xfrm flipV="1">
              <a:off x="2304" y="720"/>
              <a:ext cx="144" cy="288"/>
            </a:xfrm>
            <a:prstGeom prst="bentConnector2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8003" name="文本框 83"/>
          <p:cNvSpPr txBox="1">
            <a:spLocks noChangeArrowheads="1"/>
          </p:cNvSpPr>
          <p:nvPr/>
        </p:nvSpPr>
        <p:spPr bwMode="auto">
          <a:xfrm>
            <a:off x="5462588" y="2154238"/>
            <a:ext cx="126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244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defTabSz="51244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defTabSz="51244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defTabSz="51244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defTabSz="51244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5124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5124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5124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5124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</a:rPr>
              <a:t>TEXT</a:t>
            </a:r>
            <a:r>
              <a:rPr lang="en-US" altLang="zh-CN" sz="900" b="1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HERE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128004" name="文本框 83"/>
          <p:cNvSpPr txBox="1">
            <a:spLocks noChangeArrowheads="1"/>
          </p:cNvSpPr>
          <p:nvPr/>
        </p:nvSpPr>
        <p:spPr bwMode="auto">
          <a:xfrm>
            <a:off x="2481263" y="3228975"/>
            <a:ext cx="1268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244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defTabSz="51244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defTabSz="51244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defTabSz="51244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defTabSz="51244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5124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5124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5124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5124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</a:rPr>
              <a:t>TEXT</a:t>
            </a:r>
            <a:r>
              <a:rPr lang="en-US" altLang="zh-CN" sz="900" b="1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HERE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128005" name="文本框 83"/>
          <p:cNvSpPr txBox="1">
            <a:spLocks noChangeArrowheads="1"/>
          </p:cNvSpPr>
          <p:nvPr/>
        </p:nvSpPr>
        <p:spPr bwMode="auto">
          <a:xfrm>
            <a:off x="4437063" y="3255963"/>
            <a:ext cx="1268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244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defTabSz="51244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defTabSz="51244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defTabSz="51244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defTabSz="51244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5124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5124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5124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5124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</a:rPr>
              <a:t>TEXT</a:t>
            </a:r>
            <a:r>
              <a:rPr lang="en-US" altLang="zh-CN" sz="900" b="1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HERE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128006" name="文本框 83"/>
          <p:cNvSpPr txBox="1">
            <a:spLocks noChangeArrowheads="1"/>
          </p:cNvSpPr>
          <p:nvPr/>
        </p:nvSpPr>
        <p:spPr bwMode="auto">
          <a:xfrm>
            <a:off x="6424613" y="3255963"/>
            <a:ext cx="1268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244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defTabSz="51244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defTabSz="51244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defTabSz="51244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defTabSz="51244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5124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5124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5124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5124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</a:rPr>
              <a:t>TEXT</a:t>
            </a:r>
            <a:r>
              <a:rPr lang="en-US" altLang="zh-CN" sz="900" b="1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HERE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128007" name="文本框 83"/>
          <p:cNvSpPr txBox="1">
            <a:spLocks noChangeArrowheads="1"/>
          </p:cNvSpPr>
          <p:nvPr/>
        </p:nvSpPr>
        <p:spPr bwMode="auto">
          <a:xfrm>
            <a:off x="8412163" y="3255963"/>
            <a:ext cx="1268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244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defTabSz="51244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defTabSz="51244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defTabSz="51244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defTabSz="51244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5124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5124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5124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5124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</a:rPr>
              <a:t>TEXT</a:t>
            </a:r>
            <a:r>
              <a:rPr lang="en-US" altLang="zh-CN" sz="900" b="1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HERE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128008" name="文本框 83"/>
          <p:cNvSpPr txBox="1">
            <a:spLocks noChangeArrowheads="1"/>
          </p:cNvSpPr>
          <p:nvPr/>
        </p:nvSpPr>
        <p:spPr bwMode="auto">
          <a:xfrm>
            <a:off x="2481263" y="4310063"/>
            <a:ext cx="1268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244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defTabSz="51244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defTabSz="51244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defTabSz="51244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defTabSz="51244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5124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5124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5124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5124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</a:rPr>
              <a:t>TEXT</a:t>
            </a:r>
            <a:r>
              <a:rPr lang="en-US" altLang="zh-CN" sz="900" b="1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HERE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128009" name="文本框 83"/>
          <p:cNvSpPr txBox="1">
            <a:spLocks noChangeArrowheads="1"/>
          </p:cNvSpPr>
          <p:nvPr/>
        </p:nvSpPr>
        <p:spPr bwMode="auto">
          <a:xfrm>
            <a:off x="5270500" y="4310063"/>
            <a:ext cx="1268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244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defTabSz="51244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defTabSz="51244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defTabSz="51244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defTabSz="51244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5124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5124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5124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5124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</a:rPr>
              <a:t>TEXT</a:t>
            </a:r>
            <a:r>
              <a:rPr lang="en-US" altLang="zh-CN" sz="900" b="1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HERE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34840" name="矩形 13"/>
          <p:cNvSpPr>
            <a:spLocks noChangeArrowheads="1"/>
          </p:cNvSpPr>
          <p:nvPr/>
        </p:nvSpPr>
        <p:spPr bwMode="auto">
          <a:xfrm>
            <a:off x="2233613" y="5310188"/>
            <a:ext cx="7672387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3895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defTabSz="683895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defTabSz="683895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defTabSz="683895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defTabSz="683895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6838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6838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6838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6838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  <a:defRPr/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rPr>
              <a:t>This is an example text . Go ahead and replace it. Add your text here. This is an example text . Go ahead and replace it. Add your text here. This is an example text . Go ahead and replace it. Add your text here. This is an example text . Go ahead and replace it. Add your text here. This is an example text . Go ahead and replace it. Add your text here. This is an example text . Go ahead and replace it. Add your text here.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90204" pitchFamily="34" charset="0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sp>
        <p:nvSpPr>
          <p:cNvPr id="26" name="文本框 32"/>
          <p:cNvSpPr txBox="1">
            <a:spLocks noChangeArrowheads="1"/>
          </p:cNvSpPr>
          <p:nvPr/>
        </p:nvSpPr>
        <p:spPr bwMode="auto">
          <a:xfrm>
            <a:off x="2535238" y="668338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Analyze 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8012" name="图片 26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0" y="0"/>
            <a:ext cx="2947988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776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文本框 11"/>
          <p:cNvSpPr txBox="1">
            <a:spLocks noChangeArrowheads="1"/>
          </p:cNvSpPr>
          <p:nvPr/>
        </p:nvSpPr>
        <p:spPr bwMode="auto">
          <a:xfrm>
            <a:off x="3624263" y="1997075"/>
            <a:ext cx="5100637" cy="8318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  <a:miter lim="800000"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sz="4800" b="1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About Our Goal</a:t>
            </a:r>
            <a:endParaRPr lang="en-US" altLang="zh-CN" sz="4800" b="1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35842" name="文本框 2"/>
          <p:cNvSpPr txBox="1">
            <a:spLocks noChangeArrowheads="1"/>
          </p:cNvSpPr>
          <p:nvPr/>
        </p:nvSpPr>
        <p:spPr bwMode="auto">
          <a:xfrm>
            <a:off x="5276850" y="3035300"/>
            <a:ext cx="1639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Part.4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</p:cSld>
  <p:clrMapOvr>
    <a:masterClrMapping/>
  </p:clrMapOvr>
  <p:transition spd="slow" advTm="856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7"/>
          <p:cNvSpPr txBox="1">
            <a:spLocks noChangeArrowheads="1"/>
          </p:cNvSpPr>
          <p:nvPr/>
        </p:nvSpPr>
        <p:spPr bwMode="auto">
          <a:xfrm>
            <a:off x="4443413" y="1427163"/>
            <a:ext cx="37877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CONTANTS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9458" name="文本框 6"/>
          <p:cNvSpPr txBox="1">
            <a:spLocks noChangeArrowheads="1"/>
          </p:cNvSpPr>
          <p:nvPr/>
        </p:nvSpPr>
        <p:spPr bwMode="auto">
          <a:xfrm>
            <a:off x="1974850" y="4119563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Part.1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9459" name="文本框 8"/>
          <p:cNvSpPr txBox="1">
            <a:spLocks noChangeArrowheads="1"/>
          </p:cNvSpPr>
          <p:nvPr/>
        </p:nvSpPr>
        <p:spPr bwMode="auto">
          <a:xfrm>
            <a:off x="4471988" y="4119563"/>
            <a:ext cx="982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Part.2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9460" name="文本框 4"/>
          <p:cNvSpPr txBox="1">
            <a:spLocks noChangeArrowheads="1"/>
          </p:cNvSpPr>
          <p:nvPr/>
        </p:nvSpPr>
        <p:spPr bwMode="auto">
          <a:xfrm>
            <a:off x="6961188" y="4119563"/>
            <a:ext cx="985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Part.3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9461" name="文本框 5"/>
          <p:cNvSpPr txBox="1">
            <a:spLocks noChangeArrowheads="1"/>
          </p:cNvSpPr>
          <p:nvPr/>
        </p:nvSpPr>
        <p:spPr bwMode="auto">
          <a:xfrm>
            <a:off x="9453563" y="4119563"/>
            <a:ext cx="993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Part.4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9462" name="Freeform 196"/>
          <p:cNvSpPr>
            <a:spLocks noEditPoints="1" noChangeArrowheads="1"/>
          </p:cNvSpPr>
          <p:nvPr/>
        </p:nvSpPr>
        <p:spPr bwMode="auto">
          <a:xfrm>
            <a:off x="2119313" y="3179763"/>
            <a:ext cx="700087" cy="773112"/>
          </a:xfrm>
          <a:custGeom>
            <a:avLst/>
            <a:gdLst>
              <a:gd name="T0" fmla="*/ 20 w 214"/>
              <a:gd name="T1" fmla="*/ 56 h 236"/>
              <a:gd name="T2" fmla="*/ 108 w 214"/>
              <a:gd name="T3" fmla="*/ 46 h 236"/>
              <a:gd name="T4" fmla="*/ 104 w 214"/>
              <a:gd name="T5" fmla="*/ 128 h 236"/>
              <a:gd name="T6" fmla="*/ 194 w 214"/>
              <a:gd name="T7" fmla="*/ 0 h 236"/>
              <a:gd name="T8" fmla="*/ 214 w 214"/>
              <a:gd name="T9" fmla="*/ 236 h 236"/>
              <a:gd name="T10" fmla="*/ 130 w 214"/>
              <a:gd name="T11" fmla="*/ 182 h 236"/>
              <a:gd name="T12" fmla="*/ 140 w 214"/>
              <a:gd name="T13" fmla="*/ 182 h 236"/>
              <a:gd name="T14" fmla="*/ 80 w 214"/>
              <a:gd name="T15" fmla="*/ 196 h 236"/>
              <a:gd name="T16" fmla="*/ 80 w 214"/>
              <a:gd name="T17" fmla="*/ 68 h 236"/>
              <a:gd name="T18" fmla="*/ 30 w 214"/>
              <a:gd name="T19" fmla="*/ 112 h 236"/>
              <a:gd name="T20" fmla="*/ 30 w 214"/>
              <a:gd name="T21" fmla="*/ 96 h 236"/>
              <a:gd name="T22" fmla="*/ 40 w 214"/>
              <a:gd name="T23" fmla="*/ 82 h 236"/>
              <a:gd name="T24" fmla="*/ 30 w 214"/>
              <a:gd name="T25" fmla="*/ 124 h 236"/>
              <a:gd name="T26" fmla="*/ 40 w 214"/>
              <a:gd name="T27" fmla="*/ 140 h 236"/>
              <a:gd name="T28" fmla="*/ 30 w 214"/>
              <a:gd name="T29" fmla="*/ 152 h 236"/>
              <a:gd name="T30" fmla="*/ 40 w 214"/>
              <a:gd name="T31" fmla="*/ 168 h 236"/>
              <a:gd name="T32" fmla="*/ 30 w 214"/>
              <a:gd name="T33" fmla="*/ 182 h 236"/>
              <a:gd name="T34" fmla="*/ 40 w 214"/>
              <a:gd name="T35" fmla="*/ 182 h 236"/>
              <a:gd name="T36" fmla="*/ 174 w 214"/>
              <a:gd name="T37" fmla="*/ 54 h 236"/>
              <a:gd name="T38" fmla="*/ 174 w 214"/>
              <a:gd name="T39" fmla="*/ 38 h 236"/>
              <a:gd name="T40" fmla="*/ 174 w 214"/>
              <a:gd name="T41" fmla="*/ 112 h 236"/>
              <a:gd name="T42" fmla="*/ 174 w 214"/>
              <a:gd name="T43" fmla="*/ 96 h 236"/>
              <a:gd name="T44" fmla="*/ 186 w 214"/>
              <a:gd name="T45" fmla="*/ 82 h 236"/>
              <a:gd name="T46" fmla="*/ 174 w 214"/>
              <a:gd name="T47" fmla="*/ 124 h 236"/>
              <a:gd name="T48" fmla="*/ 186 w 214"/>
              <a:gd name="T49" fmla="*/ 140 h 236"/>
              <a:gd name="T50" fmla="*/ 174 w 214"/>
              <a:gd name="T51" fmla="*/ 152 h 236"/>
              <a:gd name="T52" fmla="*/ 186 w 214"/>
              <a:gd name="T53" fmla="*/ 168 h 236"/>
              <a:gd name="T54" fmla="*/ 174 w 214"/>
              <a:gd name="T55" fmla="*/ 182 h 236"/>
              <a:gd name="T56" fmla="*/ 186 w 214"/>
              <a:gd name="T57" fmla="*/ 182 h 236"/>
              <a:gd name="T58" fmla="*/ 152 w 214"/>
              <a:gd name="T59" fmla="*/ 54 h 236"/>
              <a:gd name="T60" fmla="*/ 152 w 214"/>
              <a:gd name="T61" fmla="*/ 38 h 236"/>
              <a:gd name="T62" fmla="*/ 152 w 214"/>
              <a:gd name="T63" fmla="*/ 112 h 236"/>
              <a:gd name="T64" fmla="*/ 152 w 214"/>
              <a:gd name="T65" fmla="*/ 96 h 236"/>
              <a:gd name="T66" fmla="*/ 162 w 214"/>
              <a:gd name="T67" fmla="*/ 82 h 236"/>
              <a:gd name="T68" fmla="*/ 152 w 214"/>
              <a:gd name="T69" fmla="*/ 124 h 236"/>
              <a:gd name="T70" fmla="*/ 162 w 214"/>
              <a:gd name="T71" fmla="*/ 140 h 236"/>
              <a:gd name="T72" fmla="*/ 152 w 214"/>
              <a:gd name="T73" fmla="*/ 152 h 236"/>
              <a:gd name="T74" fmla="*/ 162 w 214"/>
              <a:gd name="T75" fmla="*/ 168 h 236"/>
              <a:gd name="T76" fmla="*/ 152 w 214"/>
              <a:gd name="T77" fmla="*/ 182 h 236"/>
              <a:gd name="T78" fmla="*/ 162 w 214"/>
              <a:gd name="T79" fmla="*/ 182 h 236"/>
              <a:gd name="T80" fmla="*/ 130 w 214"/>
              <a:gd name="T81" fmla="*/ 54 h 236"/>
              <a:gd name="T82" fmla="*/ 130 w 214"/>
              <a:gd name="T83" fmla="*/ 38 h 236"/>
              <a:gd name="T84" fmla="*/ 130 w 214"/>
              <a:gd name="T85" fmla="*/ 112 h 236"/>
              <a:gd name="T86" fmla="*/ 130 w 214"/>
              <a:gd name="T87" fmla="*/ 96 h 236"/>
              <a:gd name="T88" fmla="*/ 140 w 214"/>
              <a:gd name="T89" fmla="*/ 82 h 236"/>
              <a:gd name="T90" fmla="*/ 130 w 214"/>
              <a:gd name="T91" fmla="*/ 124 h 236"/>
              <a:gd name="T92" fmla="*/ 140 w 214"/>
              <a:gd name="T93" fmla="*/ 140 h 236"/>
              <a:gd name="T94" fmla="*/ 130 w 214"/>
              <a:gd name="T95" fmla="*/ 152 h 236"/>
              <a:gd name="T96" fmla="*/ 140 w 214"/>
              <a:gd name="T97" fmla="*/ 168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4" h="236">
                <a:moveTo>
                  <a:pt x="0" y="214"/>
                </a:moveTo>
                <a:lnTo>
                  <a:pt x="20" y="214"/>
                </a:lnTo>
                <a:lnTo>
                  <a:pt x="20" y="56"/>
                </a:lnTo>
                <a:lnTo>
                  <a:pt x="16" y="56"/>
                </a:lnTo>
                <a:lnTo>
                  <a:pt x="16" y="46"/>
                </a:lnTo>
                <a:lnTo>
                  <a:pt x="108" y="46"/>
                </a:lnTo>
                <a:lnTo>
                  <a:pt x="108" y="56"/>
                </a:lnTo>
                <a:lnTo>
                  <a:pt x="104" y="56"/>
                </a:lnTo>
                <a:lnTo>
                  <a:pt x="104" y="128"/>
                </a:lnTo>
                <a:lnTo>
                  <a:pt x="120" y="128"/>
                </a:lnTo>
                <a:lnTo>
                  <a:pt x="120" y="22"/>
                </a:lnTo>
                <a:lnTo>
                  <a:pt x="194" y="0"/>
                </a:lnTo>
                <a:lnTo>
                  <a:pt x="194" y="214"/>
                </a:lnTo>
                <a:lnTo>
                  <a:pt x="214" y="214"/>
                </a:lnTo>
                <a:lnTo>
                  <a:pt x="214" y="236"/>
                </a:lnTo>
                <a:lnTo>
                  <a:pt x="0" y="236"/>
                </a:lnTo>
                <a:lnTo>
                  <a:pt x="0" y="214"/>
                </a:lnTo>
                <a:close/>
                <a:moveTo>
                  <a:pt x="130" y="182"/>
                </a:moveTo>
                <a:lnTo>
                  <a:pt x="130" y="196"/>
                </a:lnTo>
                <a:lnTo>
                  <a:pt x="140" y="196"/>
                </a:lnTo>
                <a:lnTo>
                  <a:pt x="140" y="182"/>
                </a:lnTo>
                <a:lnTo>
                  <a:pt x="130" y="182"/>
                </a:lnTo>
                <a:close/>
                <a:moveTo>
                  <a:pt x="80" y="68"/>
                </a:moveTo>
                <a:lnTo>
                  <a:pt x="80" y="196"/>
                </a:lnTo>
                <a:lnTo>
                  <a:pt x="90" y="196"/>
                </a:lnTo>
                <a:lnTo>
                  <a:pt x="90" y="68"/>
                </a:lnTo>
                <a:lnTo>
                  <a:pt x="80" y="68"/>
                </a:lnTo>
                <a:close/>
                <a:moveTo>
                  <a:pt x="30" y="96"/>
                </a:moveTo>
                <a:lnTo>
                  <a:pt x="30" y="96"/>
                </a:lnTo>
                <a:lnTo>
                  <a:pt x="30" y="112"/>
                </a:lnTo>
                <a:lnTo>
                  <a:pt x="40" y="112"/>
                </a:lnTo>
                <a:lnTo>
                  <a:pt x="40" y="96"/>
                </a:lnTo>
                <a:lnTo>
                  <a:pt x="30" y="96"/>
                </a:lnTo>
                <a:close/>
                <a:moveTo>
                  <a:pt x="30" y="68"/>
                </a:moveTo>
                <a:lnTo>
                  <a:pt x="30" y="82"/>
                </a:lnTo>
                <a:lnTo>
                  <a:pt x="40" y="82"/>
                </a:lnTo>
                <a:lnTo>
                  <a:pt x="40" y="68"/>
                </a:lnTo>
                <a:lnTo>
                  <a:pt x="30" y="68"/>
                </a:lnTo>
                <a:close/>
                <a:moveTo>
                  <a:pt x="30" y="124"/>
                </a:moveTo>
                <a:lnTo>
                  <a:pt x="30" y="124"/>
                </a:lnTo>
                <a:lnTo>
                  <a:pt x="30" y="140"/>
                </a:lnTo>
                <a:lnTo>
                  <a:pt x="40" y="140"/>
                </a:lnTo>
                <a:lnTo>
                  <a:pt x="40" y="124"/>
                </a:lnTo>
                <a:lnTo>
                  <a:pt x="30" y="124"/>
                </a:lnTo>
                <a:close/>
                <a:moveTo>
                  <a:pt x="30" y="152"/>
                </a:moveTo>
                <a:lnTo>
                  <a:pt x="30" y="152"/>
                </a:lnTo>
                <a:lnTo>
                  <a:pt x="30" y="168"/>
                </a:lnTo>
                <a:lnTo>
                  <a:pt x="40" y="168"/>
                </a:lnTo>
                <a:lnTo>
                  <a:pt x="40" y="152"/>
                </a:lnTo>
                <a:lnTo>
                  <a:pt x="30" y="152"/>
                </a:lnTo>
                <a:close/>
                <a:moveTo>
                  <a:pt x="30" y="182"/>
                </a:moveTo>
                <a:lnTo>
                  <a:pt x="30" y="196"/>
                </a:lnTo>
                <a:lnTo>
                  <a:pt x="40" y="196"/>
                </a:lnTo>
                <a:lnTo>
                  <a:pt x="40" y="182"/>
                </a:lnTo>
                <a:lnTo>
                  <a:pt x="30" y="182"/>
                </a:lnTo>
                <a:close/>
                <a:moveTo>
                  <a:pt x="174" y="38"/>
                </a:moveTo>
                <a:lnTo>
                  <a:pt x="174" y="54"/>
                </a:lnTo>
                <a:lnTo>
                  <a:pt x="186" y="54"/>
                </a:lnTo>
                <a:lnTo>
                  <a:pt x="186" y="38"/>
                </a:lnTo>
                <a:lnTo>
                  <a:pt x="174" y="38"/>
                </a:lnTo>
                <a:close/>
                <a:moveTo>
                  <a:pt x="174" y="96"/>
                </a:moveTo>
                <a:lnTo>
                  <a:pt x="174" y="96"/>
                </a:lnTo>
                <a:lnTo>
                  <a:pt x="174" y="112"/>
                </a:lnTo>
                <a:lnTo>
                  <a:pt x="186" y="112"/>
                </a:lnTo>
                <a:lnTo>
                  <a:pt x="186" y="96"/>
                </a:lnTo>
                <a:lnTo>
                  <a:pt x="174" y="96"/>
                </a:lnTo>
                <a:close/>
                <a:moveTo>
                  <a:pt x="174" y="68"/>
                </a:moveTo>
                <a:lnTo>
                  <a:pt x="174" y="82"/>
                </a:lnTo>
                <a:lnTo>
                  <a:pt x="186" y="82"/>
                </a:lnTo>
                <a:lnTo>
                  <a:pt x="186" y="68"/>
                </a:lnTo>
                <a:lnTo>
                  <a:pt x="174" y="68"/>
                </a:lnTo>
                <a:close/>
                <a:moveTo>
                  <a:pt x="174" y="124"/>
                </a:moveTo>
                <a:lnTo>
                  <a:pt x="174" y="124"/>
                </a:lnTo>
                <a:lnTo>
                  <a:pt x="174" y="140"/>
                </a:lnTo>
                <a:lnTo>
                  <a:pt x="186" y="140"/>
                </a:lnTo>
                <a:lnTo>
                  <a:pt x="186" y="124"/>
                </a:lnTo>
                <a:lnTo>
                  <a:pt x="174" y="124"/>
                </a:lnTo>
                <a:close/>
                <a:moveTo>
                  <a:pt x="174" y="152"/>
                </a:moveTo>
                <a:lnTo>
                  <a:pt x="174" y="152"/>
                </a:lnTo>
                <a:lnTo>
                  <a:pt x="174" y="168"/>
                </a:lnTo>
                <a:lnTo>
                  <a:pt x="186" y="168"/>
                </a:lnTo>
                <a:lnTo>
                  <a:pt x="186" y="152"/>
                </a:lnTo>
                <a:lnTo>
                  <a:pt x="174" y="152"/>
                </a:lnTo>
                <a:close/>
                <a:moveTo>
                  <a:pt x="174" y="182"/>
                </a:moveTo>
                <a:lnTo>
                  <a:pt x="174" y="196"/>
                </a:lnTo>
                <a:lnTo>
                  <a:pt x="186" y="196"/>
                </a:lnTo>
                <a:lnTo>
                  <a:pt x="186" y="182"/>
                </a:lnTo>
                <a:lnTo>
                  <a:pt x="174" y="182"/>
                </a:lnTo>
                <a:close/>
                <a:moveTo>
                  <a:pt x="152" y="38"/>
                </a:moveTo>
                <a:lnTo>
                  <a:pt x="152" y="54"/>
                </a:lnTo>
                <a:lnTo>
                  <a:pt x="162" y="54"/>
                </a:lnTo>
                <a:lnTo>
                  <a:pt x="162" y="38"/>
                </a:lnTo>
                <a:lnTo>
                  <a:pt x="152" y="38"/>
                </a:lnTo>
                <a:close/>
                <a:moveTo>
                  <a:pt x="152" y="96"/>
                </a:moveTo>
                <a:lnTo>
                  <a:pt x="152" y="96"/>
                </a:lnTo>
                <a:lnTo>
                  <a:pt x="152" y="112"/>
                </a:lnTo>
                <a:lnTo>
                  <a:pt x="162" y="112"/>
                </a:lnTo>
                <a:lnTo>
                  <a:pt x="162" y="96"/>
                </a:lnTo>
                <a:lnTo>
                  <a:pt x="152" y="96"/>
                </a:lnTo>
                <a:close/>
                <a:moveTo>
                  <a:pt x="152" y="68"/>
                </a:moveTo>
                <a:lnTo>
                  <a:pt x="152" y="82"/>
                </a:lnTo>
                <a:lnTo>
                  <a:pt x="162" y="82"/>
                </a:lnTo>
                <a:lnTo>
                  <a:pt x="162" y="68"/>
                </a:lnTo>
                <a:lnTo>
                  <a:pt x="152" y="68"/>
                </a:lnTo>
                <a:close/>
                <a:moveTo>
                  <a:pt x="152" y="124"/>
                </a:moveTo>
                <a:lnTo>
                  <a:pt x="152" y="124"/>
                </a:lnTo>
                <a:lnTo>
                  <a:pt x="152" y="140"/>
                </a:lnTo>
                <a:lnTo>
                  <a:pt x="162" y="140"/>
                </a:lnTo>
                <a:lnTo>
                  <a:pt x="162" y="124"/>
                </a:lnTo>
                <a:lnTo>
                  <a:pt x="152" y="124"/>
                </a:lnTo>
                <a:close/>
                <a:moveTo>
                  <a:pt x="152" y="152"/>
                </a:moveTo>
                <a:lnTo>
                  <a:pt x="152" y="152"/>
                </a:lnTo>
                <a:lnTo>
                  <a:pt x="152" y="168"/>
                </a:lnTo>
                <a:lnTo>
                  <a:pt x="162" y="168"/>
                </a:lnTo>
                <a:lnTo>
                  <a:pt x="162" y="152"/>
                </a:lnTo>
                <a:lnTo>
                  <a:pt x="152" y="152"/>
                </a:lnTo>
                <a:close/>
                <a:moveTo>
                  <a:pt x="152" y="182"/>
                </a:moveTo>
                <a:lnTo>
                  <a:pt x="152" y="196"/>
                </a:lnTo>
                <a:lnTo>
                  <a:pt x="162" y="196"/>
                </a:lnTo>
                <a:lnTo>
                  <a:pt x="162" y="182"/>
                </a:lnTo>
                <a:lnTo>
                  <a:pt x="152" y="182"/>
                </a:lnTo>
                <a:close/>
                <a:moveTo>
                  <a:pt x="130" y="38"/>
                </a:moveTo>
                <a:lnTo>
                  <a:pt x="130" y="54"/>
                </a:lnTo>
                <a:lnTo>
                  <a:pt x="140" y="54"/>
                </a:lnTo>
                <a:lnTo>
                  <a:pt x="140" y="38"/>
                </a:lnTo>
                <a:lnTo>
                  <a:pt x="130" y="38"/>
                </a:lnTo>
                <a:close/>
                <a:moveTo>
                  <a:pt x="130" y="96"/>
                </a:moveTo>
                <a:lnTo>
                  <a:pt x="130" y="96"/>
                </a:lnTo>
                <a:lnTo>
                  <a:pt x="130" y="112"/>
                </a:lnTo>
                <a:lnTo>
                  <a:pt x="140" y="112"/>
                </a:lnTo>
                <a:lnTo>
                  <a:pt x="140" y="96"/>
                </a:lnTo>
                <a:lnTo>
                  <a:pt x="130" y="96"/>
                </a:lnTo>
                <a:close/>
                <a:moveTo>
                  <a:pt x="130" y="68"/>
                </a:moveTo>
                <a:lnTo>
                  <a:pt x="130" y="82"/>
                </a:lnTo>
                <a:lnTo>
                  <a:pt x="140" y="82"/>
                </a:lnTo>
                <a:lnTo>
                  <a:pt x="140" y="68"/>
                </a:lnTo>
                <a:lnTo>
                  <a:pt x="130" y="68"/>
                </a:lnTo>
                <a:close/>
                <a:moveTo>
                  <a:pt x="130" y="124"/>
                </a:moveTo>
                <a:lnTo>
                  <a:pt x="130" y="124"/>
                </a:lnTo>
                <a:lnTo>
                  <a:pt x="130" y="140"/>
                </a:lnTo>
                <a:lnTo>
                  <a:pt x="140" y="140"/>
                </a:lnTo>
                <a:lnTo>
                  <a:pt x="140" y="124"/>
                </a:lnTo>
                <a:lnTo>
                  <a:pt x="130" y="124"/>
                </a:lnTo>
                <a:close/>
                <a:moveTo>
                  <a:pt x="130" y="152"/>
                </a:moveTo>
                <a:lnTo>
                  <a:pt x="130" y="152"/>
                </a:lnTo>
                <a:lnTo>
                  <a:pt x="130" y="168"/>
                </a:lnTo>
                <a:lnTo>
                  <a:pt x="140" y="168"/>
                </a:lnTo>
                <a:lnTo>
                  <a:pt x="140" y="152"/>
                </a:lnTo>
                <a:lnTo>
                  <a:pt x="130" y="15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panose="020B0604020202090204" pitchFamily="34" charset="0"/>
              <a:buNone/>
              <a:defRPr/>
            </a:pPr>
            <a:endParaRPr lang="zh-CN" altLang="en-US"/>
          </a:p>
        </p:txBody>
      </p:sp>
      <p:sp>
        <p:nvSpPr>
          <p:cNvPr id="19463" name="Freeform 27"/>
          <p:cNvSpPr>
            <a:spLocks noEditPoints="1" noChangeArrowheads="1"/>
          </p:cNvSpPr>
          <p:nvPr/>
        </p:nvSpPr>
        <p:spPr bwMode="auto">
          <a:xfrm>
            <a:off x="4667250" y="3209925"/>
            <a:ext cx="592138" cy="754063"/>
          </a:xfrm>
          <a:custGeom>
            <a:avLst/>
            <a:gdLst>
              <a:gd name="T0" fmla="*/ 140 w 422"/>
              <a:gd name="T1" fmla="*/ 16 h 538"/>
              <a:gd name="T2" fmla="*/ 130 w 422"/>
              <a:gd name="T3" fmla="*/ 22 h 538"/>
              <a:gd name="T4" fmla="*/ 124 w 422"/>
              <a:gd name="T5" fmla="*/ 26 h 538"/>
              <a:gd name="T6" fmla="*/ 118 w 422"/>
              <a:gd name="T7" fmla="*/ 28 h 538"/>
              <a:gd name="T8" fmla="*/ 116 w 422"/>
              <a:gd name="T9" fmla="*/ 32 h 538"/>
              <a:gd name="T10" fmla="*/ 110 w 422"/>
              <a:gd name="T11" fmla="*/ 34 h 538"/>
              <a:gd name="T12" fmla="*/ 106 w 422"/>
              <a:gd name="T13" fmla="*/ 38 h 538"/>
              <a:gd name="T14" fmla="*/ 102 w 422"/>
              <a:gd name="T15" fmla="*/ 42 h 538"/>
              <a:gd name="T16" fmla="*/ 96 w 422"/>
              <a:gd name="T17" fmla="*/ 46 h 538"/>
              <a:gd name="T18" fmla="*/ 64 w 422"/>
              <a:gd name="T19" fmla="*/ 90 h 538"/>
              <a:gd name="T20" fmla="*/ 14 w 422"/>
              <a:gd name="T21" fmla="*/ 322 h 538"/>
              <a:gd name="T22" fmla="*/ 382 w 422"/>
              <a:gd name="T23" fmla="*/ 140 h 538"/>
              <a:gd name="T24" fmla="*/ 352 w 422"/>
              <a:gd name="T25" fmla="*/ 70 h 538"/>
              <a:gd name="T26" fmla="*/ 294 w 422"/>
              <a:gd name="T27" fmla="*/ 18 h 538"/>
              <a:gd name="T28" fmla="*/ 214 w 422"/>
              <a:gd name="T29" fmla="*/ 0 h 538"/>
              <a:gd name="T30" fmla="*/ 164 w 422"/>
              <a:gd name="T31" fmla="*/ 6 h 538"/>
              <a:gd name="T32" fmla="*/ 220 w 422"/>
              <a:gd name="T33" fmla="*/ 252 h 538"/>
              <a:gd name="T34" fmla="*/ 204 w 422"/>
              <a:gd name="T35" fmla="*/ 262 h 538"/>
              <a:gd name="T36" fmla="*/ 204 w 422"/>
              <a:gd name="T37" fmla="*/ 276 h 538"/>
              <a:gd name="T38" fmla="*/ 220 w 422"/>
              <a:gd name="T39" fmla="*/ 284 h 538"/>
              <a:gd name="T40" fmla="*/ 254 w 422"/>
              <a:gd name="T41" fmla="*/ 282 h 538"/>
              <a:gd name="T42" fmla="*/ 280 w 422"/>
              <a:gd name="T43" fmla="*/ 268 h 538"/>
              <a:gd name="T44" fmla="*/ 324 w 422"/>
              <a:gd name="T45" fmla="*/ 242 h 538"/>
              <a:gd name="T46" fmla="*/ 292 w 422"/>
              <a:gd name="T47" fmla="*/ 278 h 538"/>
              <a:gd name="T48" fmla="*/ 248 w 422"/>
              <a:gd name="T49" fmla="*/ 300 h 538"/>
              <a:gd name="T50" fmla="*/ 200 w 422"/>
              <a:gd name="T51" fmla="*/ 304 h 538"/>
              <a:gd name="T52" fmla="*/ 162 w 422"/>
              <a:gd name="T53" fmla="*/ 294 h 538"/>
              <a:gd name="T54" fmla="*/ 130 w 422"/>
              <a:gd name="T55" fmla="*/ 274 h 538"/>
              <a:gd name="T56" fmla="*/ 104 w 422"/>
              <a:gd name="T57" fmla="*/ 246 h 538"/>
              <a:gd name="T58" fmla="*/ 88 w 422"/>
              <a:gd name="T59" fmla="*/ 212 h 538"/>
              <a:gd name="T60" fmla="*/ 82 w 422"/>
              <a:gd name="T61" fmla="*/ 172 h 538"/>
              <a:gd name="T62" fmla="*/ 84 w 422"/>
              <a:gd name="T63" fmla="*/ 154 h 538"/>
              <a:gd name="T64" fmla="*/ 262 w 422"/>
              <a:gd name="T65" fmla="*/ 156 h 538"/>
              <a:gd name="T66" fmla="*/ 344 w 422"/>
              <a:gd name="T67" fmla="*/ 190 h 538"/>
              <a:gd name="T68" fmla="*/ 318 w 422"/>
              <a:gd name="T69" fmla="*/ 232 h 538"/>
              <a:gd name="T70" fmla="*/ 276 w 422"/>
              <a:gd name="T71" fmla="*/ 256 h 538"/>
              <a:gd name="T72" fmla="*/ 244 w 422"/>
              <a:gd name="T73" fmla="*/ 252 h 538"/>
              <a:gd name="T74" fmla="*/ 422 w 422"/>
              <a:gd name="T75" fmla="*/ 538 h 538"/>
              <a:gd name="T76" fmla="*/ 414 w 422"/>
              <a:gd name="T77" fmla="*/ 484 h 538"/>
              <a:gd name="T78" fmla="*/ 396 w 422"/>
              <a:gd name="T79" fmla="*/ 436 h 538"/>
              <a:gd name="T80" fmla="*/ 368 w 422"/>
              <a:gd name="T81" fmla="*/ 394 h 538"/>
              <a:gd name="T82" fmla="*/ 332 w 422"/>
              <a:gd name="T83" fmla="*/ 360 h 538"/>
              <a:gd name="T84" fmla="*/ 288 w 422"/>
              <a:gd name="T85" fmla="*/ 334 h 538"/>
              <a:gd name="T86" fmla="*/ 268 w 422"/>
              <a:gd name="T87" fmla="*/ 362 h 538"/>
              <a:gd name="T88" fmla="*/ 244 w 422"/>
              <a:gd name="T89" fmla="*/ 396 h 538"/>
              <a:gd name="T90" fmla="*/ 212 w 422"/>
              <a:gd name="T91" fmla="*/ 408 h 538"/>
              <a:gd name="T92" fmla="*/ 178 w 422"/>
              <a:gd name="T93" fmla="*/ 396 h 538"/>
              <a:gd name="T94" fmla="*/ 154 w 422"/>
              <a:gd name="T95" fmla="*/ 364 h 538"/>
              <a:gd name="T96" fmla="*/ 134 w 422"/>
              <a:gd name="T97" fmla="*/ 334 h 538"/>
              <a:gd name="T98" fmla="*/ 90 w 422"/>
              <a:gd name="T99" fmla="*/ 360 h 538"/>
              <a:gd name="T100" fmla="*/ 54 w 422"/>
              <a:gd name="T101" fmla="*/ 394 h 538"/>
              <a:gd name="T102" fmla="*/ 28 w 422"/>
              <a:gd name="T103" fmla="*/ 436 h 538"/>
              <a:gd name="T104" fmla="*/ 8 w 422"/>
              <a:gd name="T105" fmla="*/ 486 h 538"/>
              <a:gd name="T106" fmla="*/ 0 w 422"/>
              <a:gd name="T107" fmla="*/ 538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22" h="538">
                <a:moveTo>
                  <a:pt x="148" y="12"/>
                </a:moveTo>
                <a:lnTo>
                  <a:pt x="148" y="12"/>
                </a:lnTo>
                <a:lnTo>
                  <a:pt x="140" y="16"/>
                </a:lnTo>
                <a:lnTo>
                  <a:pt x="138" y="18"/>
                </a:lnTo>
                <a:lnTo>
                  <a:pt x="136" y="18"/>
                </a:lnTo>
                <a:lnTo>
                  <a:pt x="130" y="22"/>
                </a:lnTo>
                <a:lnTo>
                  <a:pt x="128" y="24"/>
                </a:lnTo>
                <a:lnTo>
                  <a:pt x="126" y="24"/>
                </a:lnTo>
                <a:lnTo>
                  <a:pt x="124" y="26"/>
                </a:lnTo>
                <a:lnTo>
                  <a:pt x="122" y="26"/>
                </a:lnTo>
                <a:lnTo>
                  <a:pt x="122" y="28"/>
                </a:lnTo>
                <a:lnTo>
                  <a:pt x="118" y="28"/>
                </a:lnTo>
                <a:lnTo>
                  <a:pt x="118" y="30"/>
                </a:lnTo>
                <a:lnTo>
                  <a:pt x="116" y="30"/>
                </a:lnTo>
                <a:lnTo>
                  <a:pt x="116" y="32"/>
                </a:lnTo>
                <a:lnTo>
                  <a:pt x="114" y="32"/>
                </a:lnTo>
                <a:lnTo>
                  <a:pt x="112" y="34"/>
                </a:lnTo>
                <a:lnTo>
                  <a:pt x="110" y="34"/>
                </a:lnTo>
                <a:lnTo>
                  <a:pt x="110" y="36"/>
                </a:lnTo>
                <a:lnTo>
                  <a:pt x="108" y="36"/>
                </a:lnTo>
                <a:lnTo>
                  <a:pt x="106" y="38"/>
                </a:lnTo>
                <a:lnTo>
                  <a:pt x="104" y="40"/>
                </a:lnTo>
                <a:lnTo>
                  <a:pt x="102" y="40"/>
                </a:lnTo>
                <a:lnTo>
                  <a:pt x="102" y="42"/>
                </a:lnTo>
                <a:lnTo>
                  <a:pt x="100" y="44"/>
                </a:lnTo>
                <a:lnTo>
                  <a:pt x="98" y="46"/>
                </a:lnTo>
                <a:lnTo>
                  <a:pt x="96" y="46"/>
                </a:lnTo>
                <a:lnTo>
                  <a:pt x="96" y="48"/>
                </a:lnTo>
                <a:lnTo>
                  <a:pt x="78" y="68"/>
                </a:lnTo>
                <a:lnTo>
                  <a:pt x="64" y="90"/>
                </a:lnTo>
                <a:lnTo>
                  <a:pt x="52" y="116"/>
                </a:lnTo>
                <a:lnTo>
                  <a:pt x="46" y="144"/>
                </a:lnTo>
                <a:lnTo>
                  <a:pt x="14" y="322"/>
                </a:lnTo>
                <a:lnTo>
                  <a:pt x="404" y="322"/>
                </a:lnTo>
                <a:lnTo>
                  <a:pt x="386" y="166"/>
                </a:lnTo>
                <a:lnTo>
                  <a:pt x="382" y="140"/>
                </a:lnTo>
                <a:lnTo>
                  <a:pt x="376" y="116"/>
                </a:lnTo>
                <a:lnTo>
                  <a:pt x="366" y="92"/>
                </a:lnTo>
                <a:lnTo>
                  <a:pt x="352" y="70"/>
                </a:lnTo>
                <a:lnTo>
                  <a:pt x="336" y="50"/>
                </a:lnTo>
                <a:lnTo>
                  <a:pt x="316" y="32"/>
                </a:lnTo>
                <a:lnTo>
                  <a:pt x="294" y="18"/>
                </a:lnTo>
                <a:lnTo>
                  <a:pt x="268" y="8"/>
                </a:lnTo>
                <a:lnTo>
                  <a:pt x="242" y="2"/>
                </a:lnTo>
                <a:lnTo>
                  <a:pt x="214" y="0"/>
                </a:lnTo>
                <a:lnTo>
                  <a:pt x="198" y="0"/>
                </a:lnTo>
                <a:lnTo>
                  <a:pt x="180" y="2"/>
                </a:lnTo>
                <a:lnTo>
                  <a:pt x="164" y="6"/>
                </a:lnTo>
                <a:lnTo>
                  <a:pt x="148" y="12"/>
                </a:lnTo>
                <a:close/>
                <a:moveTo>
                  <a:pt x="220" y="252"/>
                </a:moveTo>
                <a:lnTo>
                  <a:pt x="220" y="252"/>
                </a:lnTo>
                <a:lnTo>
                  <a:pt x="214" y="254"/>
                </a:lnTo>
                <a:lnTo>
                  <a:pt x="208" y="256"/>
                </a:lnTo>
                <a:lnTo>
                  <a:pt x="204" y="262"/>
                </a:lnTo>
                <a:lnTo>
                  <a:pt x="204" y="268"/>
                </a:lnTo>
                <a:lnTo>
                  <a:pt x="204" y="270"/>
                </a:lnTo>
                <a:lnTo>
                  <a:pt x="204" y="276"/>
                </a:lnTo>
                <a:lnTo>
                  <a:pt x="208" y="280"/>
                </a:lnTo>
                <a:lnTo>
                  <a:pt x="214" y="284"/>
                </a:lnTo>
                <a:lnTo>
                  <a:pt x="220" y="284"/>
                </a:lnTo>
                <a:lnTo>
                  <a:pt x="244" y="284"/>
                </a:lnTo>
                <a:lnTo>
                  <a:pt x="248" y="284"/>
                </a:lnTo>
                <a:lnTo>
                  <a:pt x="254" y="282"/>
                </a:lnTo>
                <a:lnTo>
                  <a:pt x="256" y="278"/>
                </a:lnTo>
                <a:lnTo>
                  <a:pt x="258" y="272"/>
                </a:lnTo>
                <a:lnTo>
                  <a:pt x="280" y="268"/>
                </a:lnTo>
                <a:lnTo>
                  <a:pt x="298" y="260"/>
                </a:lnTo>
                <a:lnTo>
                  <a:pt x="312" y="252"/>
                </a:lnTo>
                <a:lnTo>
                  <a:pt x="324" y="242"/>
                </a:lnTo>
                <a:lnTo>
                  <a:pt x="316" y="256"/>
                </a:lnTo>
                <a:lnTo>
                  <a:pt x="304" y="268"/>
                </a:lnTo>
                <a:lnTo>
                  <a:pt x="292" y="278"/>
                </a:lnTo>
                <a:lnTo>
                  <a:pt x="278" y="288"/>
                </a:lnTo>
                <a:lnTo>
                  <a:pt x="264" y="294"/>
                </a:lnTo>
                <a:lnTo>
                  <a:pt x="248" y="300"/>
                </a:lnTo>
                <a:lnTo>
                  <a:pt x="230" y="302"/>
                </a:lnTo>
                <a:lnTo>
                  <a:pt x="214" y="304"/>
                </a:lnTo>
                <a:lnTo>
                  <a:pt x="200" y="304"/>
                </a:lnTo>
                <a:lnTo>
                  <a:pt x="186" y="302"/>
                </a:lnTo>
                <a:lnTo>
                  <a:pt x="174" y="298"/>
                </a:lnTo>
                <a:lnTo>
                  <a:pt x="162" y="294"/>
                </a:lnTo>
                <a:lnTo>
                  <a:pt x="150" y="288"/>
                </a:lnTo>
                <a:lnTo>
                  <a:pt x="140" y="282"/>
                </a:lnTo>
                <a:lnTo>
                  <a:pt x="130" y="274"/>
                </a:lnTo>
                <a:lnTo>
                  <a:pt x="120" y="266"/>
                </a:lnTo>
                <a:lnTo>
                  <a:pt x="112" y="256"/>
                </a:lnTo>
                <a:lnTo>
                  <a:pt x="104" y="246"/>
                </a:lnTo>
                <a:lnTo>
                  <a:pt x="98" y="236"/>
                </a:lnTo>
                <a:lnTo>
                  <a:pt x="92" y="224"/>
                </a:lnTo>
                <a:lnTo>
                  <a:pt x="88" y="212"/>
                </a:lnTo>
                <a:lnTo>
                  <a:pt x="84" y="200"/>
                </a:lnTo>
                <a:lnTo>
                  <a:pt x="82" y="186"/>
                </a:lnTo>
                <a:lnTo>
                  <a:pt x="82" y="172"/>
                </a:lnTo>
                <a:lnTo>
                  <a:pt x="82" y="156"/>
                </a:lnTo>
                <a:lnTo>
                  <a:pt x="86" y="140"/>
                </a:lnTo>
                <a:lnTo>
                  <a:pt x="84" y="154"/>
                </a:lnTo>
                <a:lnTo>
                  <a:pt x="242" y="156"/>
                </a:lnTo>
                <a:lnTo>
                  <a:pt x="248" y="118"/>
                </a:lnTo>
                <a:lnTo>
                  <a:pt x="262" y="156"/>
                </a:lnTo>
                <a:lnTo>
                  <a:pt x="344" y="154"/>
                </a:lnTo>
                <a:lnTo>
                  <a:pt x="346" y="172"/>
                </a:lnTo>
                <a:lnTo>
                  <a:pt x="344" y="190"/>
                </a:lnTo>
                <a:lnTo>
                  <a:pt x="340" y="206"/>
                </a:lnTo>
                <a:lnTo>
                  <a:pt x="330" y="220"/>
                </a:lnTo>
                <a:lnTo>
                  <a:pt x="318" y="232"/>
                </a:lnTo>
                <a:lnTo>
                  <a:pt x="306" y="240"/>
                </a:lnTo>
                <a:lnTo>
                  <a:pt x="292" y="248"/>
                </a:lnTo>
                <a:lnTo>
                  <a:pt x="276" y="256"/>
                </a:lnTo>
                <a:lnTo>
                  <a:pt x="258" y="260"/>
                </a:lnTo>
                <a:lnTo>
                  <a:pt x="252" y="254"/>
                </a:lnTo>
                <a:lnTo>
                  <a:pt x="244" y="252"/>
                </a:lnTo>
                <a:lnTo>
                  <a:pt x="220" y="252"/>
                </a:lnTo>
                <a:close/>
                <a:moveTo>
                  <a:pt x="0" y="538"/>
                </a:moveTo>
                <a:lnTo>
                  <a:pt x="422" y="538"/>
                </a:lnTo>
                <a:lnTo>
                  <a:pt x="420" y="520"/>
                </a:lnTo>
                <a:lnTo>
                  <a:pt x="418" y="502"/>
                </a:lnTo>
                <a:lnTo>
                  <a:pt x="414" y="484"/>
                </a:lnTo>
                <a:lnTo>
                  <a:pt x="410" y="468"/>
                </a:lnTo>
                <a:lnTo>
                  <a:pt x="402" y="452"/>
                </a:lnTo>
                <a:lnTo>
                  <a:pt x="396" y="436"/>
                </a:lnTo>
                <a:lnTo>
                  <a:pt x="388" y="422"/>
                </a:lnTo>
                <a:lnTo>
                  <a:pt x="378" y="408"/>
                </a:lnTo>
                <a:lnTo>
                  <a:pt x="368" y="394"/>
                </a:lnTo>
                <a:lnTo>
                  <a:pt x="356" y="382"/>
                </a:lnTo>
                <a:lnTo>
                  <a:pt x="344" y="370"/>
                </a:lnTo>
                <a:lnTo>
                  <a:pt x="332" y="360"/>
                </a:lnTo>
                <a:lnTo>
                  <a:pt x="318" y="350"/>
                </a:lnTo>
                <a:lnTo>
                  <a:pt x="304" y="342"/>
                </a:lnTo>
                <a:lnTo>
                  <a:pt x="288" y="334"/>
                </a:lnTo>
                <a:lnTo>
                  <a:pt x="274" y="328"/>
                </a:lnTo>
                <a:lnTo>
                  <a:pt x="272" y="346"/>
                </a:lnTo>
                <a:lnTo>
                  <a:pt x="268" y="362"/>
                </a:lnTo>
                <a:lnTo>
                  <a:pt x="262" y="376"/>
                </a:lnTo>
                <a:lnTo>
                  <a:pt x="254" y="386"/>
                </a:lnTo>
                <a:lnTo>
                  <a:pt x="244" y="396"/>
                </a:lnTo>
                <a:lnTo>
                  <a:pt x="234" y="402"/>
                </a:lnTo>
                <a:lnTo>
                  <a:pt x="222" y="406"/>
                </a:lnTo>
                <a:lnTo>
                  <a:pt x="212" y="408"/>
                </a:lnTo>
                <a:lnTo>
                  <a:pt x="200" y="406"/>
                </a:lnTo>
                <a:lnTo>
                  <a:pt x="188" y="402"/>
                </a:lnTo>
                <a:lnTo>
                  <a:pt x="178" y="396"/>
                </a:lnTo>
                <a:lnTo>
                  <a:pt x="168" y="388"/>
                </a:lnTo>
                <a:lnTo>
                  <a:pt x="160" y="378"/>
                </a:lnTo>
                <a:lnTo>
                  <a:pt x="154" y="364"/>
                </a:lnTo>
                <a:lnTo>
                  <a:pt x="150" y="348"/>
                </a:lnTo>
                <a:lnTo>
                  <a:pt x="148" y="328"/>
                </a:lnTo>
                <a:lnTo>
                  <a:pt x="134" y="334"/>
                </a:lnTo>
                <a:lnTo>
                  <a:pt x="118" y="342"/>
                </a:lnTo>
                <a:lnTo>
                  <a:pt x="104" y="350"/>
                </a:lnTo>
                <a:lnTo>
                  <a:pt x="90" y="360"/>
                </a:lnTo>
                <a:lnTo>
                  <a:pt x="78" y="370"/>
                </a:lnTo>
                <a:lnTo>
                  <a:pt x="66" y="382"/>
                </a:lnTo>
                <a:lnTo>
                  <a:pt x="54" y="394"/>
                </a:lnTo>
                <a:lnTo>
                  <a:pt x="44" y="408"/>
                </a:lnTo>
                <a:lnTo>
                  <a:pt x="36" y="422"/>
                </a:lnTo>
                <a:lnTo>
                  <a:pt x="28" y="436"/>
                </a:lnTo>
                <a:lnTo>
                  <a:pt x="20" y="452"/>
                </a:lnTo>
                <a:lnTo>
                  <a:pt x="14" y="468"/>
                </a:lnTo>
                <a:lnTo>
                  <a:pt x="8" y="486"/>
                </a:lnTo>
                <a:lnTo>
                  <a:pt x="4" y="502"/>
                </a:lnTo>
                <a:lnTo>
                  <a:pt x="2" y="520"/>
                </a:lnTo>
                <a:lnTo>
                  <a:pt x="0" y="53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panose="020B0604020202090204" pitchFamily="34" charset="0"/>
              <a:buNone/>
              <a:defRPr/>
            </a:pPr>
            <a:endParaRPr lang="zh-CN" altLang="en-US"/>
          </a:p>
        </p:txBody>
      </p:sp>
      <p:sp>
        <p:nvSpPr>
          <p:cNvPr id="19464" name="Freeform 112"/>
          <p:cNvSpPr>
            <a:spLocks noEditPoints="1" noChangeArrowheads="1"/>
          </p:cNvSpPr>
          <p:nvPr/>
        </p:nvSpPr>
        <p:spPr bwMode="auto">
          <a:xfrm>
            <a:off x="7034213" y="3328988"/>
            <a:ext cx="839787" cy="781050"/>
          </a:xfrm>
          <a:custGeom>
            <a:avLst/>
            <a:gdLst>
              <a:gd name="T0" fmla="*/ 242 w 252"/>
              <a:gd name="T1" fmla="*/ 2 h 234"/>
              <a:gd name="T2" fmla="*/ 252 w 252"/>
              <a:gd name="T3" fmla="*/ 16 h 234"/>
              <a:gd name="T4" fmla="*/ 248 w 252"/>
              <a:gd name="T5" fmla="*/ 168 h 234"/>
              <a:gd name="T6" fmla="*/ 226 w 252"/>
              <a:gd name="T7" fmla="*/ 172 h 234"/>
              <a:gd name="T8" fmla="*/ 232 w 252"/>
              <a:gd name="T9" fmla="*/ 16 h 234"/>
              <a:gd name="T10" fmla="*/ 96 w 252"/>
              <a:gd name="T11" fmla="*/ 154 h 234"/>
              <a:gd name="T12" fmla="*/ 16 w 252"/>
              <a:gd name="T13" fmla="*/ 172 h 234"/>
              <a:gd name="T14" fmla="*/ 0 w 252"/>
              <a:gd name="T15" fmla="*/ 162 h 234"/>
              <a:gd name="T16" fmla="*/ 0 w 252"/>
              <a:gd name="T17" fmla="*/ 10 h 234"/>
              <a:gd name="T18" fmla="*/ 16 w 252"/>
              <a:gd name="T19" fmla="*/ 0 h 234"/>
              <a:gd name="T20" fmla="*/ 222 w 252"/>
              <a:gd name="T21" fmla="*/ 96 h 234"/>
              <a:gd name="T22" fmla="*/ 172 w 252"/>
              <a:gd name="T23" fmla="*/ 78 h 234"/>
              <a:gd name="T24" fmla="*/ 222 w 252"/>
              <a:gd name="T25" fmla="*/ 78 h 234"/>
              <a:gd name="T26" fmla="*/ 198 w 252"/>
              <a:gd name="T27" fmla="*/ 64 h 234"/>
              <a:gd name="T28" fmla="*/ 198 w 252"/>
              <a:gd name="T29" fmla="*/ 60 h 234"/>
              <a:gd name="T30" fmla="*/ 222 w 252"/>
              <a:gd name="T31" fmla="*/ 50 h 234"/>
              <a:gd name="T32" fmla="*/ 198 w 252"/>
              <a:gd name="T33" fmla="*/ 32 h 234"/>
              <a:gd name="T34" fmla="*/ 222 w 252"/>
              <a:gd name="T35" fmla="*/ 32 h 234"/>
              <a:gd name="T36" fmla="*/ 146 w 252"/>
              <a:gd name="T37" fmla="*/ 68 h 234"/>
              <a:gd name="T38" fmla="*/ 146 w 252"/>
              <a:gd name="T39" fmla="*/ 32 h 234"/>
              <a:gd name="T40" fmla="*/ 74 w 252"/>
              <a:gd name="T41" fmla="*/ 80 h 234"/>
              <a:gd name="T42" fmla="*/ 34 w 252"/>
              <a:gd name="T43" fmla="*/ 78 h 234"/>
              <a:gd name="T44" fmla="*/ 76 w 252"/>
              <a:gd name="T45" fmla="*/ 68 h 234"/>
              <a:gd name="T46" fmla="*/ 86 w 252"/>
              <a:gd name="T47" fmla="*/ 78 h 234"/>
              <a:gd name="T48" fmla="*/ 102 w 252"/>
              <a:gd name="T49" fmla="*/ 78 h 234"/>
              <a:gd name="T50" fmla="*/ 116 w 252"/>
              <a:gd name="T51" fmla="*/ 62 h 234"/>
              <a:gd name="T52" fmla="*/ 122 w 252"/>
              <a:gd name="T53" fmla="*/ 42 h 234"/>
              <a:gd name="T54" fmla="*/ 100 w 252"/>
              <a:gd name="T55" fmla="*/ 48 h 234"/>
              <a:gd name="T56" fmla="*/ 94 w 252"/>
              <a:gd name="T57" fmla="*/ 72 h 234"/>
              <a:gd name="T58" fmla="*/ 80 w 252"/>
              <a:gd name="T59" fmla="*/ 60 h 234"/>
              <a:gd name="T60" fmla="*/ 44 w 252"/>
              <a:gd name="T61" fmla="*/ 114 h 234"/>
              <a:gd name="T62" fmla="*/ 44 w 252"/>
              <a:gd name="T63" fmla="*/ 88 h 234"/>
              <a:gd name="T64" fmla="*/ 126 w 252"/>
              <a:gd name="T65" fmla="*/ 114 h 234"/>
              <a:gd name="T66" fmla="*/ 114 w 252"/>
              <a:gd name="T67" fmla="*/ 114 h 234"/>
              <a:gd name="T68" fmla="*/ 108 w 252"/>
              <a:gd name="T69" fmla="*/ 92 h 234"/>
              <a:gd name="T70" fmla="*/ 78 w 252"/>
              <a:gd name="T71" fmla="*/ 114 h 234"/>
              <a:gd name="T72" fmla="*/ 78 w 252"/>
              <a:gd name="T73" fmla="*/ 86 h 234"/>
              <a:gd name="T74" fmla="*/ 164 w 252"/>
              <a:gd name="T75" fmla="*/ 134 h 234"/>
              <a:gd name="T76" fmla="*/ 144 w 252"/>
              <a:gd name="T77" fmla="*/ 164 h 234"/>
              <a:gd name="T78" fmla="*/ 130 w 252"/>
              <a:gd name="T79" fmla="*/ 146 h 234"/>
              <a:gd name="T80" fmla="*/ 122 w 252"/>
              <a:gd name="T81" fmla="*/ 158 h 234"/>
              <a:gd name="T82" fmla="*/ 136 w 252"/>
              <a:gd name="T83" fmla="*/ 214 h 234"/>
              <a:gd name="T84" fmla="*/ 202 w 252"/>
              <a:gd name="T85" fmla="*/ 220 h 234"/>
              <a:gd name="T86" fmla="*/ 196 w 252"/>
              <a:gd name="T87" fmla="*/ 132 h 234"/>
              <a:gd name="T88" fmla="*/ 180 w 252"/>
              <a:gd name="T89" fmla="*/ 120 h 234"/>
              <a:gd name="T90" fmla="*/ 166 w 252"/>
              <a:gd name="T91" fmla="*/ 116 h 234"/>
              <a:gd name="T92" fmla="*/ 6 w 252"/>
              <a:gd name="T93" fmla="*/ 106 h 234"/>
              <a:gd name="T94" fmla="*/ 6 w 252"/>
              <a:gd name="T95" fmla="*/ 62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2" h="234">
                <a:moveTo>
                  <a:pt x="16" y="0"/>
                </a:moveTo>
                <a:lnTo>
                  <a:pt x="236" y="0"/>
                </a:lnTo>
                <a:lnTo>
                  <a:pt x="242" y="2"/>
                </a:lnTo>
                <a:lnTo>
                  <a:pt x="248" y="4"/>
                </a:lnTo>
                <a:lnTo>
                  <a:pt x="252" y="10"/>
                </a:lnTo>
                <a:lnTo>
                  <a:pt x="252" y="16"/>
                </a:lnTo>
                <a:lnTo>
                  <a:pt x="252" y="156"/>
                </a:lnTo>
                <a:lnTo>
                  <a:pt x="252" y="162"/>
                </a:lnTo>
                <a:lnTo>
                  <a:pt x="248" y="168"/>
                </a:lnTo>
                <a:lnTo>
                  <a:pt x="242" y="170"/>
                </a:lnTo>
                <a:lnTo>
                  <a:pt x="236" y="172"/>
                </a:lnTo>
                <a:lnTo>
                  <a:pt x="226" y="172"/>
                </a:lnTo>
                <a:lnTo>
                  <a:pt x="228" y="154"/>
                </a:lnTo>
                <a:lnTo>
                  <a:pt x="232" y="154"/>
                </a:lnTo>
                <a:lnTo>
                  <a:pt x="232" y="16"/>
                </a:lnTo>
                <a:lnTo>
                  <a:pt x="20" y="16"/>
                </a:lnTo>
                <a:lnTo>
                  <a:pt x="20" y="154"/>
                </a:lnTo>
                <a:lnTo>
                  <a:pt x="96" y="154"/>
                </a:lnTo>
                <a:lnTo>
                  <a:pt x="102" y="162"/>
                </a:lnTo>
                <a:lnTo>
                  <a:pt x="110" y="172"/>
                </a:lnTo>
                <a:lnTo>
                  <a:pt x="16" y="172"/>
                </a:lnTo>
                <a:lnTo>
                  <a:pt x="8" y="170"/>
                </a:lnTo>
                <a:lnTo>
                  <a:pt x="4" y="168"/>
                </a:lnTo>
                <a:lnTo>
                  <a:pt x="0" y="162"/>
                </a:lnTo>
                <a:lnTo>
                  <a:pt x="0" y="156"/>
                </a:lnTo>
                <a:lnTo>
                  <a:pt x="0" y="16"/>
                </a:lnTo>
                <a:lnTo>
                  <a:pt x="0" y="10"/>
                </a:lnTo>
                <a:lnTo>
                  <a:pt x="4" y="4"/>
                </a:lnTo>
                <a:lnTo>
                  <a:pt x="8" y="2"/>
                </a:lnTo>
                <a:lnTo>
                  <a:pt x="16" y="0"/>
                </a:lnTo>
                <a:close/>
                <a:moveTo>
                  <a:pt x="172" y="92"/>
                </a:moveTo>
                <a:lnTo>
                  <a:pt x="172" y="96"/>
                </a:lnTo>
                <a:lnTo>
                  <a:pt x="222" y="96"/>
                </a:lnTo>
                <a:lnTo>
                  <a:pt x="222" y="92"/>
                </a:lnTo>
                <a:lnTo>
                  <a:pt x="172" y="92"/>
                </a:lnTo>
                <a:close/>
                <a:moveTo>
                  <a:pt x="172" y="78"/>
                </a:moveTo>
                <a:lnTo>
                  <a:pt x="172" y="82"/>
                </a:lnTo>
                <a:lnTo>
                  <a:pt x="222" y="82"/>
                </a:lnTo>
                <a:lnTo>
                  <a:pt x="222" y="78"/>
                </a:lnTo>
                <a:lnTo>
                  <a:pt x="172" y="78"/>
                </a:lnTo>
                <a:close/>
                <a:moveTo>
                  <a:pt x="198" y="60"/>
                </a:moveTo>
                <a:lnTo>
                  <a:pt x="198" y="64"/>
                </a:lnTo>
                <a:lnTo>
                  <a:pt x="222" y="64"/>
                </a:lnTo>
                <a:lnTo>
                  <a:pt x="222" y="60"/>
                </a:lnTo>
                <a:lnTo>
                  <a:pt x="198" y="60"/>
                </a:lnTo>
                <a:close/>
                <a:moveTo>
                  <a:pt x="198" y="46"/>
                </a:moveTo>
                <a:lnTo>
                  <a:pt x="198" y="50"/>
                </a:lnTo>
                <a:lnTo>
                  <a:pt x="222" y="50"/>
                </a:lnTo>
                <a:lnTo>
                  <a:pt x="222" y="46"/>
                </a:lnTo>
                <a:lnTo>
                  <a:pt x="198" y="46"/>
                </a:lnTo>
                <a:close/>
                <a:moveTo>
                  <a:pt x="198" y="32"/>
                </a:moveTo>
                <a:lnTo>
                  <a:pt x="198" y="36"/>
                </a:lnTo>
                <a:lnTo>
                  <a:pt x="222" y="36"/>
                </a:lnTo>
                <a:lnTo>
                  <a:pt x="222" y="32"/>
                </a:lnTo>
                <a:lnTo>
                  <a:pt x="198" y="32"/>
                </a:lnTo>
                <a:close/>
                <a:moveTo>
                  <a:pt x="146" y="32"/>
                </a:moveTo>
                <a:lnTo>
                  <a:pt x="146" y="68"/>
                </a:lnTo>
                <a:lnTo>
                  <a:pt x="190" y="68"/>
                </a:lnTo>
                <a:lnTo>
                  <a:pt x="190" y="32"/>
                </a:lnTo>
                <a:lnTo>
                  <a:pt x="146" y="32"/>
                </a:lnTo>
                <a:close/>
                <a:moveTo>
                  <a:pt x="62" y="114"/>
                </a:moveTo>
                <a:lnTo>
                  <a:pt x="74" y="114"/>
                </a:lnTo>
                <a:lnTo>
                  <a:pt x="74" y="80"/>
                </a:lnTo>
                <a:lnTo>
                  <a:pt x="62" y="80"/>
                </a:lnTo>
                <a:lnTo>
                  <a:pt x="62" y="114"/>
                </a:lnTo>
                <a:close/>
                <a:moveTo>
                  <a:pt x="34" y="78"/>
                </a:moveTo>
                <a:lnTo>
                  <a:pt x="38" y="86"/>
                </a:lnTo>
                <a:lnTo>
                  <a:pt x="62" y="68"/>
                </a:lnTo>
                <a:lnTo>
                  <a:pt x="76" y="68"/>
                </a:lnTo>
                <a:lnTo>
                  <a:pt x="84" y="76"/>
                </a:lnTo>
                <a:lnTo>
                  <a:pt x="84" y="78"/>
                </a:lnTo>
                <a:lnTo>
                  <a:pt x="86" y="78"/>
                </a:lnTo>
                <a:lnTo>
                  <a:pt x="96" y="82"/>
                </a:lnTo>
                <a:lnTo>
                  <a:pt x="102" y="84"/>
                </a:lnTo>
                <a:lnTo>
                  <a:pt x="102" y="78"/>
                </a:lnTo>
                <a:lnTo>
                  <a:pt x="106" y="56"/>
                </a:lnTo>
                <a:lnTo>
                  <a:pt x="114" y="54"/>
                </a:lnTo>
                <a:lnTo>
                  <a:pt x="116" y="62"/>
                </a:lnTo>
                <a:lnTo>
                  <a:pt x="124" y="52"/>
                </a:lnTo>
                <a:lnTo>
                  <a:pt x="134" y="44"/>
                </a:lnTo>
                <a:lnTo>
                  <a:pt x="122" y="42"/>
                </a:lnTo>
                <a:lnTo>
                  <a:pt x="110" y="38"/>
                </a:lnTo>
                <a:lnTo>
                  <a:pt x="112" y="46"/>
                </a:lnTo>
                <a:lnTo>
                  <a:pt x="100" y="48"/>
                </a:lnTo>
                <a:lnTo>
                  <a:pt x="98" y="50"/>
                </a:lnTo>
                <a:lnTo>
                  <a:pt x="98" y="52"/>
                </a:lnTo>
                <a:lnTo>
                  <a:pt x="94" y="72"/>
                </a:lnTo>
                <a:lnTo>
                  <a:pt x="90" y="70"/>
                </a:lnTo>
                <a:lnTo>
                  <a:pt x="82" y="62"/>
                </a:lnTo>
                <a:lnTo>
                  <a:pt x="80" y="60"/>
                </a:lnTo>
                <a:lnTo>
                  <a:pt x="62" y="58"/>
                </a:lnTo>
                <a:lnTo>
                  <a:pt x="34" y="78"/>
                </a:lnTo>
                <a:close/>
                <a:moveTo>
                  <a:pt x="44" y="114"/>
                </a:moveTo>
                <a:lnTo>
                  <a:pt x="56" y="114"/>
                </a:lnTo>
                <a:lnTo>
                  <a:pt x="56" y="88"/>
                </a:lnTo>
                <a:lnTo>
                  <a:pt x="44" y="88"/>
                </a:lnTo>
                <a:lnTo>
                  <a:pt x="44" y="114"/>
                </a:lnTo>
                <a:close/>
                <a:moveTo>
                  <a:pt x="114" y="114"/>
                </a:moveTo>
                <a:lnTo>
                  <a:pt x="126" y="114"/>
                </a:lnTo>
                <a:lnTo>
                  <a:pt x="126" y="64"/>
                </a:lnTo>
                <a:lnTo>
                  <a:pt x="114" y="64"/>
                </a:lnTo>
                <a:lnTo>
                  <a:pt x="114" y="114"/>
                </a:lnTo>
                <a:close/>
                <a:moveTo>
                  <a:pt x="96" y="114"/>
                </a:moveTo>
                <a:lnTo>
                  <a:pt x="108" y="114"/>
                </a:lnTo>
                <a:lnTo>
                  <a:pt x="108" y="92"/>
                </a:lnTo>
                <a:lnTo>
                  <a:pt x="96" y="92"/>
                </a:lnTo>
                <a:lnTo>
                  <a:pt x="96" y="114"/>
                </a:lnTo>
                <a:close/>
                <a:moveTo>
                  <a:pt x="78" y="114"/>
                </a:moveTo>
                <a:lnTo>
                  <a:pt x="90" y="114"/>
                </a:lnTo>
                <a:lnTo>
                  <a:pt x="90" y="86"/>
                </a:lnTo>
                <a:lnTo>
                  <a:pt x="78" y="86"/>
                </a:lnTo>
                <a:lnTo>
                  <a:pt x="78" y="114"/>
                </a:lnTo>
                <a:close/>
                <a:moveTo>
                  <a:pt x="164" y="134"/>
                </a:moveTo>
                <a:lnTo>
                  <a:pt x="164" y="134"/>
                </a:lnTo>
                <a:lnTo>
                  <a:pt x="160" y="84"/>
                </a:lnTo>
                <a:lnTo>
                  <a:pt x="146" y="82"/>
                </a:lnTo>
                <a:lnTo>
                  <a:pt x="144" y="164"/>
                </a:lnTo>
                <a:lnTo>
                  <a:pt x="142" y="158"/>
                </a:lnTo>
                <a:lnTo>
                  <a:pt x="136" y="152"/>
                </a:lnTo>
                <a:lnTo>
                  <a:pt x="130" y="146"/>
                </a:lnTo>
                <a:lnTo>
                  <a:pt x="122" y="142"/>
                </a:lnTo>
                <a:lnTo>
                  <a:pt x="116" y="150"/>
                </a:lnTo>
                <a:lnTo>
                  <a:pt x="122" y="158"/>
                </a:lnTo>
                <a:lnTo>
                  <a:pt x="126" y="166"/>
                </a:lnTo>
                <a:lnTo>
                  <a:pt x="132" y="186"/>
                </a:lnTo>
                <a:lnTo>
                  <a:pt x="136" y="214"/>
                </a:lnTo>
                <a:lnTo>
                  <a:pt x="146" y="234"/>
                </a:lnTo>
                <a:lnTo>
                  <a:pt x="198" y="232"/>
                </a:lnTo>
                <a:lnTo>
                  <a:pt x="202" y="220"/>
                </a:lnTo>
                <a:lnTo>
                  <a:pt x="208" y="178"/>
                </a:lnTo>
                <a:lnTo>
                  <a:pt x="210" y="134"/>
                </a:lnTo>
                <a:lnTo>
                  <a:pt x="196" y="132"/>
                </a:lnTo>
                <a:lnTo>
                  <a:pt x="194" y="146"/>
                </a:lnTo>
                <a:lnTo>
                  <a:pt x="194" y="122"/>
                </a:lnTo>
                <a:lnTo>
                  <a:pt x="180" y="120"/>
                </a:lnTo>
                <a:lnTo>
                  <a:pt x="178" y="126"/>
                </a:lnTo>
                <a:lnTo>
                  <a:pt x="178" y="116"/>
                </a:lnTo>
                <a:lnTo>
                  <a:pt x="166" y="116"/>
                </a:lnTo>
                <a:lnTo>
                  <a:pt x="164" y="134"/>
                </a:lnTo>
                <a:close/>
                <a:moveTo>
                  <a:pt x="6" y="62"/>
                </a:moveTo>
                <a:lnTo>
                  <a:pt x="6" y="106"/>
                </a:lnTo>
                <a:lnTo>
                  <a:pt x="12" y="106"/>
                </a:lnTo>
                <a:lnTo>
                  <a:pt x="12" y="62"/>
                </a:lnTo>
                <a:lnTo>
                  <a:pt x="6" y="6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panose="020B0604020202090204" pitchFamily="34" charset="0"/>
              <a:buNone/>
              <a:defRPr/>
            </a:pPr>
            <a:endParaRPr lang="zh-CN" altLang="en-US"/>
          </a:p>
        </p:txBody>
      </p:sp>
      <p:sp>
        <p:nvSpPr>
          <p:cNvPr id="19465" name="Freeform 29"/>
          <p:cNvSpPr>
            <a:spLocks noEditPoints="1" noChangeArrowheads="1"/>
          </p:cNvSpPr>
          <p:nvPr/>
        </p:nvSpPr>
        <p:spPr bwMode="auto">
          <a:xfrm>
            <a:off x="9650413" y="3328988"/>
            <a:ext cx="601662" cy="720725"/>
          </a:xfrm>
          <a:custGeom>
            <a:avLst/>
            <a:gdLst>
              <a:gd name="T0" fmla="*/ 176 w 618"/>
              <a:gd name="T1" fmla="*/ 648 h 740"/>
              <a:gd name="T2" fmla="*/ 164 w 618"/>
              <a:gd name="T3" fmla="*/ 560 h 740"/>
              <a:gd name="T4" fmla="*/ 84 w 618"/>
              <a:gd name="T5" fmla="*/ 498 h 740"/>
              <a:gd name="T6" fmla="*/ 32 w 618"/>
              <a:gd name="T7" fmla="*/ 424 h 740"/>
              <a:gd name="T8" fmla="*/ 4 w 618"/>
              <a:gd name="T9" fmla="*/ 344 h 740"/>
              <a:gd name="T10" fmla="*/ 2 w 618"/>
              <a:gd name="T11" fmla="*/ 262 h 740"/>
              <a:gd name="T12" fmla="*/ 22 w 618"/>
              <a:gd name="T13" fmla="*/ 184 h 740"/>
              <a:gd name="T14" fmla="*/ 60 w 618"/>
              <a:gd name="T15" fmla="*/ 114 h 740"/>
              <a:gd name="T16" fmla="*/ 118 w 618"/>
              <a:gd name="T17" fmla="*/ 58 h 740"/>
              <a:gd name="T18" fmla="*/ 190 w 618"/>
              <a:gd name="T19" fmla="*/ 22 h 740"/>
              <a:gd name="T20" fmla="*/ 280 w 618"/>
              <a:gd name="T21" fmla="*/ 2 h 740"/>
              <a:gd name="T22" fmla="*/ 376 w 618"/>
              <a:gd name="T23" fmla="*/ 8 h 740"/>
              <a:gd name="T24" fmla="*/ 470 w 618"/>
              <a:gd name="T25" fmla="*/ 42 h 740"/>
              <a:gd name="T26" fmla="*/ 554 w 618"/>
              <a:gd name="T27" fmla="*/ 102 h 740"/>
              <a:gd name="T28" fmla="*/ 600 w 618"/>
              <a:gd name="T29" fmla="*/ 176 h 740"/>
              <a:gd name="T30" fmla="*/ 576 w 618"/>
              <a:gd name="T31" fmla="*/ 202 h 740"/>
              <a:gd name="T32" fmla="*/ 594 w 618"/>
              <a:gd name="T33" fmla="*/ 318 h 740"/>
              <a:gd name="T34" fmla="*/ 586 w 618"/>
              <a:gd name="T35" fmla="*/ 466 h 740"/>
              <a:gd name="T36" fmla="*/ 592 w 618"/>
              <a:gd name="T37" fmla="*/ 576 h 740"/>
              <a:gd name="T38" fmla="*/ 560 w 618"/>
              <a:gd name="T39" fmla="*/ 602 h 740"/>
              <a:gd name="T40" fmla="*/ 172 w 618"/>
              <a:gd name="T41" fmla="*/ 740 h 740"/>
              <a:gd name="T42" fmla="*/ 164 w 618"/>
              <a:gd name="T43" fmla="*/ 364 h 740"/>
              <a:gd name="T44" fmla="*/ 154 w 618"/>
              <a:gd name="T45" fmla="*/ 382 h 740"/>
              <a:gd name="T46" fmla="*/ 244 w 618"/>
              <a:gd name="T47" fmla="*/ 454 h 740"/>
              <a:gd name="T48" fmla="*/ 260 w 618"/>
              <a:gd name="T49" fmla="*/ 444 h 740"/>
              <a:gd name="T50" fmla="*/ 436 w 618"/>
              <a:gd name="T51" fmla="*/ 248 h 740"/>
              <a:gd name="T52" fmla="*/ 436 w 618"/>
              <a:gd name="T53" fmla="*/ 248 h 740"/>
              <a:gd name="T54" fmla="*/ 232 w 618"/>
              <a:gd name="T55" fmla="*/ 128 h 740"/>
              <a:gd name="T56" fmla="*/ 296 w 618"/>
              <a:gd name="T57" fmla="*/ 54 h 740"/>
              <a:gd name="T58" fmla="*/ 468 w 618"/>
              <a:gd name="T59" fmla="*/ 156 h 740"/>
              <a:gd name="T60" fmla="*/ 382 w 618"/>
              <a:gd name="T61" fmla="*/ 128 h 740"/>
              <a:gd name="T62" fmla="*/ 382 w 618"/>
              <a:gd name="T63" fmla="*/ 128 h 740"/>
              <a:gd name="T64" fmla="*/ 184 w 618"/>
              <a:gd name="T65" fmla="*/ 330 h 740"/>
              <a:gd name="T66" fmla="*/ 174 w 618"/>
              <a:gd name="T67" fmla="*/ 348 h 740"/>
              <a:gd name="T68" fmla="*/ 264 w 618"/>
              <a:gd name="T69" fmla="*/ 420 h 740"/>
              <a:gd name="T70" fmla="*/ 280 w 618"/>
              <a:gd name="T71" fmla="*/ 408 h 740"/>
              <a:gd name="T72" fmla="*/ 354 w 618"/>
              <a:gd name="T73" fmla="*/ 156 h 740"/>
              <a:gd name="T74" fmla="*/ 298 w 618"/>
              <a:gd name="T75" fmla="*/ 142 h 740"/>
              <a:gd name="T76" fmla="*/ 234 w 618"/>
              <a:gd name="T77" fmla="*/ 170 h 740"/>
              <a:gd name="T78" fmla="*/ 214 w 618"/>
              <a:gd name="T79" fmla="*/ 218 h 740"/>
              <a:gd name="T80" fmla="*/ 216 w 618"/>
              <a:gd name="T81" fmla="*/ 288 h 740"/>
              <a:gd name="T82" fmla="*/ 294 w 618"/>
              <a:gd name="T83" fmla="*/ 352 h 740"/>
              <a:gd name="T84" fmla="*/ 354 w 618"/>
              <a:gd name="T85" fmla="*/ 318 h 740"/>
              <a:gd name="T86" fmla="*/ 394 w 618"/>
              <a:gd name="T87" fmla="*/ 284 h 740"/>
              <a:gd name="T88" fmla="*/ 402 w 618"/>
              <a:gd name="T89" fmla="*/ 214 h 740"/>
              <a:gd name="T90" fmla="*/ 354 w 618"/>
              <a:gd name="T91" fmla="*/ 156 h 740"/>
              <a:gd name="T92" fmla="*/ 166 w 618"/>
              <a:gd name="T93" fmla="*/ 420 h 740"/>
              <a:gd name="T94" fmla="*/ 182 w 618"/>
              <a:gd name="T95" fmla="*/ 452 h 740"/>
              <a:gd name="T96" fmla="*/ 220 w 618"/>
              <a:gd name="T97" fmla="*/ 448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18" h="740">
                <a:moveTo>
                  <a:pt x="172" y="740"/>
                </a:moveTo>
                <a:lnTo>
                  <a:pt x="172" y="740"/>
                </a:lnTo>
                <a:lnTo>
                  <a:pt x="176" y="694"/>
                </a:lnTo>
                <a:lnTo>
                  <a:pt x="176" y="648"/>
                </a:lnTo>
                <a:lnTo>
                  <a:pt x="176" y="626"/>
                </a:lnTo>
                <a:lnTo>
                  <a:pt x="172" y="602"/>
                </a:lnTo>
                <a:lnTo>
                  <a:pt x="168" y="580"/>
                </a:lnTo>
                <a:lnTo>
                  <a:pt x="164" y="560"/>
                </a:lnTo>
                <a:lnTo>
                  <a:pt x="140" y="546"/>
                </a:lnTo>
                <a:lnTo>
                  <a:pt x="120" y="530"/>
                </a:lnTo>
                <a:lnTo>
                  <a:pt x="100" y="514"/>
                </a:lnTo>
                <a:lnTo>
                  <a:pt x="84" y="498"/>
                </a:lnTo>
                <a:lnTo>
                  <a:pt x="68" y="480"/>
                </a:lnTo>
                <a:lnTo>
                  <a:pt x="54" y="462"/>
                </a:lnTo>
                <a:lnTo>
                  <a:pt x="42" y="444"/>
                </a:lnTo>
                <a:lnTo>
                  <a:pt x="32" y="424"/>
                </a:lnTo>
                <a:lnTo>
                  <a:pt x="22" y="404"/>
                </a:lnTo>
                <a:lnTo>
                  <a:pt x="14" y="384"/>
                </a:lnTo>
                <a:lnTo>
                  <a:pt x="8" y="364"/>
                </a:lnTo>
                <a:lnTo>
                  <a:pt x="4" y="344"/>
                </a:lnTo>
                <a:lnTo>
                  <a:pt x="2" y="324"/>
                </a:lnTo>
                <a:lnTo>
                  <a:pt x="0" y="302"/>
                </a:lnTo>
                <a:lnTo>
                  <a:pt x="0" y="282"/>
                </a:lnTo>
                <a:lnTo>
                  <a:pt x="2" y="262"/>
                </a:lnTo>
                <a:lnTo>
                  <a:pt x="4" y="242"/>
                </a:lnTo>
                <a:lnTo>
                  <a:pt x="10" y="222"/>
                </a:lnTo>
                <a:lnTo>
                  <a:pt x="14" y="202"/>
                </a:lnTo>
                <a:lnTo>
                  <a:pt x="22" y="184"/>
                </a:lnTo>
                <a:lnTo>
                  <a:pt x="30" y="164"/>
                </a:lnTo>
                <a:lnTo>
                  <a:pt x="38" y="146"/>
                </a:lnTo>
                <a:lnTo>
                  <a:pt x="48" y="130"/>
                </a:lnTo>
                <a:lnTo>
                  <a:pt x="60" y="114"/>
                </a:lnTo>
                <a:lnTo>
                  <a:pt x="74" y="98"/>
                </a:lnTo>
                <a:lnTo>
                  <a:pt x="86" y="84"/>
                </a:lnTo>
                <a:lnTo>
                  <a:pt x="102" y="70"/>
                </a:lnTo>
                <a:lnTo>
                  <a:pt x="118" y="58"/>
                </a:lnTo>
                <a:lnTo>
                  <a:pt x="134" y="46"/>
                </a:lnTo>
                <a:lnTo>
                  <a:pt x="152" y="36"/>
                </a:lnTo>
                <a:lnTo>
                  <a:pt x="170" y="28"/>
                </a:lnTo>
                <a:lnTo>
                  <a:pt x="190" y="22"/>
                </a:lnTo>
                <a:lnTo>
                  <a:pt x="212" y="14"/>
                </a:lnTo>
                <a:lnTo>
                  <a:pt x="234" y="8"/>
                </a:lnTo>
                <a:lnTo>
                  <a:pt x="256" y="4"/>
                </a:lnTo>
                <a:lnTo>
                  <a:pt x="280" y="2"/>
                </a:lnTo>
                <a:lnTo>
                  <a:pt x="304" y="0"/>
                </a:lnTo>
                <a:lnTo>
                  <a:pt x="328" y="2"/>
                </a:lnTo>
                <a:lnTo>
                  <a:pt x="352" y="4"/>
                </a:lnTo>
                <a:lnTo>
                  <a:pt x="376" y="8"/>
                </a:lnTo>
                <a:lnTo>
                  <a:pt x="400" y="14"/>
                </a:lnTo>
                <a:lnTo>
                  <a:pt x="424" y="22"/>
                </a:lnTo>
                <a:lnTo>
                  <a:pt x="448" y="30"/>
                </a:lnTo>
                <a:lnTo>
                  <a:pt x="470" y="42"/>
                </a:lnTo>
                <a:lnTo>
                  <a:pt x="492" y="54"/>
                </a:lnTo>
                <a:lnTo>
                  <a:pt x="514" y="68"/>
                </a:lnTo>
                <a:lnTo>
                  <a:pt x="534" y="84"/>
                </a:lnTo>
                <a:lnTo>
                  <a:pt x="554" y="102"/>
                </a:lnTo>
                <a:lnTo>
                  <a:pt x="576" y="128"/>
                </a:lnTo>
                <a:lnTo>
                  <a:pt x="590" y="148"/>
                </a:lnTo>
                <a:lnTo>
                  <a:pt x="596" y="164"/>
                </a:lnTo>
                <a:lnTo>
                  <a:pt x="600" y="176"/>
                </a:lnTo>
                <a:lnTo>
                  <a:pt x="598" y="184"/>
                </a:lnTo>
                <a:lnTo>
                  <a:pt x="596" y="190"/>
                </a:lnTo>
                <a:lnTo>
                  <a:pt x="590" y="194"/>
                </a:lnTo>
                <a:lnTo>
                  <a:pt x="576" y="202"/>
                </a:lnTo>
                <a:lnTo>
                  <a:pt x="590" y="266"/>
                </a:lnTo>
                <a:lnTo>
                  <a:pt x="596" y="294"/>
                </a:lnTo>
                <a:lnTo>
                  <a:pt x="598" y="308"/>
                </a:lnTo>
                <a:lnTo>
                  <a:pt x="594" y="318"/>
                </a:lnTo>
                <a:lnTo>
                  <a:pt x="588" y="326"/>
                </a:lnTo>
                <a:lnTo>
                  <a:pt x="582" y="332"/>
                </a:lnTo>
                <a:lnTo>
                  <a:pt x="618" y="454"/>
                </a:lnTo>
                <a:lnTo>
                  <a:pt x="586" y="466"/>
                </a:lnTo>
                <a:lnTo>
                  <a:pt x="590" y="496"/>
                </a:lnTo>
                <a:lnTo>
                  <a:pt x="594" y="522"/>
                </a:lnTo>
                <a:lnTo>
                  <a:pt x="594" y="548"/>
                </a:lnTo>
                <a:lnTo>
                  <a:pt x="592" y="576"/>
                </a:lnTo>
                <a:lnTo>
                  <a:pt x="588" y="584"/>
                </a:lnTo>
                <a:lnTo>
                  <a:pt x="580" y="592"/>
                </a:lnTo>
                <a:lnTo>
                  <a:pt x="566" y="600"/>
                </a:lnTo>
                <a:lnTo>
                  <a:pt x="560" y="602"/>
                </a:lnTo>
                <a:lnTo>
                  <a:pt x="552" y="604"/>
                </a:lnTo>
                <a:lnTo>
                  <a:pt x="444" y="610"/>
                </a:lnTo>
                <a:lnTo>
                  <a:pt x="452" y="740"/>
                </a:lnTo>
                <a:lnTo>
                  <a:pt x="172" y="740"/>
                </a:lnTo>
                <a:close/>
                <a:moveTo>
                  <a:pt x="254" y="428"/>
                </a:moveTo>
                <a:lnTo>
                  <a:pt x="174" y="368"/>
                </a:lnTo>
                <a:lnTo>
                  <a:pt x="168" y="364"/>
                </a:lnTo>
                <a:lnTo>
                  <a:pt x="164" y="364"/>
                </a:lnTo>
                <a:lnTo>
                  <a:pt x="160" y="366"/>
                </a:lnTo>
                <a:lnTo>
                  <a:pt x="156" y="370"/>
                </a:lnTo>
                <a:lnTo>
                  <a:pt x="154" y="376"/>
                </a:lnTo>
                <a:lnTo>
                  <a:pt x="154" y="382"/>
                </a:lnTo>
                <a:lnTo>
                  <a:pt x="156" y="386"/>
                </a:lnTo>
                <a:lnTo>
                  <a:pt x="160" y="392"/>
                </a:lnTo>
                <a:lnTo>
                  <a:pt x="240" y="452"/>
                </a:lnTo>
                <a:lnTo>
                  <a:pt x="244" y="454"/>
                </a:lnTo>
                <a:lnTo>
                  <a:pt x="250" y="454"/>
                </a:lnTo>
                <a:lnTo>
                  <a:pt x="254" y="452"/>
                </a:lnTo>
                <a:lnTo>
                  <a:pt x="258" y="448"/>
                </a:lnTo>
                <a:lnTo>
                  <a:pt x="260" y="444"/>
                </a:lnTo>
                <a:lnTo>
                  <a:pt x="260" y="438"/>
                </a:lnTo>
                <a:lnTo>
                  <a:pt x="258" y="432"/>
                </a:lnTo>
                <a:lnTo>
                  <a:pt x="254" y="428"/>
                </a:lnTo>
                <a:close/>
                <a:moveTo>
                  <a:pt x="436" y="248"/>
                </a:moveTo>
                <a:lnTo>
                  <a:pt x="486" y="248"/>
                </a:lnTo>
                <a:lnTo>
                  <a:pt x="486" y="226"/>
                </a:lnTo>
                <a:lnTo>
                  <a:pt x="436" y="226"/>
                </a:lnTo>
                <a:lnTo>
                  <a:pt x="436" y="248"/>
                </a:lnTo>
                <a:close/>
                <a:moveTo>
                  <a:pt x="252" y="116"/>
                </a:moveTo>
                <a:lnTo>
                  <a:pt x="226" y="72"/>
                </a:lnTo>
                <a:lnTo>
                  <a:pt x="206" y="84"/>
                </a:lnTo>
                <a:lnTo>
                  <a:pt x="232" y="128"/>
                </a:lnTo>
                <a:lnTo>
                  <a:pt x="252" y="116"/>
                </a:lnTo>
                <a:close/>
                <a:moveTo>
                  <a:pt x="318" y="104"/>
                </a:moveTo>
                <a:lnTo>
                  <a:pt x="318" y="54"/>
                </a:lnTo>
                <a:lnTo>
                  <a:pt x="296" y="54"/>
                </a:lnTo>
                <a:lnTo>
                  <a:pt x="296" y="104"/>
                </a:lnTo>
                <a:lnTo>
                  <a:pt x="318" y="104"/>
                </a:lnTo>
                <a:close/>
                <a:moveTo>
                  <a:pt x="426" y="182"/>
                </a:moveTo>
                <a:lnTo>
                  <a:pt x="468" y="156"/>
                </a:lnTo>
                <a:lnTo>
                  <a:pt x="458" y="136"/>
                </a:lnTo>
                <a:lnTo>
                  <a:pt x="414" y="162"/>
                </a:lnTo>
                <a:lnTo>
                  <a:pt x="426" y="182"/>
                </a:lnTo>
                <a:close/>
                <a:moveTo>
                  <a:pt x="382" y="128"/>
                </a:moveTo>
                <a:lnTo>
                  <a:pt x="408" y="86"/>
                </a:lnTo>
                <a:lnTo>
                  <a:pt x="388" y="74"/>
                </a:lnTo>
                <a:lnTo>
                  <a:pt x="362" y="118"/>
                </a:lnTo>
                <a:lnTo>
                  <a:pt x="382" y="128"/>
                </a:lnTo>
                <a:close/>
                <a:moveTo>
                  <a:pt x="274" y="394"/>
                </a:moveTo>
                <a:lnTo>
                  <a:pt x="194" y="332"/>
                </a:lnTo>
                <a:lnTo>
                  <a:pt x="188" y="330"/>
                </a:lnTo>
                <a:lnTo>
                  <a:pt x="184" y="330"/>
                </a:lnTo>
                <a:lnTo>
                  <a:pt x="180" y="332"/>
                </a:lnTo>
                <a:lnTo>
                  <a:pt x="176" y="336"/>
                </a:lnTo>
                <a:lnTo>
                  <a:pt x="174" y="342"/>
                </a:lnTo>
                <a:lnTo>
                  <a:pt x="174" y="348"/>
                </a:lnTo>
                <a:lnTo>
                  <a:pt x="176" y="352"/>
                </a:lnTo>
                <a:lnTo>
                  <a:pt x="180" y="356"/>
                </a:lnTo>
                <a:lnTo>
                  <a:pt x="260" y="418"/>
                </a:lnTo>
                <a:lnTo>
                  <a:pt x="264" y="420"/>
                </a:lnTo>
                <a:lnTo>
                  <a:pt x="270" y="420"/>
                </a:lnTo>
                <a:lnTo>
                  <a:pt x="274" y="418"/>
                </a:lnTo>
                <a:lnTo>
                  <a:pt x="278" y="414"/>
                </a:lnTo>
                <a:lnTo>
                  <a:pt x="280" y="408"/>
                </a:lnTo>
                <a:lnTo>
                  <a:pt x="280" y="402"/>
                </a:lnTo>
                <a:lnTo>
                  <a:pt x="278" y="398"/>
                </a:lnTo>
                <a:lnTo>
                  <a:pt x="274" y="394"/>
                </a:lnTo>
                <a:close/>
                <a:moveTo>
                  <a:pt x="354" y="156"/>
                </a:moveTo>
                <a:lnTo>
                  <a:pt x="354" y="156"/>
                </a:lnTo>
                <a:lnTo>
                  <a:pt x="336" y="148"/>
                </a:lnTo>
                <a:lnTo>
                  <a:pt x="316" y="142"/>
                </a:lnTo>
                <a:lnTo>
                  <a:pt x="298" y="142"/>
                </a:lnTo>
                <a:lnTo>
                  <a:pt x="280" y="144"/>
                </a:lnTo>
                <a:lnTo>
                  <a:pt x="262" y="150"/>
                </a:lnTo>
                <a:lnTo>
                  <a:pt x="248" y="158"/>
                </a:lnTo>
                <a:lnTo>
                  <a:pt x="234" y="170"/>
                </a:lnTo>
                <a:lnTo>
                  <a:pt x="224" y="184"/>
                </a:lnTo>
                <a:lnTo>
                  <a:pt x="218" y="194"/>
                </a:lnTo>
                <a:lnTo>
                  <a:pt x="216" y="202"/>
                </a:lnTo>
                <a:lnTo>
                  <a:pt x="214" y="218"/>
                </a:lnTo>
                <a:lnTo>
                  <a:pt x="212" y="236"/>
                </a:lnTo>
                <a:lnTo>
                  <a:pt x="214" y="254"/>
                </a:lnTo>
                <a:lnTo>
                  <a:pt x="216" y="270"/>
                </a:lnTo>
                <a:lnTo>
                  <a:pt x="216" y="288"/>
                </a:lnTo>
                <a:lnTo>
                  <a:pt x="214" y="306"/>
                </a:lnTo>
                <a:lnTo>
                  <a:pt x="208" y="324"/>
                </a:lnTo>
                <a:lnTo>
                  <a:pt x="282" y="366"/>
                </a:lnTo>
                <a:lnTo>
                  <a:pt x="294" y="352"/>
                </a:lnTo>
                <a:lnTo>
                  <a:pt x="308" y="342"/>
                </a:lnTo>
                <a:lnTo>
                  <a:pt x="322" y="332"/>
                </a:lnTo>
                <a:lnTo>
                  <a:pt x="338" y="326"/>
                </a:lnTo>
                <a:lnTo>
                  <a:pt x="354" y="318"/>
                </a:lnTo>
                <a:lnTo>
                  <a:pt x="370" y="310"/>
                </a:lnTo>
                <a:lnTo>
                  <a:pt x="384" y="298"/>
                </a:lnTo>
                <a:lnTo>
                  <a:pt x="390" y="292"/>
                </a:lnTo>
                <a:lnTo>
                  <a:pt x="394" y="284"/>
                </a:lnTo>
                <a:lnTo>
                  <a:pt x="402" y="266"/>
                </a:lnTo>
                <a:lnTo>
                  <a:pt x="406" y="250"/>
                </a:lnTo>
                <a:lnTo>
                  <a:pt x="404" y="232"/>
                </a:lnTo>
                <a:lnTo>
                  <a:pt x="402" y="214"/>
                </a:lnTo>
                <a:lnTo>
                  <a:pt x="394" y="196"/>
                </a:lnTo>
                <a:lnTo>
                  <a:pt x="384" y="182"/>
                </a:lnTo>
                <a:lnTo>
                  <a:pt x="370" y="168"/>
                </a:lnTo>
                <a:lnTo>
                  <a:pt x="354" y="156"/>
                </a:lnTo>
                <a:close/>
                <a:moveTo>
                  <a:pt x="168" y="408"/>
                </a:moveTo>
                <a:lnTo>
                  <a:pt x="168" y="408"/>
                </a:lnTo>
                <a:lnTo>
                  <a:pt x="166" y="414"/>
                </a:lnTo>
                <a:lnTo>
                  <a:pt x="166" y="420"/>
                </a:lnTo>
                <a:lnTo>
                  <a:pt x="166" y="432"/>
                </a:lnTo>
                <a:lnTo>
                  <a:pt x="172" y="442"/>
                </a:lnTo>
                <a:lnTo>
                  <a:pt x="176" y="448"/>
                </a:lnTo>
                <a:lnTo>
                  <a:pt x="182" y="452"/>
                </a:lnTo>
                <a:lnTo>
                  <a:pt x="192" y="456"/>
                </a:lnTo>
                <a:lnTo>
                  <a:pt x="202" y="456"/>
                </a:lnTo>
                <a:lnTo>
                  <a:pt x="212" y="452"/>
                </a:lnTo>
                <a:lnTo>
                  <a:pt x="220" y="448"/>
                </a:lnTo>
                <a:lnTo>
                  <a:pt x="168" y="40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panose="020B0604020202090204" pitchFamily="34" charset="0"/>
              <a:buNone/>
              <a:defRPr/>
            </a:pPr>
            <a:endParaRPr lang="zh-CN" altLang="en-US"/>
          </a:p>
        </p:txBody>
      </p:sp>
      <p:cxnSp>
        <p:nvCxnSpPr>
          <p:cNvPr id="95243" name="直接连接符 3"/>
          <p:cNvCxnSpPr/>
          <p:nvPr/>
        </p:nvCxnSpPr>
        <p:spPr bwMode="auto">
          <a:xfrm>
            <a:off x="2936875" y="2501900"/>
            <a:ext cx="6816725" cy="0"/>
          </a:xfrm>
          <a:prstGeom prst="line">
            <a:avLst/>
          </a:prstGeom>
          <a:noFill/>
          <a:ln w="9525" algn="ctr">
            <a:solidFill>
              <a:srgbClr val="5B463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5244" name="图片 1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0" y="0"/>
            <a:ext cx="2947988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453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文本框 32"/>
          <p:cNvSpPr txBox="1">
            <a:spLocks noChangeArrowheads="1"/>
          </p:cNvSpPr>
          <p:nvPr/>
        </p:nvSpPr>
        <p:spPr bwMode="auto">
          <a:xfrm>
            <a:off x="2395538" y="668338"/>
            <a:ext cx="279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About Our Goal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2099" name="组合 5"/>
          <p:cNvGrpSpPr/>
          <p:nvPr/>
        </p:nvGrpSpPr>
        <p:grpSpPr bwMode="auto">
          <a:xfrm>
            <a:off x="2081213" y="3006725"/>
            <a:ext cx="8120062" cy="1455738"/>
            <a:chOff x="0" y="0"/>
            <a:chExt cx="8120458" cy="877887"/>
          </a:xfrm>
        </p:grpSpPr>
        <p:sp>
          <p:nvSpPr>
            <p:cNvPr id="36867" name="任意多边形 6"/>
            <p:cNvSpPr>
              <a:spLocks noChangeArrowheads="1"/>
            </p:cNvSpPr>
            <p:nvPr/>
          </p:nvSpPr>
          <p:spPr bwMode="auto">
            <a:xfrm>
              <a:off x="0" y="0"/>
              <a:ext cx="2194032" cy="877887"/>
            </a:xfrm>
            <a:custGeom>
              <a:avLst/>
              <a:gdLst>
                <a:gd name="T0" fmla="*/ 0 w 2194718"/>
                <a:gd name="T1" fmla="*/ 0 h 877887"/>
                <a:gd name="T2" fmla="*/ 1755775 w 2194718"/>
                <a:gd name="T3" fmla="*/ 0 h 877887"/>
                <a:gd name="T4" fmla="*/ 2194718 w 2194718"/>
                <a:gd name="T5" fmla="*/ 438944 h 877887"/>
                <a:gd name="T6" fmla="*/ 1755775 w 2194718"/>
                <a:gd name="T7" fmla="*/ 877887 h 877887"/>
                <a:gd name="T8" fmla="*/ 0 w 2194718"/>
                <a:gd name="T9" fmla="*/ 877887 h 877887"/>
                <a:gd name="T10" fmla="*/ 438944 w 2194718"/>
                <a:gd name="T11" fmla="*/ 438944 h 877887"/>
                <a:gd name="T12" fmla="*/ 0 w 2194718"/>
                <a:gd name="T13" fmla="*/ 0 h 877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4718" h="877887">
                  <a:moveTo>
                    <a:pt x="0" y="0"/>
                  </a:moveTo>
                  <a:lnTo>
                    <a:pt x="1755775" y="0"/>
                  </a:lnTo>
                  <a:lnTo>
                    <a:pt x="2194718" y="438944"/>
                  </a:lnTo>
                  <a:lnTo>
                    <a:pt x="1755775" y="877887"/>
                  </a:lnTo>
                  <a:lnTo>
                    <a:pt x="0" y="877887"/>
                  </a:lnTo>
                  <a:lnTo>
                    <a:pt x="438944" y="438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12700">
              <a:solidFill>
                <a:srgbClr val="FFFFFF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buFont typeface="Arial" panose="020B060402020209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36868" name="任意多边形 7"/>
            <p:cNvSpPr>
              <a:spLocks noChangeArrowheads="1"/>
            </p:cNvSpPr>
            <p:nvPr/>
          </p:nvSpPr>
          <p:spPr bwMode="auto">
            <a:xfrm>
              <a:off x="1974946" y="0"/>
              <a:ext cx="2195619" cy="877887"/>
            </a:xfrm>
            <a:custGeom>
              <a:avLst/>
              <a:gdLst>
                <a:gd name="T0" fmla="*/ 0 w 2194718"/>
                <a:gd name="T1" fmla="*/ 0 h 877887"/>
                <a:gd name="T2" fmla="*/ 1755775 w 2194718"/>
                <a:gd name="T3" fmla="*/ 0 h 877887"/>
                <a:gd name="T4" fmla="*/ 2194718 w 2194718"/>
                <a:gd name="T5" fmla="*/ 438944 h 877887"/>
                <a:gd name="T6" fmla="*/ 1755775 w 2194718"/>
                <a:gd name="T7" fmla="*/ 877887 h 877887"/>
                <a:gd name="T8" fmla="*/ 0 w 2194718"/>
                <a:gd name="T9" fmla="*/ 877887 h 877887"/>
                <a:gd name="T10" fmla="*/ 438944 w 2194718"/>
                <a:gd name="T11" fmla="*/ 438944 h 877887"/>
                <a:gd name="T12" fmla="*/ 0 w 2194718"/>
                <a:gd name="T13" fmla="*/ 0 h 877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4718" h="877887">
                  <a:moveTo>
                    <a:pt x="0" y="0"/>
                  </a:moveTo>
                  <a:lnTo>
                    <a:pt x="1755775" y="0"/>
                  </a:lnTo>
                  <a:lnTo>
                    <a:pt x="2194718" y="438944"/>
                  </a:lnTo>
                  <a:lnTo>
                    <a:pt x="1755775" y="877887"/>
                  </a:lnTo>
                  <a:lnTo>
                    <a:pt x="0" y="877887"/>
                  </a:lnTo>
                  <a:lnTo>
                    <a:pt x="438944" y="438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rgbClr val="FFFFFF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buFont typeface="Arial" panose="020B060402020209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36869" name="任意多边形 8"/>
            <p:cNvSpPr>
              <a:spLocks noChangeArrowheads="1"/>
            </p:cNvSpPr>
            <p:nvPr/>
          </p:nvSpPr>
          <p:spPr bwMode="auto">
            <a:xfrm>
              <a:off x="3949893" y="0"/>
              <a:ext cx="2195619" cy="877887"/>
            </a:xfrm>
            <a:custGeom>
              <a:avLst/>
              <a:gdLst>
                <a:gd name="T0" fmla="*/ 0 w 2194718"/>
                <a:gd name="T1" fmla="*/ 0 h 877887"/>
                <a:gd name="T2" fmla="*/ 1755775 w 2194718"/>
                <a:gd name="T3" fmla="*/ 0 h 877887"/>
                <a:gd name="T4" fmla="*/ 2194718 w 2194718"/>
                <a:gd name="T5" fmla="*/ 438944 h 877887"/>
                <a:gd name="T6" fmla="*/ 1755775 w 2194718"/>
                <a:gd name="T7" fmla="*/ 877887 h 877887"/>
                <a:gd name="T8" fmla="*/ 0 w 2194718"/>
                <a:gd name="T9" fmla="*/ 877887 h 877887"/>
                <a:gd name="T10" fmla="*/ 438944 w 2194718"/>
                <a:gd name="T11" fmla="*/ 438944 h 877887"/>
                <a:gd name="T12" fmla="*/ 0 w 2194718"/>
                <a:gd name="T13" fmla="*/ 0 h 877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4718" h="877887">
                  <a:moveTo>
                    <a:pt x="0" y="0"/>
                  </a:moveTo>
                  <a:lnTo>
                    <a:pt x="1755775" y="0"/>
                  </a:lnTo>
                  <a:lnTo>
                    <a:pt x="2194718" y="438944"/>
                  </a:lnTo>
                  <a:lnTo>
                    <a:pt x="1755775" y="877887"/>
                  </a:lnTo>
                  <a:lnTo>
                    <a:pt x="0" y="877887"/>
                  </a:lnTo>
                  <a:lnTo>
                    <a:pt x="438944" y="438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rgbClr val="FFFFFF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buFont typeface="Arial" panose="020B060402020209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36870" name="任意多边形 9"/>
            <p:cNvSpPr>
              <a:spLocks noChangeArrowheads="1"/>
            </p:cNvSpPr>
            <p:nvPr/>
          </p:nvSpPr>
          <p:spPr bwMode="auto">
            <a:xfrm>
              <a:off x="5926426" y="0"/>
              <a:ext cx="2194032" cy="877887"/>
            </a:xfrm>
            <a:custGeom>
              <a:avLst/>
              <a:gdLst>
                <a:gd name="T0" fmla="*/ 0 w 2194718"/>
                <a:gd name="T1" fmla="*/ 0 h 877887"/>
                <a:gd name="T2" fmla="*/ 1755775 w 2194718"/>
                <a:gd name="T3" fmla="*/ 0 h 877887"/>
                <a:gd name="T4" fmla="*/ 2194718 w 2194718"/>
                <a:gd name="T5" fmla="*/ 438944 h 877887"/>
                <a:gd name="T6" fmla="*/ 1755775 w 2194718"/>
                <a:gd name="T7" fmla="*/ 877887 h 877887"/>
                <a:gd name="T8" fmla="*/ 0 w 2194718"/>
                <a:gd name="T9" fmla="*/ 877887 h 877887"/>
                <a:gd name="T10" fmla="*/ 438944 w 2194718"/>
                <a:gd name="T11" fmla="*/ 438944 h 877887"/>
                <a:gd name="T12" fmla="*/ 0 w 2194718"/>
                <a:gd name="T13" fmla="*/ 0 h 877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4718" h="877887">
                  <a:moveTo>
                    <a:pt x="0" y="0"/>
                  </a:moveTo>
                  <a:lnTo>
                    <a:pt x="1755775" y="0"/>
                  </a:lnTo>
                  <a:lnTo>
                    <a:pt x="2194718" y="438944"/>
                  </a:lnTo>
                  <a:lnTo>
                    <a:pt x="1755775" y="877887"/>
                  </a:lnTo>
                  <a:lnTo>
                    <a:pt x="0" y="877887"/>
                  </a:lnTo>
                  <a:lnTo>
                    <a:pt x="438944" y="438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rgbClr val="FFFFFF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buFont typeface="Arial" panose="020B0604020202090204" pitchFamily="34" charset="0"/>
                <a:buNone/>
                <a:defRPr/>
              </a:pPr>
              <a:endParaRPr lang="zh-CN" altLang="en-US"/>
            </a:p>
          </p:txBody>
        </p:sp>
      </p:grpSp>
      <p:grpSp>
        <p:nvGrpSpPr>
          <p:cNvPr id="132100" name="组合 30"/>
          <p:cNvGrpSpPr/>
          <p:nvPr/>
        </p:nvGrpSpPr>
        <p:grpSpPr bwMode="auto">
          <a:xfrm>
            <a:off x="3475038" y="4783138"/>
            <a:ext cx="3046412" cy="992187"/>
            <a:chOff x="0" y="0"/>
            <a:chExt cx="3046360" cy="992803"/>
          </a:xfrm>
        </p:grpSpPr>
        <p:sp>
          <p:nvSpPr>
            <p:cNvPr id="36872" name="矩形 13"/>
            <p:cNvSpPr>
              <a:spLocks noChangeArrowheads="1"/>
            </p:cNvSpPr>
            <p:nvPr/>
          </p:nvSpPr>
          <p:spPr bwMode="auto">
            <a:xfrm>
              <a:off x="0" y="208091"/>
              <a:ext cx="3046360" cy="784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36873" name="文本框 83"/>
            <p:cNvSpPr txBox="1">
              <a:spLocks noChangeArrowheads="1"/>
            </p:cNvSpPr>
            <p:nvPr/>
          </p:nvSpPr>
          <p:spPr bwMode="auto">
            <a:xfrm>
              <a:off x="103185" y="0"/>
              <a:ext cx="811199" cy="2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6874" name="直接连接符 120"/>
            <p:cNvCxnSpPr>
              <a:cxnSpLocks noChangeShapeType="1"/>
            </p:cNvCxnSpPr>
            <p:nvPr/>
          </p:nvCxnSpPr>
          <p:spPr bwMode="auto">
            <a:xfrm>
              <a:off x="103185" y="46066"/>
              <a:ext cx="0" cy="169968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2101" name="组合 37"/>
          <p:cNvGrpSpPr/>
          <p:nvPr/>
        </p:nvGrpSpPr>
        <p:grpSpPr bwMode="auto">
          <a:xfrm>
            <a:off x="7581900" y="4783138"/>
            <a:ext cx="3046413" cy="963612"/>
            <a:chOff x="0" y="0"/>
            <a:chExt cx="3046360" cy="964256"/>
          </a:xfrm>
        </p:grpSpPr>
        <p:sp>
          <p:nvSpPr>
            <p:cNvPr id="36876" name="矩形 13"/>
            <p:cNvSpPr>
              <a:spLocks noChangeArrowheads="1"/>
            </p:cNvSpPr>
            <p:nvPr/>
          </p:nvSpPr>
          <p:spPr bwMode="auto">
            <a:xfrm>
              <a:off x="0" y="208101"/>
              <a:ext cx="3046360" cy="756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36877" name="文本框 83"/>
            <p:cNvSpPr txBox="1">
              <a:spLocks noChangeArrowheads="1"/>
            </p:cNvSpPr>
            <p:nvPr/>
          </p:nvSpPr>
          <p:spPr bwMode="auto">
            <a:xfrm>
              <a:off x="103186" y="0"/>
              <a:ext cx="811198" cy="26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32113" name="直接连接符 120"/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1C2E4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2102" name="组合 41"/>
          <p:cNvGrpSpPr/>
          <p:nvPr/>
        </p:nvGrpSpPr>
        <p:grpSpPr bwMode="auto">
          <a:xfrm>
            <a:off x="2216150" y="1790700"/>
            <a:ext cx="3046413" cy="963613"/>
            <a:chOff x="0" y="0"/>
            <a:chExt cx="3046360" cy="964255"/>
          </a:xfrm>
        </p:grpSpPr>
        <p:sp>
          <p:nvSpPr>
            <p:cNvPr id="36880" name="矩形 13"/>
            <p:cNvSpPr>
              <a:spLocks noChangeArrowheads="1"/>
            </p:cNvSpPr>
            <p:nvPr/>
          </p:nvSpPr>
          <p:spPr bwMode="auto">
            <a:xfrm>
              <a:off x="0" y="208102"/>
              <a:ext cx="3046360" cy="756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36881" name="文本框 83"/>
            <p:cNvSpPr txBox="1">
              <a:spLocks noChangeArrowheads="1"/>
            </p:cNvSpPr>
            <p:nvPr/>
          </p:nvSpPr>
          <p:spPr bwMode="auto">
            <a:xfrm>
              <a:off x="103186" y="0"/>
              <a:ext cx="811198" cy="26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32110" name="直接连接符 120"/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1C2E4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2103" name="组合 45"/>
          <p:cNvGrpSpPr/>
          <p:nvPr/>
        </p:nvGrpSpPr>
        <p:grpSpPr bwMode="auto">
          <a:xfrm>
            <a:off x="5918200" y="1790700"/>
            <a:ext cx="3046413" cy="963613"/>
            <a:chOff x="0" y="0"/>
            <a:chExt cx="3046360" cy="964255"/>
          </a:xfrm>
        </p:grpSpPr>
        <p:sp>
          <p:nvSpPr>
            <p:cNvPr id="36884" name="矩形 13"/>
            <p:cNvSpPr>
              <a:spLocks noChangeArrowheads="1"/>
            </p:cNvSpPr>
            <p:nvPr/>
          </p:nvSpPr>
          <p:spPr bwMode="auto">
            <a:xfrm>
              <a:off x="0" y="208102"/>
              <a:ext cx="3046360" cy="756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36885" name="文本框 83"/>
            <p:cNvSpPr txBox="1">
              <a:spLocks noChangeArrowheads="1"/>
            </p:cNvSpPr>
            <p:nvPr/>
          </p:nvSpPr>
          <p:spPr bwMode="auto">
            <a:xfrm>
              <a:off x="103186" y="0"/>
              <a:ext cx="811198" cy="26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32107" name="直接连接符 120"/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225F7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32104" name="图片 23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0" y="0"/>
            <a:ext cx="2947988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32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6" name="组合 2"/>
          <p:cNvGrpSpPr/>
          <p:nvPr/>
        </p:nvGrpSpPr>
        <p:grpSpPr bwMode="auto">
          <a:xfrm>
            <a:off x="4354513" y="2198688"/>
            <a:ext cx="3705225" cy="3694112"/>
            <a:chOff x="0" y="0"/>
            <a:chExt cx="3704266" cy="3693405"/>
          </a:xfrm>
        </p:grpSpPr>
        <p:sp>
          <p:nvSpPr>
            <p:cNvPr id="37891" name="菱形 1"/>
            <p:cNvSpPr>
              <a:spLocks noChangeArrowheads="1"/>
            </p:cNvSpPr>
            <p:nvPr/>
          </p:nvSpPr>
          <p:spPr bwMode="auto">
            <a:xfrm>
              <a:off x="969711" y="0"/>
              <a:ext cx="1745798" cy="1745916"/>
            </a:xfrm>
            <a:prstGeom prst="diamond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buFont typeface="Arial" panose="020B0604020202090204" pitchFamily="34" charset="0"/>
                <a:buNone/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892" name="菱形 5"/>
            <p:cNvSpPr>
              <a:spLocks noChangeArrowheads="1"/>
            </p:cNvSpPr>
            <p:nvPr/>
          </p:nvSpPr>
          <p:spPr bwMode="auto">
            <a:xfrm>
              <a:off x="0" y="972951"/>
              <a:ext cx="1745798" cy="1747503"/>
            </a:xfrm>
            <a:prstGeom prst="diamon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buFont typeface="Arial" panose="020B0604020202090204" pitchFamily="34" charset="0"/>
                <a:buNone/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893" name="菱形 6"/>
            <p:cNvSpPr>
              <a:spLocks noChangeArrowheads="1"/>
            </p:cNvSpPr>
            <p:nvPr/>
          </p:nvSpPr>
          <p:spPr bwMode="auto">
            <a:xfrm>
              <a:off x="969711" y="1947489"/>
              <a:ext cx="1745798" cy="1745916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buFont typeface="Arial" panose="020B0604020202090204" pitchFamily="34" charset="0"/>
                <a:buNone/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894" name="菱形 7"/>
            <p:cNvSpPr>
              <a:spLocks noChangeArrowheads="1"/>
            </p:cNvSpPr>
            <p:nvPr/>
          </p:nvSpPr>
          <p:spPr bwMode="auto">
            <a:xfrm>
              <a:off x="1958468" y="972951"/>
              <a:ext cx="1745798" cy="1747503"/>
            </a:xfrm>
            <a:prstGeom prst="diamon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buFont typeface="Arial" panose="020B0604020202090204" pitchFamily="34" charset="0"/>
                <a:buNone/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4147" name="组合 21"/>
          <p:cNvGrpSpPr/>
          <p:nvPr/>
        </p:nvGrpSpPr>
        <p:grpSpPr bwMode="auto">
          <a:xfrm>
            <a:off x="1143000" y="3321050"/>
            <a:ext cx="3046413" cy="963613"/>
            <a:chOff x="0" y="0"/>
            <a:chExt cx="3046360" cy="963088"/>
          </a:xfrm>
        </p:grpSpPr>
        <p:sp>
          <p:nvSpPr>
            <p:cNvPr id="37896" name="矩形 13"/>
            <p:cNvSpPr>
              <a:spLocks noChangeArrowheads="1"/>
            </p:cNvSpPr>
            <p:nvPr/>
          </p:nvSpPr>
          <p:spPr bwMode="auto">
            <a:xfrm>
              <a:off x="0" y="207850"/>
              <a:ext cx="3046360" cy="755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37897" name="文本框 83"/>
            <p:cNvSpPr txBox="1">
              <a:spLocks noChangeArrowheads="1"/>
            </p:cNvSpPr>
            <p:nvPr/>
          </p:nvSpPr>
          <p:spPr bwMode="auto">
            <a:xfrm>
              <a:off x="103186" y="0"/>
              <a:ext cx="811198" cy="26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34164" name="直接连接符 120"/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1C2E4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4148" name="组合 21"/>
          <p:cNvGrpSpPr/>
          <p:nvPr/>
        </p:nvGrpSpPr>
        <p:grpSpPr bwMode="auto">
          <a:xfrm>
            <a:off x="8304213" y="3530600"/>
            <a:ext cx="3046412" cy="963613"/>
            <a:chOff x="0" y="0"/>
            <a:chExt cx="3046360" cy="963088"/>
          </a:xfrm>
        </p:grpSpPr>
        <p:sp>
          <p:nvSpPr>
            <p:cNvPr id="37900" name="矩形 13"/>
            <p:cNvSpPr>
              <a:spLocks noChangeArrowheads="1"/>
            </p:cNvSpPr>
            <p:nvPr/>
          </p:nvSpPr>
          <p:spPr bwMode="auto">
            <a:xfrm>
              <a:off x="0" y="207850"/>
              <a:ext cx="3046360" cy="755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37901" name="文本框 83"/>
            <p:cNvSpPr txBox="1">
              <a:spLocks noChangeArrowheads="1"/>
            </p:cNvSpPr>
            <p:nvPr/>
          </p:nvSpPr>
          <p:spPr bwMode="auto">
            <a:xfrm>
              <a:off x="103185" y="0"/>
              <a:ext cx="811199" cy="26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34161" name="直接连接符 120"/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1C2E4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4149" name="组合 21"/>
          <p:cNvGrpSpPr/>
          <p:nvPr/>
        </p:nvGrpSpPr>
        <p:grpSpPr bwMode="auto">
          <a:xfrm>
            <a:off x="4789488" y="1169988"/>
            <a:ext cx="3046412" cy="963612"/>
            <a:chOff x="0" y="0"/>
            <a:chExt cx="3046360" cy="963088"/>
          </a:xfrm>
        </p:grpSpPr>
        <p:sp>
          <p:nvSpPr>
            <p:cNvPr id="37904" name="矩形 13"/>
            <p:cNvSpPr>
              <a:spLocks noChangeArrowheads="1"/>
            </p:cNvSpPr>
            <p:nvPr/>
          </p:nvSpPr>
          <p:spPr bwMode="auto">
            <a:xfrm>
              <a:off x="0" y="207849"/>
              <a:ext cx="3046360" cy="755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37905" name="文本框 83"/>
            <p:cNvSpPr txBox="1">
              <a:spLocks noChangeArrowheads="1"/>
            </p:cNvSpPr>
            <p:nvPr/>
          </p:nvSpPr>
          <p:spPr bwMode="auto">
            <a:xfrm>
              <a:off x="103185" y="0"/>
              <a:ext cx="811199" cy="26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34158" name="直接连接符 120"/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1C2E4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4150" name="组合 21"/>
          <p:cNvGrpSpPr/>
          <p:nvPr/>
        </p:nvGrpSpPr>
        <p:grpSpPr bwMode="auto">
          <a:xfrm>
            <a:off x="4789488" y="5829300"/>
            <a:ext cx="3046412" cy="963613"/>
            <a:chOff x="0" y="0"/>
            <a:chExt cx="3046360" cy="963088"/>
          </a:xfrm>
        </p:grpSpPr>
        <p:sp>
          <p:nvSpPr>
            <p:cNvPr id="37908" name="矩形 13"/>
            <p:cNvSpPr>
              <a:spLocks noChangeArrowheads="1"/>
            </p:cNvSpPr>
            <p:nvPr/>
          </p:nvSpPr>
          <p:spPr bwMode="auto">
            <a:xfrm>
              <a:off x="0" y="207850"/>
              <a:ext cx="3046360" cy="755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37909" name="文本框 83"/>
            <p:cNvSpPr txBox="1">
              <a:spLocks noChangeArrowheads="1"/>
            </p:cNvSpPr>
            <p:nvPr/>
          </p:nvSpPr>
          <p:spPr bwMode="auto">
            <a:xfrm>
              <a:off x="103185" y="0"/>
              <a:ext cx="811199" cy="26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34155" name="直接连接符 120"/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1C2E4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" name="文本框 32"/>
          <p:cNvSpPr txBox="1">
            <a:spLocks noChangeArrowheads="1"/>
          </p:cNvSpPr>
          <p:nvPr/>
        </p:nvSpPr>
        <p:spPr bwMode="auto">
          <a:xfrm>
            <a:off x="2395538" y="668338"/>
            <a:ext cx="279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About Our Goal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4152" name="图片 25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0" y="0"/>
            <a:ext cx="2947988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14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914" name="直接连接符 2"/>
          <p:cNvCxnSpPr>
            <a:cxnSpLocks noChangeShapeType="1"/>
          </p:cNvCxnSpPr>
          <p:nvPr/>
        </p:nvCxnSpPr>
        <p:spPr bwMode="auto">
          <a:xfrm>
            <a:off x="1152525" y="4248150"/>
            <a:ext cx="9742488" cy="0"/>
          </a:xfrm>
          <a:prstGeom prst="line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15" name="椭圆 3"/>
          <p:cNvSpPr>
            <a:spLocks noChangeArrowheads="1"/>
          </p:cNvSpPr>
          <p:nvPr/>
        </p:nvSpPr>
        <p:spPr bwMode="auto">
          <a:xfrm>
            <a:off x="8648700" y="3632200"/>
            <a:ext cx="1284288" cy="12827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Font typeface="Arial" panose="020B0604020202090204" pitchFamily="34" charset="0"/>
              <a:buNone/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916" name="椭圆 26"/>
          <p:cNvSpPr>
            <a:spLocks noChangeArrowheads="1"/>
          </p:cNvSpPr>
          <p:nvPr/>
        </p:nvSpPr>
        <p:spPr bwMode="auto">
          <a:xfrm>
            <a:off x="6411913" y="3673475"/>
            <a:ext cx="1284287" cy="12827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Font typeface="Arial" panose="020B0604020202090204" pitchFamily="34" charset="0"/>
              <a:buNone/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917" name="椭圆 27"/>
          <p:cNvSpPr>
            <a:spLocks noChangeArrowheads="1"/>
          </p:cNvSpPr>
          <p:nvPr/>
        </p:nvSpPr>
        <p:spPr bwMode="auto">
          <a:xfrm>
            <a:off x="4175125" y="3673475"/>
            <a:ext cx="1284288" cy="12827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Font typeface="Arial" panose="020B0604020202090204" pitchFamily="34" charset="0"/>
              <a:buNone/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918" name="椭圆 28"/>
          <p:cNvSpPr>
            <a:spLocks noChangeArrowheads="1"/>
          </p:cNvSpPr>
          <p:nvPr/>
        </p:nvSpPr>
        <p:spPr bwMode="auto">
          <a:xfrm>
            <a:off x="1939925" y="3673475"/>
            <a:ext cx="1282700" cy="12827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Font typeface="Arial" panose="020B0604020202090204" pitchFamily="34" charset="0"/>
              <a:buNone/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919" name="文本框 4"/>
          <p:cNvSpPr txBox="1">
            <a:spLocks noChangeArrowheads="1"/>
          </p:cNvSpPr>
          <p:nvPr/>
        </p:nvSpPr>
        <p:spPr bwMode="auto">
          <a:xfrm>
            <a:off x="2163763" y="6121400"/>
            <a:ext cx="776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2011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36200" name="直接连接符 11"/>
          <p:cNvCxnSpPr>
            <a:cxnSpLocks noChangeShapeType="1"/>
          </p:cNvCxnSpPr>
          <p:nvPr/>
        </p:nvCxnSpPr>
        <p:spPr bwMode="auto">
          <a:xfrm>
            <a:off x="2552700" y="5018088"/>
            <a:ext cx="0" cy="1028700"/>
          </a:xfrm>
          <a:prstGeom prst="line">
            <a:avLst/>
          </a:prstGeom>
          <a:noFill/>
          <a:ln w="28575">
            <a:solidFill>
              <a:srgbClr val="2C3441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1" name="文本框 33"/>
          <p:cNvSpPr txBox="1">
            <a:spLocks noChangeArrowheads="1"/>
          </p:cNvSpPr>
          <p:nvPr/>
        </p:nvSpPr>
        <p:spPr bwMode="auto">
          <a:xfrm>
            <a:off x="4376738" y="6121400"/>
            <a:ext cx="5212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2018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36202" name="直接连接符 34"/>
          <p:cNvCxnSpPr>
            <a:cxnSpLocks noChangeShapeType="1"/>
          </p:cNvCxnSpPr>
          <p:nvPr/>
        </p:nvCxnSpPr>
        <p:spPr bwMode="auto">
          <a:xfrm>
            <a:off x="4765675" y="5018088"/>
            <a:ext cx="0" cy="1028700"/>
          </a:xfrm>
          <a:prstGeom prst="line">
            <a:avLst/>
          </a:prstGeom>
          <a:noFill/>
          <a:ln w="28575">
            <a:solidFill>
              <a:srgbClr val="2C3441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3" name="文本框 49"/>
          <p:cNvSpPr txBox="1">
            <a:spLocks noChangeArrowheads="1"/>
          </p:cNvSpPr>
          <p:nvPr/>
        </p:nvSpPr>
        <p:spPr bwMode="auto">
          <a:xfrm>
            <a:off x="6742113" y="6121400"/>
            <a:ext cx="5196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2019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36204" name="直接连接符 50"/>
          <p:cNvCxnSpPr>
            <a:cxnSpLocks noChangeShapeType="1"/>
          </p:cNvCxnSpPr>
          <p:nvPr/>
        </p:nvCxnSpPr>
        <p:spPr bwMode="auto">
          <a:xfrm>
            <a:off x="7129463" y="5018088"/>
            <a:ext cx="0" cy="1028700"/>
          </a:xfrm>
          <a:prstGeom prst="line">
            <a:avLst/>
          </a:prstGeom>
          <a:noFill/>
          <a:ln w="28575">
            <a:solidFill>
              <a:srgbClr val="2C3441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5" name="文本框 51"/>
          <p:cNvSpPr txBox="1">
            <a:spLocks noChangeArrowheads="1"/>
          </p:cNvSpPr>
          <p:nvPr/>
        </p:nvSpPr>
        <p:spPr bwMode="auto">
          <a:xfrm>
            <a:off x="8932863" y="6121400"/>
            <a:ext cx="5517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20XX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cxnSp>
        <p:nvCxnSpPr>
          <p:cNvPr id="136206" name="直接连接符 52"/>
          <p:cNvCxnSpPr>
            <a:cxnSpLocks noChangeShapeType="1"/>
          </p:cNvCxnSpPr>
          <p:nvPr/>
        </p:nvCxnSpPr>
        <p:spPr bwMode="auto">
          <a:xfrm>
            <a:off x="9321800" y="4976813"/>
            <a:ext cx="0" cy="1028700"/>
          </a:xfrm>
          <a:prstGeom prst="line">
            <a:avLst/>
          </a:prstGeom>
          <a:noFill/>
          <a:ln w="28575">
            <a:solidFill>
              <a:srgbClr val="2C3441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6207" name="组合 53"/>
          <p:cNvGrpSpPr/>
          <p:nvPr/>
        </p:nvGrpSpPr>
        <p:grpSpPr bwMode="auto">
          <a:xfrm>
            <a:off x="1682750" y="2398713"/>
            <a:ext cx="2403475" cy="1222375"/>
            <a:chOff x="0" y="0"/>
            <a:chExt cx="3046360" cy="1223749"/>
          </a:xfrm>
        </p:grpSpPr>
        <p:sp>
          <p:nvSpPr>
            <p:cNvPr id="38928" name="矩形 13"/>
            <p:cNvSpPr>
              <a:spLocks noChangeArrowheads="1"/>
            </p:cNvSpPr>
            <p:nvPr/>
          </p:nvSpPr>
          <p:spPr bwMode="auto">
            <a:xfrm>
              <a:off x="0" y="208196"/>
              <a:ext cx="3046360" cy="10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38929" name="文本框 83"/>
            <p:cNvSpPr txBox="1">
              <a:spLocks noChangeArrowheads="1"/>
            </p:cNvSpPr>
            <p:nvPr/>
          </p:nvSpPr>
          <p:spPr bwMode="auto">
            <a:xfrm>
              <a:off x="102619" y="0"/>
              <a:ext cx="1030209" cy="262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36224" name="直接连接符 120"/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1C2E4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6208" name="组合 57"/>
          <p:cNvGrpSpPr/>
          <p:nvPr/>
        </p:nvGrpSpPr>
        <p:grpSpPr bwMode="auto">
          <a:xfrm>
            <a:off x="3959225" y="2398713"/>
            <a:ext cx="2403475" cy="1222375"/>
            <a:chOff x="0" y="0"/>
            <a:chExt cx="3046360" cy="1223749"/>
          </a:xfrm>
        </p:grpSpPr>
        <p:sp>
          <p:nvSpPr>
            <p:cNvPr id="38932" name="矩形 13"/>
            <p:cNvSpPr>
              <a:spLocks noChangeArrowheads="1"/>
            </p:cNvSpPr>
            <p:nvPr/>
          </p:nvSpPr>
          <p:spPr bwMode="auto">
            <a:xfrm>
              <a:off x="0" y="208196"/>
              <a:ext cx="3046360" cy="10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38933" name="文本框 83"/>
            <p:cNvSpPr txBox="1">
              <a:spLocks noChangeArrowheads="1"/>
            </p:cNvSpPr>
            <p:nvPr/>
          </p:nvSpPr>
          <p:spPr bwMode="auto">
            <a:xfrm>
              <a:off x="102619" y="0"/>
              <a:ext cx="1030209" cy="262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36221" name="直接连接符 120"/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1C2E4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6209" name="组合 61"/>
          <p:cNvGrpSpPr/>
          <p:nvPr/>
        </p:nvGrpSpPr>
        <p:grpSpPr bwMode="auto">
          <a:xfrm>
            <a:off x="6234113" y="2398713"/>
            <a:ext cx="2403475" cy="1222375"/>
            <a:chOff x="0" y="0"/>
            <a:chExt cx="3046360" cy="1223749"/>
          </a:xfrm>
        </p:grpSpPr>
        <p:sp>
          <p:nvSpPr>
            <p:cNvPr id="38936" name="矩形 13"/>
            <p:cNvSpPr>
              <a:spLocks noChangeArrowheads="1"/>
            </p:cNvSpPr>
            <p:nvPr/>
          </p:nvSpPr>
          <p:spPr bwMode="auto">
            <a:xfrm>
              <a:off x="0" y="208196"/>
              <a:ext cx="3046360" cy="10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38937" name="文本框 83"/>
            <p:cNvSpPr txBox="1">
              <a:spLocks noChangeArrowheads="1"/>
            </p:cNvSpPr>
            <p:nvPr/>
          </p:nvSpPr>
          <p:spPr bwMode="auto">
            <a:xfrm>
              <a:off x="102618" y="0"/>
              <a:ext cx="1030209" cy="262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36218" name="直接连接符 120"/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1C2E4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6210" name="组合 65"/>
          <p:cNvGrpSpPr/>
          <p:nvPr/>
        </p:nvGrpSpPr>
        <p:grpSpPr bwMode="auto">
          <a:xfrm>
            <a:off x="8509000" y="2398713"/>
            <a:ext cx="2403475" cy="1222375"/>
            <a:chOff x="0" y="0"/>
            <a:chExt cx="3046360" cy="1223749"/>
          </a:xfrm>
        </p:grpSpPr>
        <p:sp>
          <p:nvSpPr>
            <p:cNvPr id="38940" name="矩形 13"/>
            <p:cNvSpPr>
              <a:spLocks noChangeArrowheads="1"/>
            </p:cNvSpPr>
            <p:nvPr/>
          </p:nvSpPr>
          <p:spPr bwMode="auto">
            <a:xfrm>
              <a:off x="0" y="208196"/>
              <a:ext cx="3046360" cy="10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38941" name="文本框 83"/>
            <p:cNvSpPr txBox="1">
              <a:spLocks noChangeArrowheads="1"/>
            </p:cNvSpPr>
            <p:nvPr/>
          </p:nvSpPr>
          <p:spPr bwMode="auto">
            <a:xfrm>
              <a:off x="102619" y="0"/>
              <a:ext cx="1030209" cy="262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36215" name="直接连接符 120"/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1C2E4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" name="文本框 32"/>
          <p:cNvSpPr txBox="1">
            <a:spLocks noChangeArrowheads="1"/>
          </p:cNvSpPr>
          <p:nvPr/>
        </p:nvSpPr>
        <p:spPr bwMode="auto">
          <a:xfrm>
            <a:off x="2395538" y="668338"/>
            <a:ext cx="279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About Our Goal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6212" name="图片 32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0" y="0"/>
            <a:ext cx="2947988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12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图片 17"/>
          <p:cNvPicPr>
            <a:picLocks noChangeAspect="1" noChangeArrowheads="1"/>
          </p:cNvPicPr>
          <p:nvPr/>
        </p:nvPicPr>
        <p:blipFill>
          <a:blip r:embed="rId1" cstate="screen"/>
          <a:srcRect r="-87"/>
          <a:stretch>
            <a:fillRect/>
          </a:stretch>
        </p:blipFill>
        <p:spPr bwMode="auto">
          <a:xfrm>
            <a:off x="0" y="1717675"/>
            <a:ext cx="12203113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矩形 13"/>
          <p:cNvSpPr>
            <a:spLocks noChangeArrowheads="1"/>
          </p:cNvSpPr>
          <p:nvPr/>
        </p:nvSpPr>
        <p:spPr bwMode="auto">
          <a:xfrm>
            <a:off x="1905000" y="5310188"/>
            <a:ext cx="83820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3895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defTabSz="683895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defTabSz="683895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defTabSz="683895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defTabSz="683895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6838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6838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6838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6838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  <a:defRPr/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rPr>
              <a:t>This is an example text . Go ahead and replace it. Add your text here. This is an example text . Go ahead and replace it. Add your text here. This is an example text . Go ahead and replace it. Add your text here. This is an example text . Go ahead and replace it. Add your text here. This is an example text . Go ahead and replace it. Add your text here. This is an example text . Go ahead and replace it. Add your text here.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90204" pitchFamily="34" charset="0"/>
              <a:ea typeface="微软雅黑" panose="020B0503020204020204" pitchFamily="34" charset="-122"/>
              <a:sym typeface="Arial" panose="020B060402020209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  <a:defRPr/>
            </a:pP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90204" pitchFamily="34" charset="0"/>
              <a:ea typeface="微软雅黑" panose="020B0503020204020204" pitchFamily="34" charset="-122"/>
              <a:sym typeface="Arial" panose="020B060402020209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  <a:defRPr/>
            </a:pP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90204" pitchFamily="34" charset="0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sp>
        <p:nvSpPr>
          <p:cNvPr id="5" name="文本框 32"/>
          <p:cNvSpPr txBox="1">
            <a:spLocks noChangeArrowheads="1"/>
          </p:cNvSpPr>
          <p:nvPr/>
        </p:nvSpPr>
        <p:spPr bwMode="auto">
          <a:xfrm>
            <a:off x="2395538" y="668338"/>
            <a:ext cx="279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About Our Goal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8245" name="图片 5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947988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47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9"/>
          <p:cNvSpPr>
            <a:spLocks noChangeArrowheads="1"/>
          </p:cNvSpPr>
          <p:nvPr/>
        </p:nvSpPr>
        <p:spPr bwMode="auto">
          <a:xfrm>
            <a:off x="1379538" y="3733800"/>
            <a:ext cx="9758362" cy="2390775"/>
          </a:xfrm>
          <a:prstGeom prst="rect">
            <a:avLst/>
          </a:prstGeom>
          <a:solidFill>
            <a:schemeClr val="tx1">
              <a:lumMod val="85000"/>
              <a:lumOff val="15000"/>
              <a:alpha val="76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Font typeface="Arial" panose="020B060402020209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0291" name="矩形 13"/>
          <p:cNvSpPr>
            <a:spLocks noChangeArrowheads="1"/>
          </p:cNvSpPr>
          <p:nvPr/>
        </p:nvSpPr>
        <p:spPr bwMode="auto">
          <a:xfrm>
            <a:off x="1557338" y="4049713"/>
            <a:ext cx="2662237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rPr>
              <a:t>This is an example text . Go ahead and replace it. Add your text here. This is an example text . Go ahead and replace it. Add your text here. This is an example text . Go ahead and replace it. Add your text here. This is an example text . Go ahead and replace it. Add your text here.</a:t>
            </a:r>
            <a:endParaRPr lang="zh-CN" altLang="en-US" sz="1000">
              <a:solidFill>
                <a:schemeClr val="bg1"/>
              </a:solidFill>
              <a:latin typeface="Arial" panose="020B0604020202090204" pitchFamily="34" charset="0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sp>
        <p:nvSpPr>
          <p:cNvPr id="140292" name="矩形 13"/>
          <p:cNvSpPr>
            <a:spLocks noChangeArrowheads="1"/>
          </p:cNvSpPr>
          <p:nvPr/>
        </p:nvSpPr>
        <p:spPr bwMode="auto">
          <a:xfrm>
            <a:off x="8255000" y="4048125"/>
            <a:ext cx="2662238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rPr>
              <a:t>This is an example text . Go ahead and replace it. Add your text here. This is an example text . Go ahead and replace it. Add your text here. This is an example text . Go ahead and replace it. Add your text here. This is an example text . Go ahead and replace it. Add your text here.</a:t>
            </a:r>
            <a:endParaRPr lang="zh-CN" altLang="en-US" sz="1000">
              <a:solidFill>
                <a:schemeClr val="bg1"/>
              </a:solidFill>
              <a:latin typeface="Arial" panose="020B0604020202090204" pitchFamily="34" charset="0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sp>
        <p:nvSpPr>
          <p:cNvPr id="140293" name="矩形 13"/>
          <p:cNvSpPr>
            <a:spLocks noChangeArrowheads="1"/>
          </p:cNvSpPr>
          <p:nvPr/>
        </p:nvSpPr>
        <p:spPr bwMode="auto">
          <a:xfrm>
            <a:off x="4873625" y="4048125"/>
            <a:ext cx="2662238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rPr>
              <a:t>This is an example text . Go ahead and replace it. Add your text here. This is an example text . Go ahead and replace it. Add your text here. This is an example text . Go ahead and replace it. Add your text here. This is an example text . Go ahead and replace it. Add your text here.</a:t>
            </a:r>
            <a:endParaRPr lang="zh-CN" altLang="en-US" sz="1000">
              <a:solidFill>
                <a:schemeClr val="bg1"/>
              </a:solidFill>
              <a:latin typeface="Arial" panose="020B0604020202090204" pitchFamily="34" charset="0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cxnSp>
        <p:nvCxnSpPr>
          <p:cNvPr id="140294" name="直接连接符 2"/>
          <p:cNvCxnSpPr>
            <a:cxnSpLocks noChangeShapeType="1"/>
          </p:cNvCxnSpPr>
          <p:nvPr/>
        </p:nvCxnSpPr>
        <p:spPr bwMode="auto">
          <a:xfrm>
            <a:off x="4445000" y="4127500"/>
            <a:ext cx="0" cy="1603375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0295" name="直接连接符 23"/>
          <p:cNvCxnSpPr>
            <a:cxnSpLocks noChangeShapeType="1"/>
          </p:cNvCxnSpPr>
          <p:nvPr/>
        </p:nvCxnSpPr>
        <p:spPr bwMode="auto">
          <a:xfrm>
            <a:off x="7785100" y="4127500"/>
            <a:ext cx="0" cy="1603375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 advTm="588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文本框 16" hidden="1"/>
          <p:cNvSpPr txBox="1">
            <a:spLocks noChangeArrowheads="1"/>
          </p:cNvSpPr>
          <p:nvPr/>
        </p:nvSpPr>
        <p:spPr bwMode="auto">
          <a:xfrm>
            <a:off x="4781550" y="3502025"/>
            <a:ext cx="3109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2800" b="1">
                <a:solidFill>
                  <a:srgbClr val="007BC6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Company </a:t>
            </a:r>
            <a:r>
              <a:rPr lang="en-US" altLang="zh-CN" sz="2800" b="1">
                <a:solidFill>
                  <a:srgbClr val="2C344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name</a:t>
            </a:r>
            <a:endParaRPr lang="zh-CN" altLang="en-US" sz="2800" b="1">
              <a:solidFill>
                <a:srgbClr val="2C344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40963" name="文本框 18"/>
          <p:cNvSpPr txBox="1">
            <a:spLocks noChangeArrowheads="1"/>
          </p:cNvSpPr>
          <p:nvPr/>
        </p:nvSpPr>
        <p:spPr bwMode="auto">
          <a:xfrm>
            <a:off x="3944938" y="3716338"/>
            <a:ext cx="4273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Company or person name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40964" name="文本框 19"/>
          <p:cNvSpPr txBox="1">
            <a:spLocks noChangeArrowheads="1"/>
          </p:cNvSpPr>
          <p:nvPr/>
        </p:nvSpPr>
        <p:spPr bwMode="auto">
          <a:xfrm>
            <a:off x="2835275" y="3059113"/>
            <a:ext cx="6650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sz="32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THANK YOU FOR WATCHING</a:t>
            </a:r>
            <a:endParaRPr lang="zh-CN" altLang="en-US" sz="3200" b="1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pic>
        <p:nvPicPr>
          <p:cNvPr id="142342" name="图片 6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6505575" y="-4763"/>
            <a:ext cx="5686425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322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2"/>
          <p:cNvSpPr txBox="1">
            <a:spLocks noChangeArrowheads="1"/>
          </p:cNvSpPr>
          <p:nvPr/>
        </p:nvSpPr>
        <p:spPr bwMode="auto">
          <a:xfrm>
            <a:off x="3038475" y="3013075"/>
            <a:ext cx="6673850" cy="8318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5B463F"/>
            </a:solidFill>
            <a:miter lim="800000"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About Our Company</a:t>
            </a:r>
            <a:endParaRPr lang="en-US" altLang="zh-CN" sz="4800" b="1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7283" name="文本框 3"/>
          <p:cNvSpPr txBox="1">
            <a:spLocks noChangeArrowheads="1"/>
          </p:cNvSpPr>
          <p:nvPr/>
        </p:nvSpPr>
        <p:spPr bwMode="auto">
          <a:xfrm>
            <a:off x="5276850" y="4149725"/>
            <a:ext cx="1638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3600" b="1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Part.1</a:t>
            </a:r>
            <a:endParaRPr lang="zh-CN" altLang="en-US" sz="3600" b="1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</p:cSld>
  <p:clrMapOvr>
    <a:masterClrMapping/>
  </p:clrMapOvr>
  <p:transition spd="slow" advTm="1066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图片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322263" y="1898650"/>
            <a:ext cx="4779962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506" name="直接连接符 7"/>
          <p:cNvCxnSpPr>
            <a:cxnSpLocks noChangeShapeType="1"/>
          </p:cNvCxnSpPr>
          <p:nvPr/>
        </p:nvCxnSpPr>
        <p:spPr bwMode="auto">
          <a:xfrm>
            <a:off x="5416550" y="1898650"/>
            <a:ext cx="0" cy="3186113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07" name="文本框 8"/>
          <p:cNvSpPr txBox="1">
            <a:spLocks noChangeArrowheads="1"/>
          </p:cNvSpPr>
          <p:nvPr/>
        </p:nvSpPr>
        <p:spPr bwMode="auto">
          <a:xfrm>
            <a:off x="2592388" y="842963"/>
            <a:ext cx="35988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About Our Company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9333" name="组合 17"/>
          <p:cNvGrpSpPr/>
          <p:nvPr/>
        </p:nvGrpSpPr>
        <p:grpSpPr bwMode="auto">
          <a:xfrm>
            <a:off x="5730875" y="1898650"/>
            <a:ext cx="3046413" cy="992188"/>
            <a:chOff x="0" y="0"/>
            <a:chExt cx="3046360" cy="964255"/>
          </a:xfrm>
        </p:grpSpPr>
        <p:sp>
          <p:nvSpPr>
            <p:cNvPr id="21509" name="矩形 13"/>
            <p:cNvSpPr>
              <a:spLocks noChangeArrowheads="1"/>
            </p:cNvSpPr>
            <p:nvPr/>
          </p:nvSpPr>
          <p:spPr bwMode="auto">
            <a:xfrm>
              <a:off x="0" y="208279"/>
              <a:ext cx="3046360" cy="755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21510" name="文本框 83"/>
            <p:cNvSpPr txBox="1">
              <a:spLocks noChangeArrowheads="1"/>
            </p:cNvSpPr>
            <p:nvPr/>
          </p:nvSpPr>
          <p:spPr bwMode="auto">
            <a:xfrm>
              <a:off x="103186" y="0"/>
              <a:ext cx="811198" cy="262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99357" name="直接连接符 120"/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9334" name="组合 22"/>
          <p:cNvGrpSpPr/>
          <p:nvPr/>
        </p:nvGrpSpPr>
        <p:grpSpPr bwMode="auto">
          <a:xfrm>
            <a:off x="5729288" y="3014663"/>
            <a:ext cx="3044825" cy="992187"/>
            <a:chOff x="0" y="0"/>
            <a:chExt cx="3046360" cy="963088"/>
          </a:xfrm>
        </p:grpSpPr>
        <p:sp>
          <p:nvSpPr>
            <p:cNvPr id="21513" name="矩形 13"/>
            <p:cNvSpPr>
              <a:spLocks noChangeArrowheads="1"/>
            </p:cNvSpPr>
            <p:nvPr/>
          </p:nvSpPr>
          <p:spPr bwMode="auto">
            <a:xfrm>
              <a:off x="0" y="208027"/>
              <a:ext cx="3046360" cy="755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21514" name="文本框 83"/>
            <p:cNvSpPr txBox="1">
              <a:spLocks noChangeArrowheads="1"/>
            </p:cNvSpPr>
            <p:nvPr/>
          </p:nvSpPr>
          <p:spPr bwMode="auto">
            <a:xfrm>
              <a:off x="103239" y="0"/>
              <a:ext cx="811622" cy="261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99354" name="直接连接符 120"/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9335" name="组合 26"/>
          <p:cNvGrpSpPr/>
          <p:nvPr/>
        </p:nvGrpSpPr>
        <p:grpSpPr bwMode="auto">
          <a:xfrm>
            <a:off x="5729288" y="4132263"/>
            <a:ext cx="3044825" cy="992187"/>
            <a:chOff x="0" y="0"/>
            <a:chExt cx="3046360" cy="992803"/>
          </a:xfrm>
        </p:grpSpPr>
        <p:sp>
          <p:nvSpPr>
            <p:cNvPr id="21517" name="矩形 13"/>
            <p:cNvSpPr>
              <a:spLocks noChangeArrowheads="1"/>
            </p:cNvSpPr>
            <p:nvPr/>
          </p:nvSpPr>
          <p:spPr bwMode="auto">
            <a:xfrm>
              <a:off x="0" y="208091"/>
              <a:ext cx="3046360" cy="784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21518" name="文本框 83"/>
            <p:cNvSpPr txBox="1">
              <a:spLocks noChangeArrowheads="1"/>
            </p:cNvSpPr>
            <p:nvPr/>
          </p:nvSpPr>
          <p:spPr bwMode="auto">
            <a:xfrm>
              <a:off x="103239" y="0"/>
              <a:ext cx="811622" cy="2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99351" name="直接连接符 120"/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9336" name="组合 30"/>
          <p:cNvGrpSpPr/>
          <p:nvPr/>
        </p:nvGrpSpPr>
        <p:grpSpPr bwMode="auto">
          <a:xfrm>
            <a:off x="8802688" y="1898650"/>
            <a:ext cx="3046412" cy="992188"/>
            <a:chOff x="0" y="0"/>
            <a:chExt cx="3046360" cy="992802"/>
          </a:xfrm>
        </p:grpSpPr>
        <p:sp>
          <p:nvSpPr>
            <p:cNvPr id="21521" name="矩形 13"/>
            <p:cNvSpPr>
              <a:spLocks noChangeArrowheads="1"/>
            </p:cNvSpPr>
            <p:nvPr/>
          </p:nvSpPr>
          <p:spPr bwMode="auto">
            <a:xfrm>
              <a:off x="0" y="208092"/>
              <a:ext cx="3046360" cy="784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21522" name="文本框 83"/>
            <p:cNvSpPr txBox="1">
              <a:spLocks noChangeArrowheads="1"/>
            </p:cNvSpPr>
            <p:nvPr/>
          </p:nvSpPr>
          <p:spPr bwMode="auto">
            <a:xfrm>
              <a:off x="103185" y="0"/>
              <a:ext cx="811199" cy="2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99348" name="直接连接符 120"/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9337" name="组合 34"/>
          <p:cNvGrpSpPr/>
          <p:nvPr/>
        </p:nvGrpSpPr>
        <p:grpSpPr bwMode="auto">
          <a:xfrm>
            <a:off x="8801100" y="3014663"/>
            <a:ext cx="3046413" cy="992187"/>
            <a:chOff x="0" y="0"/>
            <a:chExt cx="3046360" cy="991591"/>
          </a:xfrm>
        </p:grpSpPr>
        <p:sp>
          <p:nvSpPr>
            <p:cNvPr id="21525" name="矩形 13"/>
            <p:cNvSpPr>
              <a:spLocks noChangeArrowheads="1"/>
            </p:cNvSpPr>
            <p:nvPr/>
          </p:nvSpPr>
          <p:spPr bwMode="auto">
            <a:xfrm>
              <a:off x="0" y="207837"/>
              <a:ext cx="3046360" cy="783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21526" name="文本框 83"/>
            <p:cNvSpPr txBox="1">
              <a:spLocks noChangeArrowheads="1"/>
            </p:cNvSpPr>
            <p:nvPr/>
          </p:nvSpPr>
          <p:spPr bwMode="auto">
            <a:xfrm>
              <a:off x="103186" y="0"/>
              <a:ext cx="811198" cy="261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99345" name="直接连接符 120"/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9338" name="组合 38"/>
          <p:cNvGrpSpPr/>
          <p:nvPr/>
        </p:nvGrpSpPr>
        <p:grpSpPr bwMode="auto">
          <a:xfrm>
            <a:off x="8801100" y="4132263"/>
            <a:ext cx="3046413" cy="992187"/>
            <a:chOff x="0" y="0"/>
            <a:chExt cx="3046360" cy="992803"/>
          </a:xfrm>
        </p:grpSpPr>
        <p:sp>
          <p:nvSpPr>
            <p:cNvPr id="21529" name="矩形 13"/>
            <p:cNvSpPr>
              <a:spLocks noChangeArrowheads="1"/>
            </p:cNvSpPr>
            <p:nvPr/>
          </p:nvSpPr>
          <p:spPr bwMode="auto">
            <a:xfrm>
              <a:off x="0" y="208091"/>
              <a:ext cx="3046360" cy="784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21530" name="文本框 83"/>
            <p:cNvSpPr txBox="1">
              <a:spLocks noChangeArrowheads="1"/>
            </p:cNvSpPr>
            <p:nvPr/>
          </p:nvSpPr>
          <p:spPr bwMode="auto">
            <a:xfrm>
              <a:off x="103186" y="0"/>
              <a:ext cx="811198" cy="2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99342" name="直接连接符 120"/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99339" name="图片 28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947988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405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图片 20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0" y="0"/>
            <a:ext cx="2947988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79" name="图片 45"/>
          <p:cNvPicPr>
            <a:picLocks noChangeAspect="1" noChangeArrowheads="1"/>
          </p:cNvPicPr>
          <p:nvPr/>
        </p:nvPicPr>
        <p:blipFill>
          <a:blip r:embed="rId2" cstate="screen"/>
          <a:srcRect l="-2"/>
          <a:stretch>
            <a:fillRect/>
          </a:stretch>
        </p:blipFill>
        <p:spPr bwMode="auto">
          <a:xfrm>
            <a:off x="0" y="3425825"/>
            <a:ext cx="12187238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1380" name="组合 46"/>
          <p:cNvGrpSpPr/>
          <p:nvPr/>
        </p:nvGrpSpPr>
        <p:grpSpPr bwMode="auto">
          <a:xfrm>
            <a:off x="68263" y="2266950"/>
            <a:ext cx="3046412" cy="992188"/>
            <a:chOff x="0" y="0"/>
            <a:chExt cx="3046360" cy="992802"/>
          </a:xfrm>
        </p:grpSpPr>
        <p:sp>
          <p:nvSpPr>
            <p:cNvPr id="22531" name="矩形 13"/>
            <p:cNvSpPr>
              <a:spLocks noChangeArrowheads="1"/>
            </p:cNvSpPr>
            <p:nvPr/>
          </p:nvSpPr>
          <p:spPr bwMode="auto">
            <a:xfrm>
              <a:off x="0" y="208092"/>
              <a:ext cx="3046360" cy="784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22532" name="文本框 83"/>
            <p:cNvSpPr txBox="1">
              <a:spLocks noChangeArrowheads="1"/>
            </p:cNvSpPr>
            <p:nvPr/>
          </p:nvSpPr>
          <p:spPr bwMode="auto">
            <a:xfrm>
              <a:off x="103185" y="0"/>
              <a:ext cx="811199" cy="2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22533" name="直接连接符 120"/>
            <p:cNvCxnSpPr>
              <a:cxnSpLocks noChangeShapeType="1"/>
            </p:cNvCxnSpPr>
            <p:nvPr/>
          </p:nvCxnSpPr>
          <p:spPr bwMode="auto">
            <a:xfrm>
              <a:off x="103185" y="46066"/>
              <a:ext cx="0" cy="169967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1381" name="组合 50"/>
          <p:cNvGrpSpPr/>
          <p:nvPr/>
        </p:nvGrpSpPr>
        <p:grpSpPr bwMode="auto">
          <a:xfrm>
            <a:off x="3094038" y="2266950"/>
            <a:ext cx="3046412" cy="992188"/>
            <a:chOff x="0" y="0"/>
            <a:chExt cx="3046360" cy="992802"/>
          </a:xfrm>
        </p:grpSpPr>
        <p:sp>
          <p:nvSpPr>
            <p:cNvPr id="22535" name="矩形 13"/>
            <p:cNvSpPr>
              <a:spLocks noChangeArrowheads="1"/>
            </p:cNvSpPr>
            <p:nvPr/>
          </p:nvSpPr>
          <p:spPr bwMode="auto">
            <a:xfrm>
              <a:off x="0" y="208092"/>
              <a:ext cx="3046360" cy="784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22536" name="文本框 83"/>
            <p:cNvSpPr txBox="1">
              <a:spLocks noChangeArrowheads="1"/>
            </p:cNvSpPr>
            <p:nvPr/>
          </p:nvSpPr>
          <p:spPr bwMode="auto">
            <a:xfrm>
              <a:off x="103185" y="0"/>
              <a:ext cx="811199" cy="2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22537" name="直接连接符 120"/>
            <p:cNvCxnSpPr>
              <a:cxnSpLocks noChangeShapeType="1"/>
            </p:cNvCxnSpPr>
            <p:nvPr/>
          </p:nvCxnSpPr>
          <p:spPr bwMode="auto">
            <a:xfrm>
              <a:off x="103185" y="46066"/>
              <a:ext cx="0" cy="169967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1382" name="组合 54"/>
          <p:cNvGrpSpPr/>
          <p:nvPr/>
        </p:nvGrpSpPr>
        <p:grpSpPr bwMode="auto">
          <a:xfrm>
            <a:off x="6119813" y="2266950"/>
            <a:ext cx="3046412" cy="992188"/>
            <a:chOff x="0" y="0"/>
            <a:chExt cx="3046360" cy="992802"/>
          </a:xfrm>
        </p:grpSpPr>
        <p:sp>
          <p:nvSpPr>
            <p:cNvPr id="22539" name="矩形 13"/>
            <p:cNvSpPr>
              <a:spLocks noChangeArrowheads="1"/>
            </p:cNvSpPr>
            <p:nvPr/>
          </p:nvSpPr>
          <p:spPr bwMode="auto">
            <a:xfrm>
              <a:off x="0" y="208092"/>
              <a:ext cx="3046360" cy="784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22540" name="文本框 83"/>
            <p:cNvSpPr txBox="1">
              <a:spLocks noChangeArrowheads="1"/>
            </p:cNvSpPr>
            <p:nvPr/>
          </p:nvSpPr>
          <p:spPr bwMode="auto">
            <a:xfrm>
              <a:off x="103185" y="0"/>
              <a:ext cx="811199" cy="2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22541" name="直接连接符 120"/>
            <p:cNvCxnSpPr>
              <a:cxnSpLocks noChangeShapeType="1"/>
            </p:cNvCxnSpPr>
            <p:nvPr/>
          </p:nvCxnSpPr>
          <p:spPr bwMode="auto">
            <a:xfrm>
              <a:off x="103185" y="46066"/>
              <a:ext cx="0" cy="169967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1383" name="组合 58"/>
          <p:cNvGrpSpPr/>
          <p:nvPr/>
        </p:nvGrpSpPr>
        <p:grpSpPr bwMode="auto">
          <a:xfrm>
            <a:off x="9145588" y="2266950"/>
            <a:ext cx="3046412" cy="992188"/>
            <a:chOff x="0" y="0"/>
            <a:chExt cx="3046360" cy="992802"/>
          </a:xfrm>
        </p:grpSpPr>
        <p:sp>
          <p:nvSpPr>
            <p:cNvPr id="22543" name="矩形 13"/>
            <p:cNvSpPr>
              <a:spLocks noChangeArrowheads="1"/>
            </p:cNvSpPr>
            <p:nvPr/>
          </p:nvSpPr>
          <p:spPr bwMode="auto">
            <a:xfrm>
              <a:off x="0" y="208092"/>
              <a:ext cx="3046360" cy="784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22544" name="文本框 83"/>
            <p:cNvSpPr txBox="1">
              <a:spLocks noChangeArrowheads="1"/>
            </p:cNvSpPr>
            <p:nvPr/>
          </p:nvSpPr>
          <p:spPr bwMode="auto">
            <a:xfrm>
              <a:off x="103185" y="0"/>
              <a:ext cx="811199" cy="2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22545" name="直接连接符 120"/>
            <p:cNvCxnSpPr>
              <a:cxnSpLocks noChangeShapeType="1"/>
            </p:cNvCxnSpPr>
            <p:nvPr/>
          </p:nvCxnSpPr>
          <p:spPr bwMode="auto">
            <a:xfrm>
              <a:off x="103185" y="46066"/>
              <a:ext cx="0" cy="169967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文本框 8"/>
          <p:cNvSpPr txBox="1">
            <a:spLocks noChangeArrowheads="1"/>
          </p:cNvSpPr>
          <p:nvPr/>
        </p:nvSpPr>
        <p:spPr bwMode="auto">
          <a:xfrm>
            <a:off x="2592388" y="842963"/>
            <a:ext cx="35988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About Our Company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 advTm="1052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图片 62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220663" y="2193925"/>
            <a:ext cx="5608637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矩形 13"/>
          <p:cNvSpPr>
            <a:spLocks noChangeArrowheads="1"/>
          </p:cNvSpPr>
          <p:nvPr/>
        </p:nvSpPr>
        <p:spPr bwMode="auto">
          <a:xfrm>
            <a:off x="6327775" y="3313113"/>
            <a:ext cx="58642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000">
                <a:solidFill>
                  <a:srgbClr val="262626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rPr>
              <a:t>This is an example text . Go ahead and replace it. Add your text here. This is an example text . Go ahead and replace it. Add your text here. This is an example text . Go ahead and replace it. Add your text here. This is an example text . Go ahead and replace it. Add your text here.</a:t>
            </a:r>
            <a:endParaRPr lang="zh-CN" altLang="en-US" sz="1000">
              <a:solidFill>
                <a:srgbClr val="262626"/>
              </a:solidFill>
              <a:latin typeface="Arial" panose="020B0604020202090204" pitchFamily="34" charset="0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sp>
        <p:nvSpPr>
          <p:cNvPr id="23555" name="文本框 67"/>
          <p:cNvSpPr txBox="1">
            <a:spLocks noChangeArrowheads="1"/>
          </p:cNvSpPr>
          <p:nvPr/>
        </p:nvSpPr>
        <p:spPr bwMode="auto">
          <a:xfrm>
            <a:off x="6407150" y="2547938"/>
            <a:ext cx="1976438" cy="400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Pandaren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Design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556" name="Freeform 415"/>
          <p:cNvSpPr>
            <a:spLocks noChangeArrowheads="1"/>
          </p:cNvSpPr>
          <p:nvPr/>
        </p:nvSpPr>
        <p:spPr bwMode="auto">
          <a:xfrm>
            <a:off x="6554788" y="2994025"/>
            <a:ext cx="225425" cy="227013"/>
          </a:xfrm>
          <a:custGeom>
            <a:avLst/>
            <a:gdLst>
              <a:gd name="T0" fmla="*/ 156 w 260"/>
              <a:gd name="T1" fmla="*/ 260 h 260"/>
              <a:gd name="T2" fmla="*/ 186 w 260"/>
              <a:gd name="T3" fmla="*/ 167 h 260"/>
              <a:gd name="T4" fmla="*/ 156 w 260"/>
              <a:gd name="T5" fmla="*/ 130 h 260"/>
              <a:gd name="T6" fmla="*/ 156 w 260"/>
              <a:gd name="T7" fmla="*/ 107 h 260"/>
              <a:gd name="T8" fmla="*/ 161 w 260"/>
              <a:gd name="T9" fmla="*/ 101 h 260"/>
              <a:gd name="T10" fmla="*/ 168 w 260"/>
              <a:gd name="T11" fmla="*/ 98 h 260"/>
              <a:gd name="T12" fmla="*/ 198 w 260"/>
              <a:gd name="T13" fmla="*/ 63 h 260"/>
              <a:gd name="T14" fmla="*/ 144 w 260"/>
              <a:gd name="T15" fmla="*/ 63 h 260"/>
              <a:gd name="T16" fmla="*/ 134 w 260"/>
              <a:gd name="T17" fmla="*/ 66 h 260"/>
              <a:gd name="T18" fmla="*/ 123 w 260"/>
              <a:gd name="T19" fmla="*/ 75 h 260"/>
              <a:gd name="T20" fmla="*/ 117 w 260"/>
              <a:gd name="T21" fmla="*/ 89 h 260"/>
              <a:gd name="T22" fmla="*/ 114 w 260"/>
              <a:gd name="T23" fmla="*/ 102 h 260"/>
              <a:gd name="T24" fmla="*/ 88 w 260"/>
              <a:gd name="T25" fmla="*/ 131 h 260"/>
              <a:gd name="T26" fmla="*/ 114 w 260"/>
              <a:gd name="T27" fmla="*/ 166 h 260"/>
              <a:gd name="T28" fmla="*/ 26 w 260"/>
              <a:gd name="T29" fmla="*/ 260 h 260"/>
              <a:gd name="T30" fmla="*/ 16 w 260"/>
              <a:gd name="T31" fmla="*/ 258 h 260"/>
              <a:gd name="T32" fmla="*/ 8 w 260"/>
              <a:gd name="T33" fmla="*/ 252 h 260"/>
              <a:gd name="T34" fmla="*/ 1 w 260"/>
              <a:gd name="T35" fmla="*/ 244 h 260"/>
              <a:gd name="T36" fmla="*/ 0 w 260"/>
              <a:gd name="T37" fmla="*/ 234 h 260"/>
              <a:gd name="T38" fmla="*/ 0 w 260"/>
              <a:gd name="T39" fmla="*/ 20 h 260"/>
              <a:gd name="T40" fmla="*/ 4 w 260"/>
              <a:gd name="T41" fmla="*/ 11 h 260"/>
              <a:gd name="T42" fmla="*/ 12 w 260"/>
              <a:gd name="T43" fmla="*/ 5 h 260"/>
              <a:gd name="T44" fmla="*/ 21 w 260"/>
              <a:gd name="T45" fmla="*/ 1 h 260"/>
              <a:gd name="T46" fmla="*/ 234 w 260"/>
              <a:gd name="T47" fmla="*/ 0 h 260"/>
              <a:gd name="T48" fmla="*/ 244 w 260"/>
              <a:gd name="T49" fmla="*/ 2 h 260"/>
              <a:gd name="T50" fmla="*/ 252 w 260"/>
              <a:gd name="T51" fmla="*/ 7 h 260"/>
              <a:gd name="T52" fmla="*/ 257 w 260"/>
              <a:gd name="T53" fmla="*/ 16 h 260"/>
              <a:gd name="T54" fmla="*/ 260 w 260"/>
              <a:gd name="T55" fmla="*/ 26 h 260"/>
              <a:gd name="T56" fmla="*/ 259 w 260"/>
              <a:gd name="T57" fmla="*/ 239 h 260"/>
              <a:gd name="T58" fmla="*/ 255 w 260"/>
              <a:gd name="T59" fmla="*/ 249 h 260"/>
              <a:gd name="T60" fmla="*/ 248 w 260"/>
              <a:gd name="T61" fmla="*/ 256 h 260"/>
              <a:gd name="T62" fmla="*/ 239 w 260"/>
              <a:gd name="T63" fmla="*/ 26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60" h="260">
                <a:moveTo>
                  <a:pt x="234" y="260"/>
                </a:moveTo>
                <a:lnTo>
                  <a:pt x="156" y="260"/>
                </a:lnTo>
                <a:lnTo>
                  <a:pt x="156" y="167"/>
                </a:lnTo>
                <a:lnTo>
                  <a:pt x="186" y="167"/>
                </a:lnTo>
                <a:lnTo>
                  <a:pt x="186" y="130"/>
                </a:lnTo>
                <a:lnTo>
                  <a:pt x="156" y="130"/>
                </a:lnTo>
                <a:lnTo>
                  <a:pt x="156" y="109"/>
                </a:lnTo>
                <a:lnTo>
                  <a:pt x="156" y="107"/>
                </a:lnTo>
                <a:lnTo>
                  <a:pt x="157" y="104"/>
                </a:lnTo>
                <a:lnTo>
                  <a:pt x="161" y="101"/>
                </a:lnTo>
                <a:lnTo>
                  <a:pt x="164" y="100"/>
                </a:lnTo>
                <a:lnTo>
                  <a:pt x="168" y="98"/>
                </a:lnTo>
                <a:lnTo>
                  <a:pt x="198" y="98"/>
                </a:lnTo>
                <a:lnTo>
                  <a:pt x="198" y="63"/>
                </a:lnTo>
                <a:lnTo>
                  <a:pt x="149" y="63"/>
                </a:lnTo>
                <a:lnTo>
                  <a:pt x="144" y="63"/>
                </a:lnTo>
                <a:lnTo>
                  <a:pt x="139" y="65"/>
                </a:lnTo>
                <a:lnTo>
                  <a:pt x="134" y="66"/>
                </a:lnTo>
                <a:lnTo>
                  <a:pt x="130" y="68"/>
                </a:lnTo>
                <a:lnTo>
                  <a:pt x="123" y="75"/>
                </a:lnTo>
                <a:lnTo>
                  <a:pt x="120" y="83"/>
                </a:lnTo>
                <a:lnTo>
                  <a:pt x="117" y="89"/>
                </a:lnTo>
                <a:lnTo>
                  <a:pt x="114" y="96"/>
                </a:lnTo>
                <a:lnTo>
                  <a:pt x="114" y="102"/>
                </a:lnTo>
                <a:lnTo>
                  <a:pt x="114" y="131"/>
                </a:lnTo>
                <a:lnTo>
                  <a:pt x="88" y="131"/>
                </a:lnTo>
                <a:lnTo>
                  <a:pt x="88" y="166"/>
                </a:lnTo>
                <a:lnTo>
                  <a:pt x="114" y="166"/>
                </a:lnTo>
                <a:lnTo>
                  <a:pt x="114" y="260"/>
                </a:lnTo>
                <a:lnTo>
                  <a:pt x="26" y="260"/>
                </a:lnTo>
                <a:lnTo>
                  <a:pt x="21" y="260"/>
                </a:lnTo>
                <a:lnTo>
                  <a:pt x="16" y="258"/>
                </a:lnTo>
                <a:lnTo>
                  <a:pt x="12" y="256"/>
                </a:lnTo>
                <a:lnTo>
                  <a:pt x="8" y="252"/>
                </a:lnTo>
                <a:lnTo>
                  <a:pt x="4" y="249"/>
                </a:lnTo>
                <a:lnTo>
                  <a:pt x="1" y="244"/>
                </a:lnTo>
                <a:lnTo>
                  <a:pt x="0" y="239"/>
                </a:lnTo>
                <a:lnTo>
                  <a:pt x="0" y="234"/>
                </a:lnTo>
                <a:lnTo>
                  <a:pt x="0" y="26"/>
                </a:lnTo>
                <a:lnTo>
                  <a:pt x="0" y="20"/>
                </a:lnTo>
                <a:lnTo>
                  <a:pt x="1" y="16"/>
                </a:lnTo>
                <a:lnTo>
                  <a:pt x="4" y="11"/>
                </a:lnTo>
                <a:lnTo>
                  <a:pt x="8" y="7"/>
                </a:lnTo>
                <a:lnTo>
                  <a:pt x="12" y="5"/>
                </a:lnTo>
                <a:lnTo>
                  <a:pt x="16" y="2"/>
                </a:lnTo>
                <a:lnTo>
                  <a:pt x="21" y="1"/>
                </a:lnTo>
                <a:lnTo>
                  <a:pt x="26" y="0"/>
                </a:lnTo>
                <a:lnTo>
                  <a:pt x="234" y="0"/>
                </a:lnTo>
                <a:lnTo>
                  <a:pt x="239" y="1"/>
                </a:lnTo>
                <a:lnTo>
                  <a:pt x="244" y="2"/>
                </a:lnTo>
                <a:lnTo>
                  <a:pt x="248" y="5"/>
                </a:lnTo>
                <a:lnTo>
                  <a:pt x="252" y="7"/>
                </a:lnTo>
                <a:lnTo>
                  <a:pt x="255" y="11"/>
                </a:lnTo>
                <a:lnTo>
                  <a:pt x="257" y="16"/>
                </a:lnTo>
                <a:lnTo>
                  <a:pt x="259" y="20"/>
                </a:lnTo>
                <a:lnTo>
                  <a:pt x="260" y="26"/>
                </a:lnTo>
                <a:lnTo>
                  <a:pt x="260" y="234"/>
                </a:lnTo>
                <a:lnTo>
                  <a:pt x="259" y="239"/>
                </a:lnTo>
                <a:lnTo>
                  <a:pt x="257" y="244"/>
                </a:lnTo>
                <a:lnTo>
                  <a:pt x="255" y="249"/>
                </a:lnTo>
                <a:lnTo>
                  <a:pt x="252" y="252"/>
                </a:lnTo>
                <a:lnTo>
                  <a:pt x="248" y="256"/>
                </a:lnTo>
                <a:lnTo>
                  <a:pt x="244" y="258"/>
                </a:lnTo>
                <a:lnTo>
                  <a:pt x="239" y="260"/>
                </a:lnTo>
                <a:lnTo>
                  <a:pt x="234" y="26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panose="020B0604020202090204" pitchFamily="34" charset="0"/>
              <a:buNone/>
              <a:defRPr/>
            </a:pPr>
            <a:endParaRPr lang="zh-CN" altLang="en-US"/>
          </a:p>
        </p:txBody>
      </p:sp>
      <p:sp>
        <p:nvSpPr>
          <p:cNvPr id="23557" name="Freeform 416"/>
          <p:cNvSpPr>
            <a:spLocks noEditPoints="1" noChangeArrowheads="1"/>
          </p:cNvSpPr>
          <p:nvPr/>
        </p:nvSpPr>
        <p:spPr bwMode="auto">
          <a:xfrm>
            <a:off x="6975475" y="2994025"/>
            <a:ext cx="225425" cy="227013"/>
          </a:xfrm>
          <a:custGeom>
            <a:avLst/>
            <a:gdLst>
              <a:gd name="T0" fmla="*/ 21 w 260"/>
              <a:gd name="T1" fmla="*/ 260 h 260"/>
              <a:gd name="T2" fmla="*/ 8 w 260"/>
              <a:gd name="T3" fmla="*/ 252 h 260"/>
              <a:gd name="T4" fmla="*/ 0 w 260"/>
              <a:gd name="T5" fmla="*/ 239 h 260"/>
              <a:gd name="T6" fmla="*/ 0 w 260"/>
              <a:gd name="T7" fmla="*/ 21 h 260"/>
              <a:gd name="T8" fmla="*/ 8 w 260"/>
              <a:gd name="T9" fmla="*/ 8 h 260"/>
              <a:gd name="T10" fmla="*/ 21 w 260"/>
              <a:gd name="T11" fmla="*/ 0 h 260"/>
              <a:gd name="T12" fmla="*/ 240 w 260"/>
              <a:gd name="T13" fmla="*/ 0 h 260"/>
              <a:gd name="T14" fmla="*/ 253 w 260"/>
              <a:gd name="T15" fmla="*/ 8 h 260"/>
              <a:gd name="T16" fmla="*/ 259 w 260"/>
              <a:gd name="T17" fmla="*/ 21 h 260"/>
              <a:gd name="T18" fmla="*/ 259 w 260"/>
              <a:gd name="T19" fmla="*/ 239 h 260"/>
              <a:gd name="T20" fmla="*/ 253 w 260"/>
              <a:gd name="T21" fmla="*/ 252 h 260"/>
              <a:gd name="T22" fmla="*/ 240 w 260"/>
              <a:gd name="T23" fmla="*/ 260 h 260"/>
              <a:gd name="T24" fmla="*/ 225 w 260"/>
              <a:gd name="T25" fmla="*/ 52 h 260"/>
              <a:gd name="T26" fmla="*/ 199 w 260"/>
              <a:gd name="T27" fmla="*/ 63 h 260"/>
              <a:gd name="T28" fmla="*/ 186 w 260"/>
              <a:gd name="T29" fmla="*/ 52 h 260"/>
              <a:gd name="T30" fmla="*/ 169 w 260"/>
              <a:gd name="T31" fmla="*/ 50 h 260"/>
              <a:gd name="T32" fmla="*/ 151 w 260"/>
              <a:gd name="T33" fmla="*/ 55 h 260"/>
              <a:gd name="T34" fmla="*/ 137 w 260"/>
              <a:gd name="T35" fmla="*/ 68 h 260"/>
              <a:gd name="T36" fmla="*/ 132 w 260"/>
              <a:gd name="T37" fmla="*/ 89 h 260"/>
              <a:gd name="T38" fmla="*/ 115 w 260"/>
              <a:gd name="T39" fmla="*/ 95 h 260"/>
              <a:gd name="T40" fmla="*/ 72 w 260"/>
              <a:gd name="T41" fmla="*/ 77 h 260"/>
              <a:gd name="T42" fmla="*/ 51 w 260"/>
              <a:gd name="T43" fmla="*/ 57 h 260"/>
              <a:gd name="T44" fmla="*/ 46 w 260"/>
              <a:gd name="T45" fmla="*/ 74 h 260"/>
              <a:gd name="T46" fmla="*/ 54 w 260"/>
              <a:gd name="T47" fmla="*/ 100 h 260"/>
              <a:gd name="T48" fmla="*/ 58 w 260"/>
              <a:gd name="T49" fmla="*/ 109 h 260"/>
              <a:gd name="T50" fmla="*/ 46 w 260"/>
              <a:gd name="T51" fmla="*/ 111 h 260"/>
              <a:gd name="T52" fmla="*/ 51 w 260"/>
              <a:gd name="T53" fmla="*/ 126 h 260"/>
              <a:gd name="T54" fmla="*/ 76 w 260"/>
              <a:gd name="T55" fmla="*/ 143 h 260"/>
              <a:gd name="T56" fmla="*/ 65 w 260"/>
              <a:gd name="T57" fmla="*/ 146 h 260"/>
              <a:gd name="T58" fmla="*/ 61 w 260"/>
              <a:gd name="T59" fmla="*/ 152 h 260"/>
              <a:gd name="T60" fmla="*/ 76 w 260"/>
              <a:gd name="T61" fmla="*/ 165 h 260"/>
              <a:gd name="T62" fmla="*/ 85 w 260"/>
              <a:gd name="T63" fmla="*/ 180 h 260"/>
              <a:gd name="T64" fmla="*/ 56 w 260"/>
              <a:gd name="T65" fmla="*/ 187 h 260"/>
              <a:gd name="T66" fmla="*/ 45 w 260"/>
              <a:gd name="T67" fmla="*/ 194 h 260"/>
              <a:gd name="T68" fmla="*/ 77 w 260"/>
              <a:gd name="T69" fmla="*/ 204 h 260"/>
              <a:gd name="T70" fmla="*/ 120 w 260"/>
              <a:gd name="T71" fmla="*/ 204 h 260"/>
              <a:gd name="T72" fmla="*/ 163 w 260"/>
              <a:gd name="T73" fmla="*/ 187 h 260"/>
              <a:gd name="T74" fmla="*/ 191 w 260"/>
              <a:gd name="T75" fmla="*/ 159 h 260"/>
              <a:gd name="T76" fmla="*/ 203 w 260"/>
              <a:gd name="T77" fmla="*/ 134 h 260"/>
              <a:gd name="T78" fmla="*/ 210 w 260"/>
              <a:gd name="T79" fmla="*/ 103 h 260"/>
              <a:gd name="T80" fmla="*/ 216 w 260"/>
              <a:gd name="T81" fmla="*/ 86 h 260"/>
              <a:gd name="T82" fmla="*/ 220 w 260"/>
              <a:gd name="T83" fmla="*/ 70 h 260"/>
              <a:gd name="T84" fmla="*/ 217 w 260"/>
              <a:gd name="T85" fmla="*/ 67 h 260"/>
              <a:gd name="T86" fmla="*/ 225 w 260"/>
              <a:gd name="T87" fmla="*/ 52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0" h="260">
                <a:moveTo>
                  <a:pt x="234" y="260"/>
                </a:moveTo>
                <a:lnTo>
                  <a:pt x="26" y="260"/>
                </a:lnTo>
                <a:lnTo>
                  <a:pt x="21" y="260"/>
                </a:lnTo>
                <a:lnTo>
                  <a:pt x="16" y="258"/>
                </a:lnTo>
                <a:lnTo>
                  <a:pt x="12" y="256"/>
                </a:lnTo>
                <a:lnTo>
                  <a:pt x="8" y="252"/>
                </a:lnTo>
                <a:lnTo>
                  <a:pt x="4" y="249"/>
                </a:lnTo>
                <a:lnTo>
                  <a:pt x="2" y="245"/>
                </a:lnTo>
                <a:lnTo>
                  <a:pt x="0" y="239"/>
                </a:lnTo>
                <a:lnTo>
                  <a:pt x="0" y="234"/>
                </a:lnTo>
                <a:lnTo>
                  <a:pt x="0" y="26"/>
                </a:lnTo>
                <a:lnTo>
                  <a:pt x="0" y="21"/>
                </a:lnTo>
                <a:lnTo>
                  <a:pt x="2" y="16"/>
                </a:lnTo>
                <a:lnTo>
                  <a:pt x="4" y="12"/>
                </a:lnTo>
                <a:lnTo>
                  <a:pt x="8" y="8"/>
                </a:lnTo>
                <a:lnTo>
                  <a:pt x="12" y="4"/>
                </a:lnTo>
                <a:lnTo>
                  <a:pt x="16" y="3"/>
                </a:lnTo>
                <a:lnTo>
                  <a:pt x="21" y="0"/>
                </a:lnTo>
                <a:lnTo>
                  <a:pt x="26" y="0"/>
                </a:lnTo>
                <a:lnTo>
                  <a:pt x="234" y="0"/>
                </a:lnTo>
                <a:lnTo>
                  <a:pt x="240" y="0"/>
                </a:lnTo>
                <a:lnTo>
                  <a:pt x="245" y="3"/>
                </a:lnTo>
                <a:lnTo>
                  <a:pt x="249" y="4"/>
                </a:lnTo>
                <a:lnTo>
                  <a:pt x="253" y="8"/>
                </a:lnTo>
                <a:lnTo>
                  <a:pt x="255" y="12"/>
                </a:lnTo>
                <a:lnTo>
                  <a:pt x="258" y="16"/>
                </a:lnTo>
                <a:lnTo>
                  <a:pt x="259" y="21"/>
                </a:lnTo>
                <a:lnTo>
                  <a:pt x="260" y="26"/>
                </a:lnTo>
                <a:lnTo>
                  <a:pt x="260" y="234"/>
                </a:lnTo>
                <a:lnTo>
                  <a:pt x="259" y="239"/>
                </a:lnTo>
                <a:lnTo>
                  <a:pt x="258" y="245"/>
                </a:lnTo>
                <a:lnTo>
                  <a:pt x="255" y="249"/>
                </a:lnTo>
                <a:lnTo>
                  <a:pt x="253" y="252"/>
                </a:lnTo>
                <a:lnTo>
                  <a:pt x="249" y="256"/>
                </a:lnTo>
                <a:lnTo>
                  <a:pt x="245" y="258"/>
                </a:lnTo>
                <a:lnTo>
                  <a:pt x="240" y="260"/>
                </a:lnTo>
                <a:lnTo>
                  <a:pt x="234" y="260"/>
                </a:lnTo>
                <a:close/>
                <a:moveTo>
                  <a:pt x="225" y="52"/>
                </a:moveTo>
                <a:lnTo>
                  <a:pt x="225" y="52"/>
                </a:lnTo>
                <a:lnTo>
                  <a:pt x="215" y="57"/>
                </a:lnTo>
                <a:lnTo>
                  <a:pt x="207" y="61"/>
                </a:lnTo>
                <a:lnTo>
                  <a:pt x="199" y="63"/>
                </a:lnTo>
                <a:lnTo>
                  <a:pt x="197" y="59"/>
                </a:lnTo>
                <a:lnTo>
                  <a:pt x="191" y="55"/>
                </a:lnTo>
                <a:lnTo>
                  <a:pt x="186" y="52"/>
                </a:lnTo>
                <a:lnTo>
                  <a:pt x="181" y="51"/>
                </a:lnTo>
                <a:lnTo>
                  <a:pt x="175" y="50"/>
                </a:lnTo>
                <a:lnTo>
                  <a:pt x="169" y="50"/>
                </a:lnTo>
                <a:lnTo>
                  <a:pt x="163" y="51"/>
                </a:lnTo>
                <a:lnTo>
                  <a:pt x="156" y="52"/>
                </a:lnTo>
                <a:lnTo>
                  <a:pt x="151" y="55"/>
                </a:lnTo>
                <a:lnTo>
                  <a:pt x="145" y="59"/>
                </a:lnTo>
                <a:lnTo>
                  <a:pt x="141" y="63"/>
                </a:lnTo>
                <a:lnTo>
                  <a:pt x="137" y="68"/>
                </a:lnTo>
                <a:lnTo>
                  <a:pt x="134" y="73"/>
                </a:lnTo>
                <a:lnTo>
                  <a:pt x="132" y="81"/>
                </a:lnTo>
                <a:lnTo>
                  <a:pt x="132" y="89"/>
                </a:lnTo>
                <a:lnTo>
                  <a:pt x="133" y="96"/>
                </a:lnTo>
                <a:lnTo>
                  <a:pt x="124" y="96"/>
                </a:lnTo>
                <a:lnTo>
                  <a:pt x="115" y="95"/>
                </a:lnTo>
                <a:lnTo>
                  <a:pt x="98" y="91"/>
                </a:lnTo>
                <a:lnTo>
                  <a:pt x="84" y="85"/>
                </a:lnTo>
                <a:lnTo>
                  <a:pt x="72" y="77"/>
                </a:lnTo>
                <a:lnTo>
                  <a:pt x="63" y="70"/>
                </a:lnTo>
                <a:lnTo>
                  <a:pt x="56" y="64"/>
                </a:lnTo>
                <a:lnTo>
                  <a:pt x="51" y="57"/>
                </a:lnTo>
                <a:lnTo>
                  <a:pt x="48" y="61"/>
                </a:lnTo>
                <a:lnTo>
                  <a:pt x="47" y="68"/>
                </a:lnTo>
                <a:lnTo>
                  <a:pt x="46" y="74"/>
                </a:lnTo>
                <a:lnTo>
                  <a:pt x="46" y="82"/>
                </a:lnTo>
                <a:lnTo>
                  <a:pt x="48" y="91"/>
                </a:lnTo>
                <a:lnTo>
                  <a:pt x="54" y="100"/>
                </a:lnTo>
                <a:lnTo>
                  <a:pt x="58" y="106"/>
                </a:lnTo>
                <a:lnTo>
                  <a:pt x="63" y="109"/>
                </a:lnTo>
                <a:lnTo>
                  <a:pt x="58" y="109"/>
                </a:lnTo>
                <a:lnTo>
                  <a:pt x="52" y="108"/>
                </a:lnTo>
                <a:lnTo>
                  <a:pt x="46" y="106"/>
                </a:lnTo>
                <a:lnTo>
                  <a:pt x="46" y="111"/>
                </a:lnTo>
                <a:lnTo>
                  <a:pt x="46" y="115"/>
                </a:lnTo>
                <a:lnTo>
                  <a:pt x="48" y="120"/>
                </a:lnTo>
                <a:lnTo>
                  <a:pt x="51" y="126"/>
                </a:lnTo>
                <a:lnTo>
                  <a:pt x="56" y="133"/>
                </a:lnTo>
                <a:lnTo>
                  <a:pt x="64" y="138"/>
                </a:lnTo>
                <a:lnTo>
                  <a:pt x="76" y="143"/>
                </a:lnTo>
                <a:lnTo>
                  <a:pt x="74" y="145"/>
                </a:lnTo>
                <a:lnTo>
                  <a:pt x="72" y="146"/>
                </a:lnTo>
                <a:lnTo>
                  <a:pt x="65" y="146"/>
                </a:lnTo>
                <a:lnTo>
                  <a:pt x="59" y="145"/>
                </a:lnTo>
                <a:lnTo>
                  <a:pt x="60" y="148"/>
                </a:lnTo>
                <a:lnTo>
                  <a:pt x="61" y="152"/>
                </a:lnTo>
                <a:lnTo>
                  <a:pt x="64" y="156"/>
                </a:lnTo>
                <a:lnTo>
                  <a:pt x="69" y="161"/>
                </a:lnTo>
                <a:lnTo>
                  <a:pt x="76" y="165"/>
                </a:lnTo>
                <a:lnTo>
                  <a:pt x="84" y="169"/>
                </a:lnTo>
                <a:lnTo>
                  <a:pt x="94" y="173"/>
                </a:lnTo>
                <a:lnTo>
                  <a:pt x="85" y="180"/>
                </a:lnTo>
                <a:lnTo>
                  <a:pt x="76" y="184"/>
                </a:lnTo>
                <a:lnTo>
                  <a:pt x="67" y="186"/>
                </a:lnTo>
                <a:lnTo>
                  <a:pt x="56" y="187"/>
                </a:lnTo>
                <a:lnTo>
                  <a:pt x="42" y="189"/>
                </a:lnTo>
                <a:lnTo>
                  <a:pt x="38" y="189"/>
                </a:lnTo>
                <a:lnTo>
                  <a:pt x="45" y="194"/>
                </a:lnTo>
                <a:lnTo>
                  <a:pt x="54" y="198"/>
                </a:lnTo>
                <a:lnTo>
                  <a:pt x="65" y="202"/>
                </a:lnTo>
                <a:lnTo>
                  <a:pt x="77" y="204"/>
                </a:lnTo>
                <a:lnTo>
                  <a:pt x="91" y="206"/>
                </a:lnTo>
                <a:lnTo>
                  <a:pt x="106" y="206"/>
                </a:lnTo>
                <a:lnTo>
                  <a:pt x="120" y="204"/>
                </a:lnTo>
                <a:lnTo>
                  <a:pt x="134" y="200"/>
                </a:lnTo>
                <a:lnTo>
                  <a:pt x="150" y="195"/>
                </a:lnTo>
                <a:lnTo>
                  <a:pt x="163" y="187"/>
                </a:lnTo>
                <a:lnTo>
                  <a:pt x="176" y="178"/>
                </a:lnTo>
                <a:lnTo>
                  <a:pt x="186" y="165"/>
                </a:lnTo>
                <a:lnTo>
                  <a:pt x="191" y="159"/>
                </a:lnTo>
                <a:lnTo>
                  <a:pt x="197" y="151"/>
                </a:lnTo>
                <a:lnTo>
                  <a:pt x="201" y="143"/>
                </a:lnTo>
                <a:lnTo>
                  <a:pt x="203" y="134"/>
                </a:lnTo>
                <a:lnTo>
                  <a:pt x="206" y="124"/>
                </a:lnTo>
                <a:lnTo>
                  <a:pt x="208" y="113"/>
                </a:lnTo>
                <a:lnTo>
                  <a:pt x="210" y="103"/>
                </a:lnTo>
                <a:lnTo>
                  <a:pt x="210" y="90"/>
                </a:lnTo>
                <a:lnTo>
                  <a:pt x="212" y="89"/>
                </a:lnTo>
                <a:lnTo>
                  <a:pt x="216" y="86"/>
                </a:lnTo>
                <a:lnTo>
                  <a:pt x="223" y="78"/>
                </a:lnTo>
                <a:lnTo>
                  <a:pt x="230" y="68"/>
                </a:lnTo>
                <a:lnTo>
                  <a:pt x="220" y="70"/>
                </a:lnTo>
                <a:lnTo>
                  <a:pt x="208" y="73"/>
                </a:lnTo>
                <a:lnTo>
                  <a:pt x="214" y="70"/>
                </a:lnTo>
                <a:lnTo>
                  <a:pt x="217" y="67"/>
                </a:lnTo>
                <a:lnTo>
                  <a:pt x="223" y="60"/>
                </a:lnTo>
                <a:lnTo>
                  <a:pt x="224" y="55"/>
                </a:lnTo>
                <a:lnTo>
                  <a:pt x="225" y="5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panose="020B0604020202090204" pitchFamily="34" charset="0"/>
              <a:buNone/>
              <a:defRPr/>
            </a:pPr>
            <a:endParaRPr lang="zh-CN" altLang="en-US"/>
          </a:p>
        </p:txBody>
      </p:sp>
      <p:sp>
        <p:nvSpPr>
          <p:cNvPr id="23558" name="Freeform 417"/>
          <p:cNvSpPr>
            <a:spLocks noEditPoints="1" noChangeArrowheads="1"/>
          </p:cNvSpPr>
          <p:nvPr/>
        </p:nvSpPr>
        <p:spPr bwMode="auto">
          <a:xfrm>
            <a:off x="7396163" y="2994025"/>
            <a:ext cx="225425" cy="227013"/>
          </a:xfrm>
          <a:custGeom>
            <a:avLst/>
            <a:gdLst>
              <a:gd name="T0" fmla="*/ 21 w 260"/>
              <a:gd name="T1" fmla="*/ 260 h 260"/>
              <a:gd name="T2" fmla="*/ 8 w 260"/>
              <a:gd name="T3" fmla="*/ 252 h 260"/>
              <a:gd name="T4" fmla="*/ 0 w 260"/>
              <a:gd name="T5" fmla="*/ 239 h 260"/>
              <a:gd name="T6" fmla="*/ 0 w 260"/>
              <a:gd name="T7" fmla="*/ 21 h 260"/>
              <a:gd name="T8" fmla="*/ 8 w 260"/>
              <a:gd name="T9" fmla="*/ 8 h 260"/>
              <a:gd name="T10" fmla="*/ 21 w 260"/>
              <a:gd name="T11" fmla="*/ 0 h 260"/>
              <a:gd name="T12" fmla="*/ 239 w 260"/>
              <a:gd name="T13" fmla="*/ 0 h 260"/>
              <a:gd name="T14" fmla="*/ 252 w 260"/>
              <a:gd name="T15" fmla="*/ 8 h 260"/>
              <a:gd name="T16" fmla="*/ 259 w 260"/>
              <a:gd name="T17" fmla="*/ 21 h 260"/>
              <a:gd name="T18" fmla="*/ 259 w 260"/>
              <a:gd name="T19" fmla="*/ 239 h 260"/>
              <a:gd name="T20" fmla="*/ 252 w 260"/>
              <a:gd name="T21" fmla="*/ 252 h 260"/>
              <a:gd name="T22" fmla="*/ 239 w 260"/>
              <a:gd name="T23" fmla="*/ 260 h 260"/>
              <a:gd name="T24" fmla="*/ 162 w 260"/>
              <a:gd name="T25" fmla="*/ 37 h 260"/>
              <a:gd name="T26" fmla="*/ 139 w 260"/>
              <a:gd name="T27" fmla="*/ 33 h 260"/>
              <a:gd name="T28" fmla="*/ 110 w 260"/>
              <a:gd name="T29" fmla="*/ 37 h 260"/>
              <a:gd name="T30" fmla="*/ 79 w 260"/>
              <a:gd name="T31" fmla="*/ 55 h 260"/>
              <a:gd name="T32" fmla="*/ 60 w 260"/>
              <a:gd name="T33" fmla="*/ 82 h 260"/>
              <a:gd name="T34" fmla="*/ 56 w 260"/>
              <a:gd name="T35" fmla="*/ 107 h 260"/>
              <a:gd name="T36" fmla="*/ 62 w 260"/>
              <a:gd name="T37" fmla="*/ 128 h 260"/>
              <a:gd name="T38" fmla="*/ 78 w 260"/>
              <a:gd name="T39" fmla="*/ 146 h 260"/>
              <a:gd name="T40" fmla="*/ 87 w 260"/>
              <a:gd name="T41" fmla="*/ 142 h 260"/>
              <a:gd name="T42" fmla="*/ 88 w 260"/>
              <a:gd name="T43" fmla="*/ 129 h 260"/>
              <a:gd name="T44" fmla="*/ 81 w 260"/>
              <a:gd name="T45" fmla="*/ 109 h 260"/>
              <a:gd name="T46" fmla="*/ 84 w 260"/>
              <a:gd name="T47" fmla="*/ 83 h 260"/>
              <a:gd name="T48" fmla="*/ 97 w 260"/>
              <a:gd name="T49" fmla="*/ 64 h 260"/>
              <a:gd name="T50" fmla="*/ 129 w 260"/>
              <a:gd name="T51" fmla="*/ 52 h 260"/>
              <a:gd name="T52" fmla="*/ 153 w 260"/>
              <a:gd name="T53" fmla="*/ 54 h 260"/>
              <a:gd name="T54" fmla="*/ 169 w 260"/>
              <a:gd name="T55" fmla="*/ 65 h 260"/>
              <a:gd name="T56" fmla="*/ 178 w 260"/>
              <a:gd name="T57" fmla="*/ 83 h 260"/>
              <a:gd name="T58" fmla="*/ 179 w 260"/>
              <a:gd name="T59" fmla="*/ 104 h 260"/>
              <a:gd name="T60" fmla="*/ 172 w 260"/>
              <a:gd name="T61" fmla="*/ 132 h 260"/>
              <a:gd name="T62" fmla="*/ 159 w 260"/>
              <a:gd name="T63" fmla="*/ 148 h 260"/>
              <a:gd name="T64" fmla="*/ 146 w 260"/>
              <a:gd name="T65" fmla="*/ 154 h 260"/>
              <a:gd name="T66" fmla="*/ 131 w 260"/>
              <a:gd name="T67" fmla="*/ 148 h 260"/>
              <a:gd name="T68" fmla="*/ 126 w 260"/>
              <a:gd name="T69" fmla="*/ 141 h 260"/>
              <a:gd name="T70" fmla="*/ 136 w 260"/>
              <a:gd name="T71" fmla="*/ 91 h 260"/>
              <a:gd name="T72" fmla="*/ 133 w 260"/>
              <a:gd name="T73" fmla="*/ 81 h 260"/>
              <a:gd name="T74" fmla="*/ 123 w 260"/>
              <a:gd name="T75" fmla="*/ 76 h 260"/>
              <a:gd name="T76" fmla="*/ 112 w 260"/>
              <a:gd name="T77" fmla="*/ 78 h 260"/>
              <a:gd name="T78" fmla="*/ 103 w 260"/>
              <a:gd name="T79" fmla="*/ 90 h 260"/>
              <a:gd name="T80" fmla="*/ 103 w 260"/>
              <a:gd name="T81" fmla="*/ 111 h 260"/>
              <a:gd name="T82" fmla="*/ 87 w 260"/>
              <a:gd name="T83" fmla="*/ 199 h 260"/>
              <a:gd name="T84" fmla="*/ 88 w 260"/>
              <a:gd name="T85" fmla="*/ 224 h 260"/>
              <a:gd name="T86" fmla="*/ 92 w 260"/>
              <a:gd name="T87" fmla="*/ 225 h 260"/>
              <a:gd name="T88" fmla="*/ 107 w 260"/>
              <a:gd name="T89" fmla="*/ 203 h 260"/>
              <a:gd name="T90" fmla="*/ 120 w 260"/>
              <a:gd name="T91" fmla="*/ 160 h 260"/>
              <a:gd name="T92" fmla="*/ 131 w 260"/>
              <a:gd name="T93" fmla="*/ 169 h 260"/>
              <a:gd name="T94" fmla="*/ 149 w 260"/>
              <a:gd name="T95" fmla="*/ 172 h 260"/>
              <a:gd name="T96" fmla="*/ 170 w 260"/>
              <a:gd name="T97" fmla="*/ 167 h 260"/>
              <a:gd name="T98" fmla="*/ 191 w 260"/>
              <a:gd name="T99" fmla="*/ 148 h 260"/>
              <a:gd name="T100" fmla="*/ 205 w 260"/>
              <a:gd name="T101" fmla="*/ 113 h 260"/>
              <a:gd name="T102" fmla="*/ 203 w 260"/>
              <a:gd name="T103" fmla="*/ 77 h 260"/>
              <a:gd name="T104" fmla="*/ 185 w 260"/>
              <a:gd name="T105" fmla="*/ 48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0" h="260">
                <a:moveTo>
                  <a:pt x="234" y="260"/>
                </a:moveTo>
                <a:lnTo>
                  <a:pt x="26" y="260"/>
                </a:lnTo>
                <a:lnTo>
                  <a:pt x="21" y="260"/>
                </a:lnTo>
                <a:lnTo>
                  <a:pt x="16" y="258"/>
                </a:lnTo>
                <a:lnTo>
                  <a:pt x="12" y="256"/>
                </a:lnTo>
                <a:lnTo>
                  <a:pt x="8" y="252"/>
                </a:lnTo>
                <a:lnTo>
                  <a:pt x="4" y="249"/>
                </a:lnTo>
                <a:lnTo>
                  <a:pt x="1" y="245"/>
                </a:lnTo>
                <a:lnTo>
                  <a:pt x="0" y="239"/>
                </a:lnTo>
                <a:lnTo>
                  <a:pt x="0" y="234"/>
                </a:lnTo>
                <a:lnTo>
                  <a:pt x="0" y="26"/>
                </a:lnTo>
                <a:lnTo>
                  <a:pt x="0" y="21"/>
                </a:lnTo>
                <a:lnTo>
                  <a:pt x="1" y="16"/>
                </a:lnTo>
                <a:lnTo>
                  <a:pt x="4" y="12"/>
                </a:lnTo>
                <a:lnTo>
                  <a:pt x="8" y="8"/>
                </a:lnTo>
                <a:lnTo>
                  <a:pt x="12" y="4"/>
                </a:lnTo>
                <a:lnTo>
                  <a:pt x="16" y="3"/>
                </a:lnTo>
                <a:lnTo>
                  <a:pt x="21" y="0"/>
                </a:lnTo>
                <a:lnTo>
                  <a:pt x="26" y="0"/>
                </a:lnTo>
                <a:lnTo>
                  <a:pt x="234" y="0"/>
                </a:lnTo>
                <a:lnTo>
                  <a:pt x="239" y="0"/>
                </a:lnTo>
                <a:lnTo>
                  <a:pt x="244" y="3"/>
                </a:lnTo>
                <a:lnTo>
                  <a:pt x="248" y="4"/>
                </a:lnTo>
                <a:lnTo>
                  <a:pt x="252" y="8"/>
                </a:lnTo>
                <a:lnTo>
                  <a:pt x="255" y="12"/>
                </a:lnTo>
                <a:lnTo>
                  <a:pt x="257" y="16"/>
                </a:lnTo>
                <a:lnTo>
                  <a:pt x="259" y="21"/>
                </a:lnTo>
                <a:lnTo>
                  <a:pt x="260" y="26"/>
                </a:lnTo>
                <a:lnTo>
                  <a:pt x="260" y="234"/>
                </a:lnTo>
                <a:lnTo>
                  <a:pt x="259" y="239"/>
                </a:lnTo>
                <a:lnTo>
                  <a:pt x="257" y="245"/>
                </a:lnTo>
                <a:lnTo>
                  <a:pt x="255" y="249"/>
                </a:lnTo>
                <a:lnTo>
                  <a:pt x="252" y="252"/>
                </a:lnTo>
                <a:lnTo>
                  <a:pt x="248" y="256"/>
                </a:lnTo>
                <a:lnTo>
                  <a:pt x="244" y="258"/>
                </a:lnTo>
                <a:lnTo>
                  <a:pt x="239" y="260"/>
                </a:lnTo>
                <a:lnTo>
                  <a:pt x="234" y="260"/>
                </a:lnTo>
                <a:close/>
                <a:moveTo>
                  <a:pt x="162" y="37"/>
                </a:moveTo>
                <a:lnTo>
                  <a:pt x="162" y="37"/>
                </a:lnTo>
                <a:lnTo>
                  <a:pt x="155" y="34"/>
                </a:lnTo>
                <a:lnTo>
                  <a:pt x="147" y="33"/>
                </a:lnTo>
                <a:lnTo>
                  <a:pt x="139" y="33"/>
                </a:lnTo>
                <a:lnTo>
                  <a:pt x="130" y="33"/>
                </a:lnTo>
                <a:lnTo>
                  <a:pt x="121" y="34"/>
                </a:lnTo>
                <a:lnTo>
                  <a:pt x="110" y="37"/>
                </a:lnTo>
                <a:lnTo>
                  <a:pt x="101" y="39"/>
                </a:lnTo>
                <a:lnTo>
                  <a:pt x="91" y="44"/>
                </a:lnTo>
                <a:lnTo>
                  <a:pt x="79" y="55"/>
                </a:lnTo>
                <a:lnTo>
                  <a:pt x="72" y="64"/>
                </a:lnTo>
                <a:lnTo>
                  <a:pt x="64" y="73"/>
                </a:lnTo>
                <a:lnTo>
                  <a:pt x="60" y="82"/>
                </a:lnTo>
                <a:lnTo>
                  <a:pt x="57" y="91"/>
                </a:lnTo>
                <a:lnTo>
                  <a:pt x="56" y="99"/>
                </a:lnTo>
                <a:lnTo>
                  <a:pt x="56" y="107"/>
                </a:lnTo>
                <a:lnTo>
                  <a:pt x="57" y="115"/>
                </a:lnTo>
                <a:lnTo>
                  <a:pt x="60" y="121"/>
                </a:lnTo>
                <a:lnTo>
                  <a:pt x="62" y="128"/>
                </a:lnTo>
                <a:lnTo>
                  <a:pt x="69" y="137"/>
                </a:lnTo>
                <a:lnTo>
                  <a:pt x="74" y="143"/>
                </a:lnTo>
                <a:lnTo>
                  <a:pt x="78" y="146"/>
                </a:lnTo>
                <a:lnTo>
                  <a:pt x="82" y="146"/>
                </a:lnTo>
                <a:lnTo>
                  <a:pt x="84" y="145"/>
                </a:lnTo>
                <a:lnTo>
                  <a:pt x="87" y="142"/>
                </a:lnTo>
                <a:lnTo>
                  <a:pt x="88" y="138"/>
                </a:lnTo>
                <a:lnTo>
                  <a:pt x="88" y="133"/>
                </a:lnTo>
                <a:lnTo>
                  <a:pt x="88" y="129"/>
                </a:lnTo>
                <a:lnTo>
                  <a:pt x="86" y="124"/>
                </a:lnTo>
                <a:lnTo>
                  <a:pt x="83" y="119"/>
                </a:lnTo>
                <a:lnTo>
                  <a:pt x="81" y="109"/>
                </a:lnTo>
                <a:lnTo>
                  <a:pt x="81" y="100"/>
                </a:lnTo>
                <a:lnTo>
                  <a:pt x="82" y="89"/>
                </a:lnTo>
                <a:lnTo>
                  <a:pt x="84" y="83"/>
                </a:lnTo>
                <a:lnTo>
                  <a:pt x="87" y="77"/>
                </a:lnTo>
                <a:lnTo>
                  <a:pt x="91" y="70"/>
                </a:lnTo>
                <a:lnTo>
                  <a:pt x="97" y="64"/>
                </a:lnTo>
                <a:lnTo>
                  <a:pt x="109" y="59"/>
                </a:lnTo>
                <a:lnTo>
                  <a:pt x="120" y="55"/>
                </a:lnTo>
                <a:lnTo>
                  <a:pt x="129" y="52"/>
                </a:lnTo>
                <a:lnTo>
                  <a:pt x="138" y="51"/>
                </a:lnTo>
                <a:lnTo>
                  <a:pt x="146" y="52"/>
                </a:lnTo>
                <a:lnTo>
                  <a:pt x="153" y="54"/>
                </a:lnTo>
                <a:lnTo>
                  <a:pt x="159" y="57"/>
                </a:lnTo>
                <a:lnTo>
                  <a:pt x="165" y="61"/>
                </a:lnTo>
                <a:lnTo>
                  <a:pt x="169" y="65"/>
                </a:lnTo>
                <a:lnTo>
                  <a:pt x="173" y="70"/>
                </a:lnTo>
                <a:lnTo>
                  <a:pt x="175" y="77"/>
                </a:lnTo>
                <a:lnTo>
                  <a:pt x="178" y="83"/>
                </a:lnTo>
                <a:lnTo>
                  <a:pt x="179" y="90"/>
                </a:lnTo>
                <a:lnTo>
                  <a:pt x="179" y="98"/>
                </a:lnTo>
                <a:lnTo>
                  <a:pt x="179" y="104"/>
                </a:lnTo>
                <a:lnTo>
                  <a:pt x="178" y="111"/>
                </a:lnTo>
                <a:lnTo>
                  <a:pt x="174" y="122"/>
                </a:lnTo>
                <a:lnTo>
                  <a:pt x="172" y="132"/>
                </a:lnTo>
                <a:lnTo>
                  <a:pt x="168" y="138"/>
                </a:lnTo>
                <a:lnTo>
                  <a:pt x="164" y="145"/>
                </a:lnTo>
                <a:lnTo>
                  <a:pt x="159" y="148"/>
                </a:lnTo>
                <a:lnTo>
                  <a:pt x="155" y="151"/>
                </a:lnTo>
                <a:lnTo>
                  <a:pt x="149" y="152"/>
                </a:lnTo>
                <a:lnTo>
                  <a:pt x="146" y="154"/>
                </a:lnTo>
                <a:lnTo>
                  <a:pt x="142" y="154"/>
                </a:lnTo>
                <a:lnTo>
                  <a:pt x="138" y="152"/>
                </a:lnTo>
                <a:lnTo>
                  <a:pt x="131" y="148"/>
                </a:lnTo>
                <a:lnTo>
                  <a:pt x="127" y="145"/>
                </a:lnTo>
                <a:lnTo>
                  <a:pt x="126" y="142"/>
                </a:lnTo>
                <a:lnTo>
                  <a:pt x="126" y="141"/>
                </a:lnTo>
                <a:lnTo>
                  <a:pt x="131" y="119"/>
                </a:lnTo>
                <a:lnTo>
                  <a:pt x="135" y="102"/>
                </a:lnTo>
                <a:lnTo>
                  <a:pt x="136" y="91"/>
                </a:lnTo>
                <a:lnTo>
                  <a:pt x="136" y="87"/>
                </a:lnTo>
                <a:lnTo>
                  <a:pt x="135" y="83"/>
                </a:lnTo>
                <a:lnTo>
                  <a:pt x="133" y="81"/>
                </a:lnTo>
                <a:lnTo>
                  <a:pt x="130" y="78"/>
                </a:lnTo>
                <a:lnTo>
                  <a:pt x="126" y="76"/>
                </a:lnTo>
                <a:lnTo>
                  <a:pt x="123" y="76"/>
                </a:lnTo>
                <a:lnTo>
                  <a:pt x="120" y="76"/>
                </a:lnTo>
                <a:lnTo>
                  <a:pt x="116" y="76"/>
                </a:lnTo>
                <a:lnTo>
                  <a:pt x="112" y="78"/>
                </a:lnTo>
                <a:lnTo>
                  <a:pt x="108" y="81"/>
                </a:lnTo>
                <a:lnTo>
                  <a:pt x="105" y="85"/>
                </a:lnTo>
                <a:lnTo>
                  <a:pt x="103" y="90"/>
                </a:lnTo>
                <a:lnTo>
                  <a:pt x="101" y="95"/>
                </a:lnTo>
                <a:lnTo>
                  <a:pt x="101" y="103"/>
                </a:lnTo>
                <a:lnTo>
                  <a:pt x="103" y="111"/>
                </a:lnTo>
                <a:lnTo>
                  <a:pt x="104" y="121"/>
                </a:lnTo>
                <a:lnTo>
                  <a:pt x="90" y="186"/>
                </a:lnTo>
                <a:lnTo>
                  <a:pt x="87" y="199"/>
                </a:lnTo>
                <a:lnTo>
                  <a:pt x="87" y="211"/>
                </a:lnTo>
                <a:lnTo>
                  <a:pt x="87" y="217"/>
                </a:lnTo>
                <a:lnTo>
                  <a:pt x="88" y="224"/>
                </a:lnTo>
                <a:lnTo>
                  <a:pt x="90" y="225"/>
                </a:lnTo>
                <a:lnTo>
                  <a:pt x="91" y="225"/>
                </a:lnTo>
                <a:lnTo>
                  <a:pt x="92" y="225"/>
                </a:lnTo>
                <a:lnTo>
                  <a:pt x="95" y="221"/>
                </a:lnTo>
                <a:lnTo>
                  <a:pt x="103" y="212"/>
                </a:lnTo>
                <a:lnTo>
                  <a:pt x="107" y="203"/>
                </a:lnTo>
                <a:lnTo>
                  <a:pt x="112" y="191"/>
                </a:lnTo>
                <a:lnTo>
                  <a:pt x="116" y="177"/>
                </a:lnTo>
                <a:lnTo>
                  <a:pt x="120" y="160"/>
                </a:lnTo>
                <a:lnTo>
                  <a:pt x="121" y="163"/>
                </a:lnTo>
                <a:lnTo>
                  <a:pt x="122" y="164"/>
                </a:lnTo>
                <a:lnTo>
                  <a:pt x="131" y="169"/>
                </a:lnTo>
                <a:lnTo>
                  <a:pt x="136" y="171"/>
                </a:lnTo>
                <a:lnTo>
                  <a:pt x="143" y="172"/>
                </a:lnTo>
                <a:lnTo>
                  <a:pt x="149" y="172"/>
                </a:lnTo>
                <a:lnTo>
                  <a:pt x="156" y="172"/>
                </a:lnTo>
                <a:lnTo>
                  <a:pt x="164" y="171"/>
                </a:lnTo>
                <a:lnTo>
                  <a:pt x="170" y="167"/>
                </a:lnTo>
                <a:lnTo>
                  <a:pt x="178" y="163"/>
                </a:lnTo>
                <a:lnTo>
                  <a:pt x="185" y="156"/>
                </a:lnTo>
                <a:lnTo>
                  <a:pt x="191" y="148"/>
                </a:lnTo>
                <a:lnTo>
                  <a:pt x="196" y="139"/>
                </a:lnTo>
                <a:lnTo>
                  <a:pt x="201" y="128"/>
                </a:lnTo>
                <a:lnTo>
                  <a:pt x="205" y="113"/>
                </a:lnTo>
                <a:lnTo>
                  <a:pt x="207" y="100"/>
                </a:lnTo>
                <a:lnTo>
                  <a:pt x="205" y="89"/>
                </a:lnTo>
                <a:lnTo>
                  <a:pt x="203" y="77"/>
                </a:lnTo>
                <a:lnTo>
                  <a:pt x="199" y="67"/>
                </a:lnTo>
                <a:lnTo>
                  <a:pt x="192" y="57"/>
                </a:lnTo>
                <a:lnTo>
                  <a:pt x="185" y="48"/>
                </a:lnTo>
                <a:lnTo>
                  <a:pt x="174" y="42"/>
                </a:lnTo>
                <a:lnTo>
                  <a:pt x="162" y="3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panose="020B0604020202090204" pitchFamily="34" charset="0"/>
              <a:buNone/>
              <a:defRPr/>
            </a:pPr>
            <a:endParaRPr lang="zh-CN" altLang="en-US"/>
          </a:p>
        </p:txBody>
      </p:sp>
      <p:sp>
        <p:nvSpPr>
          <p:cNvPr id="23559" name="Freeform 418"/>
          <p:cNvSpPr>
            <a:spLocks noEditPoints="1" noChangeArrowheads="1"/>
          </p:cNvSpPr>
          <p:nvPr/>
        </p:nvSpPr>
        <p:spPr bwMode="auto">
          <a:xfrm>
            <a:off x="7816850" y="2994025"/>
            <a:ext cx="225425" cy="227013"/>
          </a:xfrm>
          <a:custGeom>
            <a:avLst/>
            <a:gdLst>
              <a:gd name="T0" fmla="*/ 26 w 260"/>
              <a:gd name="T1" fmla="*/ 260 h 260"/>
              <a:gd name="T2" fmla="*/ 15 w 260"/>
              <a:gd name="T3" fmla="*/ 258 h 260"/>
              <a:gd name="T4" fmla="*/ 8 w 260"/>
              <a:gd name="T5" fmla="*/ 252 h 260"/>
              <a:gd name="T6" fmla="*/ 2 w 260"/>
              <a:gd name="T7" fmla="*/ 245 h 260"/>
              <a:gd name="T8" fmla="*/ 0 w 260"/>
              <a:gd name="T9" fmla="*/ 234 h 260"/>
              <a:gd name="T10" fmla="*/ 1 w 260"/>
              <a:gd name="T11" fmla="*/ 21 h 260"/>
              <a:gd name="T12" fmla="*/ 5 w 260"/>
              <a:gd name="T13" fmla="*/ 12 h 260"/>
              <a:gd name="T14" fmla="*/ 12 w 260"/>
              <a:gd name="T15" fmla="*/ 4 h 260"/>
              <a:gd name="T16" fmla="*/ 21 w 260"/>
              <a:gd name="T17" fmla="*/ 0 h 260"/>
              <a:gd name="T18" fmla="*/ 234 w 260"/>
              <a:gd name="T19" fmla="*/ 0 h 260"/>
              <a:gd name="T20" fmla="*/ 244 w 260"/>
              <a:gd name="T21" fmla="*/ 3 h 260"/>
              <a:gd name="T22" fmla="*/ 252 w 260"/>
              <a:gd name="T23" fmla="*/ 8 h 260"/>
              <a:gd name="T24" fmla="*/ 259 w 260"/>
              <a:gd name="T25" fmla="*/ 16 h 260"/>
              <a:gd name="T26" fmla="*/ 260 w 260"/>
              <a:gd name="T27" fmla="*/ 26 h 260"/>
              <a:gd name="T28" fmla="*/ 260 w 260"/>
              <a:gd name="T29" fmla="*/ 239 h 260"/>
              <a:gd name="T30" fmla="*/ 256 w 260"/>
              <a:gd name="T31" fmla="*/ 249 h 260"/>
              <a:gd name="T32" fmla="*/ 248 w 260"/>
              <a:gd name="T33" fmla="*/ 256 h 260"/>
              <a:gd name="T34" fmla="*/ 239 w 260"/>
              <a:gd name="T35" fmla="*/ 260 h 260"/>
              <a:gd name="T36" fmla="*/ 78 w 260"/>
              <a:gd name="T37" fmla="*/ 63 h 260"/>
              <a:gd name="T38" fmla="*/ 57 w 260"/>
              <a:gd name="T39" fmla="*/ 99 h 260"/>
              <a:gd name="T40" fmla="*/ 17 w 260"/>
              <a:gd name="T41" fmla="*/ 172 h 260"/>
              <a:gd name="T42" fmla="*/ 78 w 260"/>
              <a:gd name="T43" fmla="*/ 63 h 260"/>
              <a:gd name="T44" fmla="*/ 88 w 260"/>
              <a:gd name="T45" fmla="*/ 63 h 260"/>
              <a:gd name="T46" fmla="*/ 109 w 260"/>
              <a:gd name="T47" fmla="*/ 83 h 260"/>
              <a:gd name="T48" fmla="*/ 109 w 260"/>
              <a:gd name="T49" fmla="*/ 99 h 260"/>
              <a:gd name="T50" fmla="*/ 88 w 260"/>
              <a:gd name="T51" fmla="*/ 172 h 260"/>
              <a:gd name="T52" fmla="*/ 109 w 260"/>
              <a:gd name="T53" fmla="*/ 99 h 260"/>
              <a:gd name="T54" fmla="*/ 119 w 260"/>
              <a:gd name="T55" fmla="*/ 99 h 260"/>
              <a:gd name="T56" fmla="*/ 156 w 260"/>
              <a:gd name="T57" fmla="*/ 161 h 260"/>
              <a:gd name="T58" fmla="*/ 119 w 260"/>
              <a:gd name="T59" fmla="*/ 177 h 260"/>
              <a:gd name="T60" fmla="*/ 177 w 260"/>
              <a:gd name="T61" fmla="*/ 198 h 260"/>
              <a:gd name="T62" fmla="*/ 244 w 260"/>
              <a:gd name="T63" fmla="*/ 99 h 260"/>
              <a:gd name="T64" fmla="*/ 188 w 260"/>
              <a:gd name="T65" fmla="*/ 161 h 260"/>
              <a:gd name="T66" fmla="*/ 223 w 260"/>
              <a:gd name="T67" fmla="*/ 177 h 260"/>
              <a:gd name="T68" fmla="*/ 188 w 260"/>
              <a:gd name="T69" fmla="*/ 198 h 260"/>
              <a:gd name="T70" fmla="*/ 244 w 260"/>
              <a:gd name="T71" fmla="*/ 99 h 260"/>
              <a:gd name="T72" fmla="*/ 223 w 260"/>
              <a:gd name="T73" fmla="*/ 115 h 260"/>
              <a:gd name="T74" fmla="*/ 208 w 260"/>
              <a:gd name="T75" fmla="*/ 151 h 260"/>
              <a:gd name="T76" fmla="*/ 140 w 260"/>
              <a:gd name="T77" fmla="*/ 115 h 260"/>
              <a:gd name="T78" fmla="*/ 156 w 260"/>
              <a:gd name="T79" fmla="*/ 151 h 260"/>
              <a:gd name="T80" fmla="*/ 140 w 260"/>
              <a:gd name="T81" fmla="*/ 115 h 260"/>
              <a:gd name="T82" fmla="*/ 36 w 260"/>
              <a:gd name="T83" fmla="*/ 151 h 260"/>
              <a:gd name="T84" fmla="*/ 57 w 260"/>
              <a:gd name="T85" fmla="*/ 11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0" h="260">
                <a:moveTo>
                  <a:pt x="234" y="260"/>
                </a:moveTo>
                <a:lnTo>
                  <a:pt x="26" y="260"/>
                </a:lnTo>
                <a:lnTo>
                  <a:pt x="21" y="260"/>
                </a:lnTo>
                <a:lnTo>
                  <a:pt x="15" y="258"/>
                </a:lnTo>
                <a:lnTo>
                  <a:pt x="12" y="256"/>
                </a:lnTo>
                <a:lnTo>
                  <a:pt x="8" y="252"/>
                </a:lnTo>
                <a:lnTo>
                  <a:pt x="5" y="249"/>
                </a:lnTo>
                <a:lnTo>
                  <a:pt x="2" y="245"/>
                </a:lnTo>
                <a:lnTo>
                  <a:pt x="1" y="239"/>
                </a:lnTo>
                <a:lnTo>
                  <a:pt x="0" y="234"/>
                </a:lnTo>
                <a:lnTo>
                  <a:pt x="0" y="26"/>
                </a:lnTo>
                <a:lnTo>
                  <a:pt x="1" y="21"/>
                </a:lnTo>
                <a:lnTo>
                  <a:pt x="2" y="16"/>
                </a:lnTo>
                <a:lnTo>
                  <a:pt x="5" y="12"/>
                </a:lnTo>
                <a:lnTo>
                  <a:pt x="8" y="8"/>
                </a:lnTo>
                <a:lnTo>
                  <a:pt x="12" y="4"/>
                </a:lnTo>
                <a:lnTo>
                  <a:pt x="15" y="3"/>
                </a:lnTo>
                <a:lnTo>
                  <a:pt x="21" y="0"/>
                </a:lnTo>
                <a:lnTo>
                  <a:pt x="26" y="0"/>
                </a:lnTo>
                <a:lnTo>
                  <a:pt x="234" y="0"/>
                </a:lnTo>
                <a:lnTo>
                  <a:pt x="239" y="0"/>
                </a:lnTo>
                <a:lnTo>
                  <a:pt x="244" y="3"/>
                </a:lnTo>
                <a:lnTo>
                  <a:pt x="248" y="4"/>
                </a:lnTo>
                <a:lnTo>
                  <a:pt x="252" y="8"/>
                </a:lnTo>
                <a:lnTo>
                  <a:pt x="256" y="12"/>
                </a:lnTo>
                <a:lnTo>
                  <a:pt x="259" y="16"/>
                </a:lnTo>
                <a:lnTo>
                  <a:pt x="260" y="21"/>
                </a:lnTo>
                <a:lnTo>
                  <a:pt x="260" y="26"/>
                </a:lnTo>
                <a:lnTo>
                  <a:pt x="260" y="234"/>
                </a:lnTo>
                <a:lnTo>
                  <a:pt x="260" y="239"/>
                </a:lnTo>
                <a:lnTo>
                  <a:pt x="259" y="245"/>
                </a:lnTo>
                <a:lnTo>
                  <a:pt x="256" y="249"/>
                </a:lnTo>
                <a:lnTo>
                  <a:pt x="252" y="252"/>
                </a:lnTo>
                <a:lnTo>
                  <a:pt x="248" y="256"/>
                </a:lnTo>
                <a:lnTo>
                  <a:pt x="244" y="258"/>
                </a:lnTo>
                <a:lnTo>
                  <a:pt x="239" y="260"/>
                </a:lnTo>
                <a:lnTo>
                  <a:pt x="234" y="260"/>
                </a:lnTo>
                <a:close/>
                <a:moveTo>
                  <a:pt x="78" y="63"/>
                </a:moveTo>
                <a:lnTo>
                  <a:pt x="57" y="63"/>
                </a:lnTo>
                <a:lnTo>
                  <a:pt x="57" y="99"/>
                </a:lnTo>
                <a:lnTo>
                  <a:pt x="17" y="99"/>
                </a:lnTo>
                <a:lnTo>
                  <a:pt x="17" y="172"/>
                </a:lnTo>
                <a:lnTo>
                  <a:pt x="78" y="172"/>
                </a:lnTo>
                <a:lnTo>
                  <a:pt x="78" y="63"/>
                </a:lnTo>
                <a:close/>
                <a:moveTo>
                  <a:pt x="109" y="63"/>
                </a:moveTo>
                <a:lnTo>
                  <a:pt x="88" y="63"/>
                </a:lnTo>
                <a:lnTo>
                  <a:pt x="88" y="83"/>
                </a:lnTo>
                <a:lnTo>
                  <a:pt x="109" y="83"/>
                </a:lnTo>
                <a:lnTo>
                  <a:pt x="109" y="63"/>
                </a:lnTo>
                <a:close/>
                <a:moveTo>
                  <a:pt x="109" y="99"/>
                </a:moveTo>
                <a:lnTo>
                  <a:pt x="88" y="99"/>
                </a:lnTo>
                <a:lnTo>
                  <a:pt x="88" y="172"/>
                </a:lnTo>
                <a:lnTo>
                  <a:pt x="109" y="172"/>
                </a:lnTo>
                <a:lnTo>
                  <a:pt x="109" y="99"/>
                </a:lnTo>
                <a:close/>
                <a:moveTo>
                  <a:pt x="177" y="99"/>
                </a:moveTo>
                <a:lnTo>
                  <a:pt x="119" y="99"/>
                </a:lnTo>
                <a:lnTo>
                  <a:pt x="119" y="161"/>
                </a:lnTo>
                <a:lnTo>
                  <a:pt x="156" y="161"/>
                </a:lnTo>
                <a:lnTo>
                  <a:pt x="156" y="177"/>
                </a:lnTo>
                <a:lnTo>
                  <a:pt x="119" y="177"/>
                </a:lnTo>
                <a:lnTo>
                  <a:pt x="119" y="198"/>
                </a:lnTo>
                <a:lnTo>
                  <a:pt x="177" y="198"/>
                </a:lnTo>
                <a:lnTo>
                  <a:pt x="177" y="99"/>
                </a:lnTo>
                <a:close/>
                <a:moveTo>
                  <a:pt x="244" y="99"/>
                </a:moveTo>
                <a:lnTo>
                  <a:pt x="188" y="99"/>
                </a:lnTo>
                <a:lnTo>
                  <a:pt x="188" y="161"/>
                </a:lnTo>
                <a:lnTo>
                  <a:pt x="223" y="161"/>
                </a:lnTo>
                <a:lnTo>
                  <a:pt x="223" y="177"/>
                </a:lnTo>
                <a:lnTo>
                  <a:pt x="188" y="177"/>
                </a:lnTo>
                <a:lnTo>
                  <a:pt x="188" y="198"/>
                </a:lnTo>
                <a:lnTo>
                  <a:pt x="244" y="198"/>
                </a:lnTo>
                <a:lnTo>
                  <a:pt x="244" y="99"/>
                </a:lnTo>
                <a:close/>
                <a:moveTo>
                  <a:pt x="208" y="115"/>
                </a:moveTo>
                <a:lnTo>
                  <a:pt x="223" y="115"/>
                </a:lnTo>
                <a:lnTo>
                  <a:pt x="223" y="151"/>
                </a:lnTo>
                <a:lnTo>
                  <a:pt x="208" y="151"/>
                </a:lnTo>
                <a:lnTo>
                  <a:pt x="208" y="115"/>
                </a:lnTo>
                <a:close/>
                <a:moveTo>
                  <a:pt x="140" y="115"/>
                </a:moveTo>
                <a:lnTo>
                  <a:pt x="156" y="115"/>
                </a:lnTo>
                <a:lnTo>
                  <a:pt x="156" y="151"/>
                </a:lnTo>
                <a:lnTo>
                  <a:pt x="140" y="151"/>
                </a:lnTo>
                <a:lnTo>
                  <a:pt x="140" y="115"/>
                </a:lnTo>
                <a:close/>
                <a:moveTo>
                  <a:pt x="57" y="151"/>
                </a:moveTo>
                <a:lnTo>
                  <a:pt x="36" y="151"/>
                </a:lnTo>
                <a:lnTo>
                  <a:pt x="36" y="115"/>
                </a:lnTo>
                <a:lnTo>
                  <a:pt x="57" y="115"/>
                </a:lnTo>
                <a:lnTo>
                  <a:pt x="57" y="15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panose="020B0604020202090204" pitchFamily="34" charset="0"/>
              <a:buNone/>
              <a:defRPr/>
            </a:pPr>
            <a:endParaRPr lang="zh-CN" altLang="en-US"/>
          </a:p>
        </p:txBody>
      </p:sp>
      <p:sp>
        <p:nvSpPr>
          <p:cNvPr id="23560" name="同心圆 73"/>
          <p:cNvSpPr>
            <a:spLocks noChangeArrowheads="1"/>
          </p:cNvSpPr>
          <p:nvPr/>
        </p:nvSpPr>
        <p:spPr bwMode="auto">
          <a:xfrm>
            <a:off x="6327775" y="4194175"/>
            <a:ext cx="1738313" cy="1739900"/>
          </a:xfrm>
          <a:custGeom>
            <a:avLst/>
            <a:gdLst>
              <a:gd name="T0" fmla="*/ 0 w 1739611"/>
              <a:gd name="T1" fmla="*/ 869806 h 1739611"/>
              <a:gd name="T2" fmla="*/ 869806 w 1739611"/>
              <a:gd name="T3" fmla="*/ 0 h 1739611"/>
              <a:gd name="T4" fmla="*/ 1739612 w 1739611"/>
              <a:gd name="T5" fmla="*/ 869806 h 1739611"/>
              <a:gd name="T6" fmla="*/ 869806 w 1739611"/>
              <a:gd name="T7" fmla="*/ 1739612 h 1739611"/>
              <a:gd name="T8" fmla="*/ 0 w 1739611"/>
              <a:gd name="T9" fmla="*/ 869806 h 1739611"/>
              <a:gd name="T10" fmla="*/ 314574 w 1739611"/>
              <a:gd name="T11" fmla="*/ 869806 h 1739611"/>
              <a:gd name="T12" fmla="*/ 869806 w 1739611"/>
              <a:gd name="T13" fmla="*/ 1425038 h 1739611"/>
              <a:gd name="T14" fmla="*/ 1425038 w 1739611"/>
              <a:gd name="T15" fmla="*/ 869806 h 1739611"/>
              <a:gd name="T16" fmla="*/ 869806 w 1739611"/>
              <a:gd name="T17" fmla="*/ 314574 h 1739611"/>
              <a:gd name="T18" fmla="*/ 314574 w 1739611"/>
              <a:gd name="T19" fmla="*/ 869806 h 1739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39611" h="1739611">
                <a:moveTo>
                  <a:pt x="0" y="869806"/>
                </a:moveTo>
                <a:cubicBezTo>
                  <a:pt x="0" y="389425"/>
                  <a:pt x="389425" y="0"/>
                  <a:pt x="869806" y="0"/>
                </a:cubicBezTo>
                <a:cubicBezTo>
                  <a:pt x="1350187" y="0"/>
                  <a:pt x="1739612" y="389425"/>
                  <a:pt x="1739612" y="869806"/>
                </a:cubicBezTo>
                <a:cubicBezTo>
                  <a:pt x="1739612" y="1350187"/>
                  <a:pt x="1350187" y="1739612"/>
                  <a:pt x="869806" y="1739612"/>
                </a:cubicBezTo>
                <a:cubicBezTo>
                  <a:pt x="389425" y="1739612"/>
                  <a:pt x="0" y="1350187"/>
                  <a:pt x="0" y="869806"/>
                </a:cubicBezTo>
                <a:close/>
                <a:moveTo>
                  <a:pt x="314574" y="869806"/>
                </a:moveTo>
                <a:cubicBezTo>
                  <a:pt x="314574" y="1176452"/>
                  <a:pt x="563160" y="1425038"/>
                  <a:pt x="869806" y="1425038"/>
                </a:cubicBezTo>
                <a:cubicBezTo>
                  <a:pt x="1176452" y="1425038"/>
                  <a:pt x="1425038" y="1176452"/>
                  <a:pt x="1425038" y="869806"/>
                </a:cubicBezTo>
                <a:cubicBezTo>
                  <a:pt x="1425038" y="563160"/>
                  <a:pt x="1176452" y="314574"/>
                  <a:pt x="869806" y="314574"/>
                </a:cubicBezTo>
                <a:cubicBezTo>
                  <a:pt x="563160" y="314574"/>
                  <a:pt x="314574" y="563160"/>
                  <a:pt x="314574" y="86980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panose="020B0604020202090204" pitchFamily="34" charset="0"/>
              <a:buNone/>
              <a:defRPr/>
            </a:pPr>
            <a:endParaRPr lang="zh-CN" altLang="en-US"/>
          </a:p>
        </p:txBody>
      </p:sp>
      <p:sp>
        <p:nvSpPr>
          <p:cNvPr id="23561" name="同心圆 74"/>
          <p:cNvSpPr>
            <a:spLocks noChangeArrowheads="1"/>
          </p:cNvSpPr>
          <p:nvPr/>
        </p:nvSpPr>
        <p:spPr bwMode="auto">
          <a:xfrm>
            <a:off x="8312150" y="4194175"/>
            <a:ext cx="1739900" cy="1739900"/>
          </a:xfrm>
          <a:custGeom>
            <a:avLst/>
            <a:gdLst>
              <a:gd name="T0" fmla="*/ 0 w 1739611"/>
              <a:gd name="T1" fmla="*/ 869806 h 1739611"/>
              <a:gd name="T2" fmla="*/ 869806 w 1739611"/>
              <a:gd name="T3" fmla="*/ 0 h 1739611"/>
              <a:gd name="T4" fmla="*/ 1739612 w 1739611"/>
              <a:gd name="T5" fmla="*/ 869806 h 1739611"/>
              <a:gd name="T6" fmla="*/ 869806 w 1739611"/>
              <a:gd name="T7" fmla="*/ 1739612 h 1739611"/>
              <a:gd name="T8" fmla="*/ 0 w 1739611"/>
              <a:gd name="T9" fmla="*/ 869806 h 1739611"/>
              <a:gd name="T10" fmla="*/ 314574 w 1739611"/>
              <a:gd name="T11" fmla="*/ 869806 h 1739611"/>
              <a:gd name="T12" fmla="*/ 869806 w 1739611"/>
              <a:gd name="T13" fmla="*/ 1425038 h 1739611"/>
              <a:gd name="T14" fmla="*/ 1425038 w 1739611"/>
              <a:gd name="T15" fmla="*/ 869806 h 1739611"/>
              <a:gd name="T16" fmla="*/ 869806 w 1739611"/>
              <a:gd name="T17" fmla="*/ 314574 h 1739611"/>
              <a:gd name="T18" fmla="*/ 314574 w 1739611"/>
              <a:gd name="T19" fmla="*/ 869806 h 1739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39611" h="1739611">
                <a:moveTo>
                  <a:pt x="0" y="869806"/>
                </a:moveTo>
                <a:cubicBezTo>
                  <a:pt x="0" y="389425"/>
                  <a:pt x="389425" y="0"/>
                  <a:pt x="869806" y="0"/>
                </a:cubicBezTo>
                <a:cubicBezTo>
                  <a:pt x="1350187" y="0"/>
                  <a:pt x="1739612" y="389425"/>
                  <a:pt x="1739612" y="869806"/>
                </a:cubicBezTo>
                <a:cubicBezTo>
                  <a:pt x="1739612" y="1350187"/>
                  <a:pt x="1350187" y="1739612"/>
                  <a:pt x="869806" y="1739612"/>
                </a:cubicBezTo>
                <a:cubicBezTo>
                  <a:pt x="389425" y="1739612"/>
                  <a:pt x="0" y="1350187"/>
                  <a:pt x="0" y="869806"/>
                </a:cubicBezTo>
                <a:close/>
                <a:moveTo>
                  <a:pt x="314574" y="869806"/>
                </a:moveTo>
                <a:cubicBezTo>
                  <a:pt x="314574" y="1176452"/>
                  <a:pt x="563160" y="1425038"/>
                  <a:pt x="869806" y="1425038"/>
                </a:cubicBezTo>
                <a:cubicBezTo>
                  <a:pt x="1176452" y="1425038"/>
                  <a:pt x="1425038" y="1176452"/>
                  <a:pt x="1425038" y="869806"/>
                </a:cubicBezTo>
                <a:cubicBezTo>
                  <a:pt x="1425038" y="563160"/>
                  <a:pt x="1176452" y="314574"/>
                  <a:pt x="869806" y="314574"/>
                </a:cubicBezTo>
                <a:cubicBezTo>
                  <a:pt x="563160" y="314574"/>
                  <a:pt x="314574" y="563160"/>
                  <a:pt x="314574" y="86980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panose="020B0604020202090204" pitchFamily="34" charset="0"/>
              <a:buNone/>
              <a:defRPr/>
            </a:pPr>
            <a:endParaRPr lang="zh-CN" altLang="en-US"/>
          </a:p>
        </p:txBody>
      </p:sp>
      <p:sp>
        <p:nvSpPr>
          <p:cNvPr id="23562" name="同心圆 75"/>
          <p:cNvSpPr>
            <a:spLocks noChangeArrowheads="1"/>
          </p:cNvSpPr>
          <p:nvPr/>
        </p:nvSpPr>
        <p:spPr bwMode="auto">
          <a:xfrm>
            <a:off x="10296525" y="4194175"/>
            <a:ext cx="1739900" cy="1739900"/>
          </a:xfrm>
          <a:custGeom>
            <a:avLst/>
            <a:gdLst>
              <a:gd name="T0" fmla="*/ 0 w 1739611"/>
              <a:gd name="T1" fmla="*/ 869806 h 1739611"/>
              <a:gd name="T2" fmla="*/ 869806 w 1739611"/>
              <a:gd name="T3" fmla="*/ 0 h 1739611"/>
              <a:gd name="T4" fmla="*/ 1739612 w 1739611"/>
              <a:gd name="T5" fmla="*/ 869806 h 1739611"/>
              <a:gd name="T6" fmla="*/ 869806 w 1739611"/>
              <a:gd name="T7" fmla="*/ 1739612 h 1739611"/>
              <a:gd name="T8" fmla="*/ 0 w 1739611"/>
              <a:gd name="T9" fmla="*/ 869806 h 1739611"/>
              <a:gd name="T10" fmla="*/ 314574 w 1739611"/>
              <a:gd name="T11" fmla="*/ 869806 h 1739611"/>
              <a:gd name="T12" fmla="*/ 869806 w 1739611"/>
              <a:gd name="T13" fmla="*/ 1425038 h 1739611"/>
              <a:gd name="T14" fmla="*/ 1425038 w 1739611"/>
              <a:gd name="T15" fmla="*/ 869806 h 1739611"/>
              <a:gd name="T16" fmla="*/ 869806 w 1739611"/>
              <a:gd name="T17" fmla="*/ 314574 h 1739611"/>
              <a:gd name="T18" fmla="*/ 314574 w 1739611"/>
              <a:gd name="T19" fmla="*/ 869806 h 1739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39611" h="1739611">
                <a:moveTo>
                  <a:pt x="0" y="869806"/>
                </a:moveTo>
                <a:cubicBezTo>
                  <a:pt x="0" y="389425"/>
                  <a:pt x="389425" y="0"/>
                  <a:pt x="869806" y="0"/>
                </a:cubicBezTo>
                <a:cubicBezTo>
                  <a:pt x="1350187" y="0"/>
                  <a:pt x="1739612" y="389425"/>
                  <a:pt x="1739612" y="869806"/>
                </a:cubicBezTo>
                <a:cubicBezTo>
                  <a:pt x="1739612" y="1350187"/>
                  <a:pt x="1350187" y="1739612"/>
                  <a:pt x="869806" y="1739612"/>
                </a:cubicBezTo>
                <a:cubicBezTo>
                  <a:pt x="389425" y="1739612"/>
                  <a:pt x="0" y="1350187"/>
                  <a:pt x="0" y="869806"/>
                </a:cubicBezTo>
                <a:close/>
                <a:moveTo>
                  <a:pt x="314574" y="869806"/>
                </a:moveTo>
                <a:cubicBezTo>
                  <a:pt x="314574" y="1176452"/>
                  <a:pt x="563160" y="1425038"/>
                  <a:pt x="869806" y="1425038"/>
                </a:cubicBezTo>
                <a:cubicBezTo>
                  <a:pt x="1176452" y="1425038"/>
                  <a:pt x="1425038" y="1176452"/>
                  <a:pt x="1425038" y="869806"/>
                </a:cubicBezTo>
                <a:cubicBezTo>
                  <a:pt x="1425038" y="563160"/>
                  <a:pt x="1176452" y="314574"/>
                  <a:pt x="869806" y="314574"/>
                </a:cubicBezTo>
                <a:cubicBezTo>
                  <a:pt x="563160" y="314574"/>
                  <a:pt x="314574" y="563160"/>
                  <a:pt x="314574" y="86980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panose="020B0604020202090204" pitchFamily="34" charset="0"/>
              <a:buNone/>
              <a:defRPr/>
            </a:pPr>
            <a:endParaRPr lang="zh-CN" altLang="en-US"/>
          </a:p>
        </p:txBody>
      </p:sp>
      <p:sp>
        <p:nvSpPr>
          <p:cNvPr id="23563" name="文本框 76"/>
          <p:cNvSpPr txBox="1">
            <a:spLocks noChangeArrowheads="1"/>
          </p:cNvSpPr>
          <p:nvPr/>
        </p:nvSpPr>
        <p:spPr bwMode="auto">
          <a:xfrm>
            <a:off x="6762750" y="4710113"/>
            <a:ext cx="868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564" name="文本框 77"/>
          <p:cNvSpPr txBox="1">
            <a:spLocks noChangeArrowheads="1"/>
          </p:cNvSpPr>
          <p:nvPr/>
        </p:nvSpPr>
        <p:spPr bwMode="auto">
          <a:xfrm>
            <a:off x="8747125" y="4710113"/>
            <a:ext cx="869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sz="4000">
                <a:solidFill>
                  <a:schemeClr val="tx1">
                    <a:lumMod val="75000"/>
                    <a:lumOff val="25000"/>
                  </a:schemeClr>
                </a:solidFill>
              </a:rPr>
              <a:t>60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565" name="文本框 78"/>
          <p:cNvSpPr txBox="1">
            <a:spLocks noChangeArrowheads="1"/>
          </p:cNvSpPr>
          <p:nvPr/>
        </p:nvSpPr>
        <p:spPr bwMode="auto">
          <a:xfrm>
            <a:off x="10733088" y="4722813"/>
            <a:ext cx="868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70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3439" name="图片 15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947988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8"/>
          <p:cNvSpPr txBox="1">
            <a:spLocks noChangeArrowheads="1"/>
          </p:cNvSpPr>
          <p:nvPr/>
        </p:nvSpPr>
        <p:spPr bwMode="auto">
          <a:xfrm>
            <a:off x="2592388" y="842963"/>
            <a:ext cx="35988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About Our Company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 advTm="913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79"/>
          <p:cNvSpPr>
            <a:spLocks noChangeArrowheads="1"/>
          </p:cNvSpPr>
          <p:nvPr/>
        </p:nvSpPr>
        <p:spPr bwMode="auto">
          <a:xfrm>
            <a:off x="1392238" y="1757363"/>
            <a:ext cx="2662237" cy="38719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Font typeface="Arial" panose="020B060402020209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578" name="矩形 80"/>
          <p:cNvSpPr>
            <a:spLocks noChangeArrowheads="1"/>
          </p:cNvSpPr>
          <p:nvPr/>
        </p:nvSpPr>
        <p:spPr bwMode="auto">
          <a:xfrm>
            <a:off x="4886325" y="1757363"/>
            <a:ext cx="2662238" cy="38719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Font typeface="Arial" panose="020B060402020209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579" name="矩形 81"/>
          <p:cNvSpPr>
            <a:spLocks noChangeArrowheads="1"/>
          </p:cNvSpPr>
          <p:nvPr/>
        </p:nvSpPr>
        <p:spPr bwMode="auto">
          <a:xfrm>
            <a:off x="8382000" y="1757363"/>
            <a:ext cx="2662238" cy="38719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Font typeface="Arial" panose="020B0604020202090204" pitchFamily="34" charset="0"/>
              <a:buChar char="•"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5477" name="矩形 13"/>
          <p:cNvSpPr>
            <a:spLocks noChangeArrowheads="1"/>
          </p:cNvSpPr>
          <p:nvPr/>
        </p:nvSpPr>
        <p:spPr bwMode="auto">
          <a:xfrm>
            <a:off x="1392238" y="3625850"/>
            <a:ext cx="2662237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rPr>
              <a:t>This is an example text . Go ahead and replace it. Add your text here. This is an example text . Go ahead and replace it. Add your text here. This is an example text . Go ahead and replace it. Add your text here. This is an example text . Go ahead and replace it. Add your text here.</a:t>
            </a:r>
            <a:endParaRPr lang="zh-CN" altLang="en-US" sz="1000">
              <a:solidFill>
                <a:schemeClr val="bg1"/>
              </a:solidFill>
              <a:latin typeface="Arial" panose="020B0604020202090204" pitchFamily="34" charset="0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pic>
        <p:nvPicPr>
          <p:cNvPr id="105478" name="图片 86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392238" y="1757363"/>
            <a:ext cx="2662237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9" name="图片 87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8382000" y="1757363"/>
            <a:ext cx="2662238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0" name="矩形 13"/>
          <p:cNvSpPr>
            <a:spLocks noChangeArrowheads="1"/>
          </p:cNvSpPr>
          <p:nvPr/>
        </p:nvSpPr>
        <p:spPr bwMode="auto">
          <a:xfrm>
            <a:off x="8382000" y="3692525"/>
            <a:ext cx="2662238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rPr>
              <a:t>This is an example text . Go ahead and replace it. Add your text here. This is an example text . Go ahead and replace it. Add your text here. This is an example text . Go ahead and replace it. Add your text here. This is an example text . Go ahead and replace it. Add your text here.</a:t>
            </a:r>
            <a:endParaRPr lang="zh-CN" altLang="en-US" sz="1000">
              <a:solidFill>
                <a:schemeClr val="bg1"/>
              </a:solidFill>
              <a:latin typeface="Arial" panose="020B0604020202090204" pitchFamily="34" charset="0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pic>
        <p:nvPicPr>
          <p:cNvPr id="105481" name="图片 8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86325" y="1757363"/>
            <a:ext cx="2662238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2" name="矩形 13"/>
          <p:cNvSpPr>
            <a:spLocks noChangeArrowheads="1"/>
          </p:cNvSpPr>
          <p:nvPr/>
        </p:nvSpPr>
        <p:spPr bwMode="auto">
          <a:xfrm>
            <a:off x="4886325" y="3692525"/>
            <a:ext cx="2662238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defTabSz="68389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rPr>
              <a:t>This is an example text . Go ahead and replace it. Add your text here. This is an example text . Go ahead and replace it. Add your text here. This is an example text . Go ahead and replace it. Add your text here. This is an example text . Go ahead and replace it. Add your text here.</a:t>
            </a:r>
            <a:endParaRPr lang="zh-CN" altLang="en-US" sz="1000">
              <a:solidFill>
                <a:schemeClr val="bg1"/>
              </a:solidFill>
              <a:latin typeface="Arial" panose="020B0604020202090204" pitchFamily="34" charset="0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pic>
        <p:nvPicPr>
          <p:cNvPr id="105483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947988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8"/>
          <p:cNvSpPr txBox="1">
            <a:spLocks noChangeArrowheads="1"/>
          </p:cNvSpPr>
          <p:nvPr/>
        </p:nvSpPr>
        <p:spPr bwMode="auto">
          <a:xfrm>
            <a:off x="2592388" y="842963"/>
            <a:ext cx="35988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About Our Company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 advTm="1011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框 2"/>
          <p:cNvSpPr txBox="1">
            <a:spLocks noChangeArrowheads="1"/>
          </p:cNvSpPr>
          <p:nvPr/>
        </p:nvSpPr>
        <p:spPr bwMode="auto">
          <a:xfrm>
            <a:off x="3829050" y="2994025"/>
            <a:ext cx="4533900" cy="646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  <a:miter lim="800000"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sz="3600" b="1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About Our Service</a:t>
            </a:r>
            <a:endParaRPr lang="en-US" altLang="zh-CN" sz="3600" b="1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25602" name="文本框 4"/>
          <p:cNvSpPr txBox="1">
            <a:spLocks noChangeArrowheads="1"/>
          </p:cNvSpPr>
          <p:nvPr/>
        </p:nvSpPr>
        <p:spPr bwMode="auto">
          <a:xfrm>
            <a:off x="5276850" y="3857625"/>
            <a:ext cx="1622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Part.2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</p:cSld>
  <p:clrMapOvr>
    <a:masterClrMapping/>
  </p:clrMapOvr>
  <p:transition spd="slow" advTm="938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圆角矩形 6"/>
          <p:cNvSpPr>
            <a:spLocks noChangeArrowheads="1"/>
          </p:cNvSpPr>
          <p:nvPr/>
        </p:nvSpPr>
        <p:spPr bwMode="auto">
          <a:xfrm>
            <a:off x="1976438" y="1857375"/>
            <a:ext cx="1166812" cy="1166813"/>
          </a:xfrm>
          <a:prstGeom prst="roundRect">
            <a:avLst>
              <a:gd name="adj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Font typeface="Arial" panose="020B060402020209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27" name="圆角矩形 62"/>
          <p:cNvSpPr>
            <a:spLocks noChangeArrowheads="1"/>
          </p:cNvSpPr>
          <p:nvPr/>
        </p:nvSpPr>
        <p:spPr bwMode="auto">
          <a:xfrm>
            <a:off x="6935788" y="1860550"/>
            <a:ext cx="1166812" cy="1166813"/>
          </a:xfrm>
          <a:prstGeom prst="roundRect">
            <a:avLst>
              <a:gd name="adj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Font typeface="Arial" panose="020B060402020209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28" name="圆角矩形 63"/>
          <p:cNvSpPr>
            <a:spLocks noChangeArrowheads="1"/>
          </p:cNvSpPr>
          <p:nvPr/>
        </p:nvSpPr>
        <p:spPr bwMode="auto">
          <a:xfrm>
            <a:off x="1949450" y="3462338"/>
            <a:ext cx="1166813" cy="1166812"/>
          </a:xfrm>
          <a:prstGeom prst="roundRect">
            <a:avLst>
              <a:gd name="adj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Font typeface="Arial" panose="020B060402020209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29" name="圆角矩形 64"/>
          <p:cNvSpPr>
            <a:spLocks noChangeArrowheads="1"/>
          </p:cNvSpPr>
          <p:nvPr/>
        </p:nvSpPr>
        <p:spPr bwMode="auto">
          <a:xfrm>
            <a:off x="6935788" y="3465513"/>
            <a:ext cx="1166812" cy="1166812"/>
          </a:xfrm>
          <a:prstGeom prst="roundRect">
            <a:avLst>
              <a:gd name="adj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Font typeface="Arial" panose="020B060402020209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30" name="圆角矩形 65"/>
          <p:cNvSpPr>
            <a:spLocks noChangeArrowheads="1"/>
          </p:cNvSpPr>
          <p:nvPr/>
        </p:nvSpPr>
        <p:spPr bwMode="auto">
          <a:xfrm>
            <a:off x="1949450" y="4986338"/>
            <a:ext cx="1166813" cy="1166812"/>
          </a:xfrm>
          <a:prstGeom prst="roundRect">
            <a:avLst>
              <a:gd name="adj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Font typeface="Arial" panose="020B060402020209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31" name="圆角矩形 66"/>
          <p:cNvSpPr>
            <a:spLocks noChangeArrowheads="1"/>
          </p:cNvSpPr>
          <p:nvPr/>
        </p:nvSpPr>
        <p:spPr bwMode="auto">
          <a:xfrm>
            <a:off x="6935788" y="5070475"/>
            <a:ext cx="1166812" cy="1166813"/>
          </a:xfrm>
          <a:prstGeom prst="roundRect">
            <a:avLst>
              <a:gd name="adj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Font typeface="Arial" panose="020B060402020209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09576" name="组合 67"/>
          <p:cNvGrpSpPr/>
          <p:nvPr/>
        </p:nvGrpSpPr>
        <p:grpSpPr bwMode="auto">
          <a:xfrm>
            <a:off x="3562350" y="3535363"/>
            <a:ext cx="3046413" cy="992187"/>
            <a:chOff x="0" y="0"/>
            <a:chExt cx="3046360" cy="992803"/>
          </a:xfrm>
        </p:grpSpPr>
        <p:sp>
          <p:nvSpPr>
            <p:cNvPr id="26633" name="矩形 13"/>
            <p:cNvSpPr>
              <a:spLocks noChangeArrowheads="1"/>
            </p:cNvSpPr>
            <p:nvPr/>
          </p:nvSpPr>
          <p:spPr bwMode="auto">
            <a:xfrm>
              <a:off x="0" y="208091"/>
              <a:ext cx="3046360" cy="784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26634" name="文本框 83"/>
            <p:cNvSpPr txBox="1">
              <a:spLocks noChangeArrowheads="1"/>
            </p:cNvSpPr>
            <p:nvPr/>
          </p:nvSpPr>
          <p:spPr bwMode="auto">
            <a:xfrm>
              <a:off x="103186" y="0"/>
              <a:ext cx="811198" cy="2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26635" name="直接连接符 120"/>
            <p:cNvCxnSpPr>
              <a:cxnSpLocks noChangeShapeType="1"/>
            </p:cNvCxnSpPr>
            <p:nvPr/>
          </p:nvCxnSpPr>
          <p:spPr bwMode="auto">
            <a:xfrm>
              <a:off x="103186" y="46066"/>
              <a:ext cx="0" cy="169968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9577" name="组合 71"/>
          <p:cNvGrpSpPr/>
          <p:nvPr/>
        </p:nvGrpSpPr>
        <p:grpSpPr bwMode="auto">
          <a:xfrm>
            <a:off x="8588375" y="3535363"/>
            <a:ext cx="3046413" cy="992187"/>
            <a:chOff x="0" y="0"/>
            <a:chExt cx="3046360" cy="992803"/>
          </a:xfrm>
        </p:grpSpPr>
        <p:sp>
          <p:nvSpPr>
            <p:cNvPr id="26637" name="矩形 13"/>
            <p:cNvSpPr>
              <a:spLocks noChangeArrowheads="1"/>
            </p:cNvSpPr>
            <p:nvPr/>
          </p:nvSpPr>
          <p:spPr bwMode="auto">
            <a:xfrm>
              <a:off x="0" y="208091"/>
              <a:ext cx="3046360" cy="784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26638" name="文本框 83"/>
            <p:cNvSpPr txBox="1">
              <a:spLocks noChangeArrowheads="1"/>
            </p:cNvSpPr>
            <p:nvPr/>
          </p:nvSpPr>
          <p:spPr bwMode="auto">
            <a:xfrm>
              <a:off x="103186" y="0"/>
              <a:ext cx="811198" cy="2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26639" name="直接连接符 120"/>
            <p:cNvCxnSpPr>
              <a:cxnSpLocks noChangeShapeType="1"/>
            </p:cNvCxnSpPr>
            <p:nvPr/>
          </p:nvCxnSpPr>
          <p:spPr bwMode="auto">
            <a:xfrm>
              <a:off x="103186" y="46066"/>
              <a:ext cx="0" cy="169968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9578" name="组合 75"/>
          <p:cNvGrpSpPr/>
          <p:nvPr/>
        </p:nvGrpSpPr>
        <p:grpSpPr bwMode="auto">
          <a:xfrm>
            <a:off x="3562350" y="1974850"/>
            <a:ext cx="3046413" cy="963613"/>
            <a:chOff x="0" y="0"/>
            <a:chExt cx="3046360" cy="963088"/>
          </a:xfrm>
        </p:grpSpPr>
        <p:sp>
          <p:nvSpPr>
            <p:cNvPr id="26641" name="矩形 13"/>
            <p:cNvSpPr>
              <a:spLocks noChangeArrowheads="1"/>
            </p:cNvSpPr>
            <p:nvPr/>
          </p:nvSpPr>
          <p:spPr bwMode="auto">
            <a:xfrm>
              <a:off x="0" y="207850"/>
              <a:ext cx="3046360" cy="755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26642" name="文本框 83"/>
            <p:cNvSpPr txBox="1">
              <a:spLocks noChangeArrowheads="1"/>
            </p:cNvSpPr>
            <p:nvPr/>
          </p:nvSpPr>
          <p:spPr bwMode="auto">
            <a:xfrm>
              <a:off x="103186" y="0"/>
              <a:ext cx="811198" cy="26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09601" name="直接连接符 120"/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1C2E4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9579" name="组合 84"/>
          <p:cNvGrpSpPr/>
          <p:nvPr/>
        </p:nvGrpSpPr>
        <p:grpSpPr bwMode="auto">
          <a:xfrm>
            <a:off x="8567738" y="2079625"/>
            <a:ext cx="3046412" cy="992188"/>
            <a:chOff x="0" y="0"/>
            <a:chExt cx="3046360" cy="992802"/>
          </a:xfrm>
        </p:grpSpPr>
        <p:sp>
          <p:nvSpPr>
            <p:cNvPr id="26645" name="矩形 13"/>
            <p:cNvSpPr>
              <a:spLocks noChangeArrowheads="1"/>
            </p:cNvSpPr>
            <p:nvPr/>
          </p:nvSpPr>
          <p:spPr bwMode="auto">
            <a:xfrm>
              <a:off x="0" y="208092"/>
              <a:ext cx="3046360" cy="784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26646" name="文本框 83"/>
            <p:cNvSpPr txBox="1">
              <a:spLocks noChangeArrowheads="1"/>
            </p:cNvSpPr>
            <p:nvPr/>
          </p:nvSpPr>
          <p:spPr bwMode="auto">
            <a:xfrm>
              <a:off x="103185" y="0"/>
              <a:ext cx="811199" cy="2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09598" name="直接连接符 120"/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1C2E4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9580" name="组合 94"/>
          <p:cNvGrpSpPr/>
          <p:nvPr/>
        </p:nvGrpSpPr>
        <p:grpSpPr bwMode="auto">
          <a:xfrm>
            <a:off x="3579813" y="4992688"/>
            <a:ext cx="3046412" cy="963612"/>
            <a:chOff x="0" y="0"/>
            <a:chExt cx="3046360" cy="964256"/>
          </a:xfrm>
        </p:grpSpPr>
        <p:sp>
          <p:nvSpPr>
            <p:cNvPr id="26649" name="矩形 13"/>
            <p:cNvSpPr>
              <a:spLocks noChangeArrowheads="1"/>
            </p:cNvSpPr>
            <p:nvPr/>
          </p:nvSpPr>
          <p:spPr bwMode="auto">
            <a:xfrm>
              <a:off x="0" y="208101"/>
              <a:ext cx="3046360" cy="756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26650" name="文本框 83"/>
            <p:cNvSpPr txBox="1">
              <a:spLocks noChangeArrowheads="1"/>
            </p:cNvSpPr>
            <p:nvPr/>
          </p:nvSpPr>
          <p:spPr bwMode="auto">
            <a:xfrm>
              <a:off x="103185" y="0"/>
              <a:ext cx="811199" cy="26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09595" name="直接连接符 120"/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2C344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9581" name="组合 98"/>
          <p:cNvGrpSpPr/>
          <p:nvPr/>
        </p:nvGrpSpPr>
        <p:grpSpPr bwMode="auto">
          <a:xfrm>
            <a:off x="8588375" y="5095875"/>
            <a:ext cx="3046413" cy="992188"/>
            <a:chOff x="0" y="0"/>
            <a:chExt cx="3046360" cy="991591"/>
          </a:xfrm>
        </p:grpSpPr>
        <p:sp>
          <p:nvSpPr>
            <p:cNvPr id="26653" name="矩形 13"/>
            <p:cNvSpPr>
              <a:spLocks noChangeArrowheads="1"/>
            </p:cNvSpPr>
            <p:nvPr/>
          </p:nvSpPr>
          <p:spPr bwMode="auto">
            <a:xfrm>
              <a:off x="0" y="207838"/>
              <a:ext cx="3046360" cy="783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68389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90204" pitchFamily="34" charset="0"/>
                <a:buNone/>
                <a:defRPr/>
              </a:pP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26654" name="文本框 83"/>
            <p:cNvSpPr txBox="1">
              <a:spLocks noChangeArrowheads="1"/>
            </p:cNvSpPr>
            <p:nvPr/>
          </p:nvSpPr>
          <p:spPr bwMode="auto">
            <a:xfrm>
              <a:off x="103186" y="0"/>
              <a:ext cx="811198" cy="261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defTabSz="51244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2847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7419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1991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656330" indent="1905" defTabSz="51244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panose="020B0604020202090204" pitchFamily="34" charset="0"/>
                <a:buNone/>
                <a:defRPr/>
              </a:pPr>
              <a:r>
                <a:rPr lang="en-US" altLang="zh-CN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 HERE</a:t>
              </a:r>
              <a:endPara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09592" name="直接连接符 120"/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2C344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9582" name="Freeform 27"/>
          <p:cNvSpPr>
            <a:spLocks noEditPoints="1" noChangeArrowheads="1"/>
          </p:cNvSpPr>
          <p:nvPr/>
        </p:nvSpPr>
        <p:spPr bwMode="auto">
          <a:xfrm>
            <a:off x="2320925" y="2209800"/>
            <a:ext cx="381000" cy="487363"/>
          </a:xfrm>
          <a:custGeom>
            <a:avLst/>
            <a:gdLst>
              <a:gd name="T0" fmla="*/ 114117626 w 422"/>
              <a:gd name="T1" fmla="*/ 13129813 h 538"/>
              <a:gd name="T2" fmla="*/ 105966754 w 422"/>
              <a:gd name="T3" fmla="*/ 18053266 h 538"/>
              <a:gd name="T4" fmla="*/ 101076050 w 422"/>
              <a:gd name="T5" fmla="*/ 21336172 h 538"/>
              <a:gd name="T6" fmla="*/ 96185346 w 422"/>
              <a:gd name="T7" fmla="*/ 22977625 h 538"/>
              <a:gd name="T8" fmla="*/ 94554810 w 422"/>
              <a:gd name="T9" fmla="*/ 26259626 h 538"/>
              <a:gd name="T10" fmla="*/ 89664107 w 422"/>
              <a:gd name="T11" fmla="*/ 27901079 h 538"/>
              <a:gd name="T12" fmla="*/ 86403036 w 422"/>
              <a:gd name="T13" fmla="*/ 31183079 h 538"/>
              <a:gd name="T14" fmla="*/ 83142867 w 422"/>
              <a:gd name="T15" fmla="*/ 34465985 h 538"/>
              <a:gd name="T16" fmla="*/ 78252164 w 422"/>
              <a:gd name="T17" fmla="*/ 37747986 h 538"/>
              <a:gd name="T18" fmla="*/ 52168109 w 422"/>
              <a:gd name="T19" fmla="*/ 73855424 h 538"/>
              <a:gd name="T20" fmla="*/ 11411943 w 422"/>
              <a:gd name="T21" fmla="*/ 264238616 h 538"/>
              <a:gd name="T22" fmla="*/ 311378118 w 422"/>
              <a:gd name="T23" fmla="*/ 114886316 h 538"/>
              <a:gd name="T24" fmla="*/ 286924600 w 422"/>
              <a:gd name="T25" fmla="*/ 57443611 h 538"/>
              <a:gd name="T26" fmla="*/ 239647194 w 422"/>
              <a:gd name="T27" fmla="*/ 14771266 h 538"/>
              <a:gd name="T28" fmla="*/ 174437509 w 422"/>
              <a:gd name="T29" fmla="*/ 0 h 538"/>
              <a:gd name="T30" fmla="*/ 133680441 w 422"/>
              <a:gd name="T31" fmla="*/ 4923453 h 538"/>
              <a:gd name="T32" fmla="*/ 179328213 w 422"/>
              <a:gd name="T33" fmla="*/ 206795911 h 538"/>
              <a:gd name="T34" fmla="*/ 166285735 w 422"/>
              <a:gd name="T35" fmla="*/ 215001365 h 538"/>
              <a:gd name="T36" fmla="*/ 166285735 w 422"/>
              <a:gd name="T37" fmla="*/ 226490631 h 538"/>
              <a:gd name="T38" fmla="*/ 179328213 w 422"/>
              <a:gd name="T39" fmla="*/ 233055537 h 538"/>
              <a:gd name="T40" fmla="*/ 207041900 w 422"/>
              <a:gd name="T41" fmla="*/ 231414084 h 538"/>
              <a:gd name="T42" fmla="*/ 228235251 w 422"/>
              <a:gd name="T43" fmla="*/ 219925724 h 538"/>
              <a:gd name="T44" fmla="*/ 264100713 w 422"/>
              <a:gd name="T45" fmla="*/ 198589552 h 538"/>
              <a:gd name="T46" fmla="*/ 238016659 w 422"/>
              <a:gd name="T47" fmla="*/ 228131178 h 538"/>
              <a:gd name="T48" fmla="*/ 202151197 w 422"/>
              <a:gd name="T49" fmla="*/ 246185350 h 538"/>
              <a:gd name="T50" fmla="*/ 163025566 w 422"/>
              <a:gd name="T51" fmla="*/ 249467350 h 538"/>
              <a:gd name="T52" fmla="*/ 132050808 w 422"/>
              <a:gd name="T53" fmla="*/ 241260991 h 538"/>
              <a:gd name="T54" fmla="*/ 105966754 w 422"/>
              <a:gd name="T55" fmla="*/ 224849178 h 538"/>
              <a:gd name="T56" fmla="*/ 84773403 w 422"/>
              <a:gd name="T57" fmla="*/ 201871552 h 538"/>
              <a:gd name="T58" fmla="*/ 71730924 w 422"/>
              <a:gd name="T59" fmla="*/ 173970473 h 538"/>
              <a:gd name="T60" fmla="*/ 66840220 w 422"/>
              <a:gd name="T61" fmla="*/ 141145941 h 538"/>
              <a:gd name="T62" fmla="*/ 68470756 w 422"/>
              <a:gd name="T63" fmla="*/ 126374675 h 538"/>
              <a:gd name="T64" fmla="*/ 213563140 w 422"/>
              <a:gd name="T65" fmla="*/ 128016128 h 538"/>
              <a:gd name="T66" fmla="*/ 280403360 w 422"/>
              <a:gd name="T67" fmla="*/ 155917207 h 538"/>
              <a:gd name="T68" fmla="*/ 259210009 w 422"/>
              <a:gd name="T69" fmla="*/ 190383192 h 538"/>
              <a:gd name="T70" fmla="*/ 224975083 w 422"/>
              <a:gd name="T71" fmla="*/ 210077912 h 538"/>
              <a:gd name="T72" fmla="*/ 198891028 w 422"/>
              <a:gd name="T73" fmla="*/ 206795911 h 538"/>
              <a:gd name="T74" fmla="*/ 343983412 w 422"/>
              <a:gd name="T75" fmla="*/ 441491996 h 538"/>
              <a:gd name="T76" fmla="*/ 337462173 w 422"/>
              <a:gd name="T77" fmla="*/ 397179104 h 538"/>
              <a:gd name="T78" fmla="*/ 322790062 w 422"/>
              <a:gd name="T79" fmla="*/ 357788759 h 538"/>
              <a:gd name="T80" fmla="*/ 299966175 w 422"/>
              <a:gd name="T81" fmla="*/ 323322774 h 538"/>
              <a:gd name="T82" fmla="*/ 270621953 w 422"/>
              <a:gd name="T83" fmla="*/ 295422601 h 538"/>
              <a:gd name="T84" fmla="*/ 234756491 w 422"/>
              <a:gd name="T85" fmla="*/ 274086429 h 538"/>
              <a:gd name="T86" fmla="*/ 218453844 w 422"/>
              <a:gd name="T87" fmla="*/ 297063148 h 538"/>
              <a:gd name="T88" fmla="*/ 198891028 w 422"/>
              <a:gd name="T89" fmla="*/ 324964227 h 538"/>
              <a:gd name="T90" fmla="*/ 172806974 w 422"/>
              <a:gd name="T91" fmla="*/ 334812040 h 538"/>
              <a:gd name="T92" fmla="*/ 145092384 w 422"/>
              <a:gd name="T93" fmla="*/ 324964227 h 538"/>
              <a:gd name="T94" fmla="*/ 125529569 w 422"/>
              <a:gd name="T95" fmla="*/ 298704602 h 538"/>
              <a:gd name="T96" fmla="*/ 109226922 w 422"/>
              <a:gd name="T97" fmla="*/ 274086429 h 538"/>
              <a:gd name="T98" fmla="*/ 73361460 w 422"/>
              <a:gd name="T99" fmla="*/ 295422601 h 538"/>
              <a:gd name="T100" fmla="*/ 44017237 w 422"/>
              <a:gd name="T101" fmla="*/ 323322774 h 538"/>
              <a:gd name="T102" fmla="*/ 22823886 w 422"/>
              <a:gd name="T103" fmla="*/ 357788759 h 538"/>
              <a:gd name="T104" fmla="*/ 6521239 w 422"/>
              <a:gd name="T105" fmla="*/ 398819651 h 538"/>
              <a:gd name="T106" fmla="*/ 0 w 422"/>
              <a:gd name="T107" fmla="*/ 441491996 h 53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22" h="538">
                <a:moveTo>
                  <a:pt x="148" y="12"/>
                </a:moveTo>
                <a:lnTo>
                  <a:pt x="148" y="12"/>
                </a:lnTo>
                <a:lnTo>
                  <a:pt x="140" y="16"/>
                </a:lnTo>
                <a:lnTo>
                  <a:pt x="138" y="18"/>
                </a:lnTo>
                <a:lnTo>
                  <a:pt x="136" y="18"/>
                </a:lnTo>
                <a:lnTo>
                  <a:pt x="130" y="22"/>
                </a:lnTo>
                <a:lnTo>
                  <a:pt x="128" y="24"/>
                </a:lnTo>
                <a:lnTo>
                  <a:pt x="126" y="24"/>
                </a:lnTo>
                <a:lnTo>
                  <a:pt x="124" y="26"/>
                </a:lnTo>
                <a:lnTo>
                  <a:pt x="122" y="26"/>
                </a:lnTo>
                <a:lnTo>
                  <a:pt x="122" y="28"/>
                </a:lnTo>
                <a:lnTo>
                  <a:pt x="118" y="28"/>
                </a:lnTo>
                <a:lnTo>
                  <a:pt x="118" y="30"/>
                </a:lnTo>
                <a:lnTo>
                  <a:pt x="116" y="30"/>
                </a:lnTo>
                <a:lnTo>
                  <a:pt x="116" y="32"/>
                </a:lnTo>
                <a:lnTo>
                  <a:pt x="114" y="32"/>
                </a:lnTo>
                <a:lnTo>
                  <a:pt x="112" y="34"/>
                </a:lnTo>
                <a:lnTo>
                  <a:pt x="110" y="34"/>
                </a:lnTo>
                <a:lnTo>
                  <a:pt x="110" y="36"/>
                </a:lnTo>
                <a:lnTo>
                  <a:pt x="108" y="36"/>
                </a:lnTo>
                <a:lnTo>
                  <a:pt x="106" y="38"/>
                </a:lnTo>
                <a:lnTo>
                  <a:pt x="104" y="40"/>
                </a:lnTo>
                <a:lnTo>
                  <a:pt x="102" y="40"/>
                </a:lnTo>
                <a:lnTo>
                  <a:pt x="102" y="42"/>
                </a:lnTo>
                <a:lnTo>
                  <a:pt x="100" y="44"/>
                </a:lnTo>
                <a:lnTo>
                  <a:pt x="98" y="46"/>
                </a:lnTo>
                <a:lnTo>
                  <a:pt x="96" y="46"/>
                </a:lnTo>
                <a:lnTo>
                  <a:pt x="96" y="48"/>
                </a:lnTo>
                <a:lnTo>
                  <a:pt x="78" y="68"/>
                </a:lnTo>
                <a:lnTo>
                  <a:pt x="64" y="90"/>
                </a:lnTo>
                <a:lnTo>
                  <a:pt x="52" y="116"/>
                </a:lnTo>
                <a:lnTo>
                  <a:pt x="46" y="144"/>
                </a:lnTo>
                <a:lnTo>
                  <a:pt x="14" y="322"/>
                </a:lnTo>
                <a:lnTo>
                  <a:pt x="404" y="322"/>
                </a:lnTo>
                <a:lnTo>
                  <a:pt x="386" y="166"/>
                </a:lnTo>
                <a:lnTo>
                  <a:pt x="382" y="140"/>
                </a:lnTo>
                <a:lnTo>
                  <a:pt x="376" y="116"/>
                </a:lnTo>
                <a:lnTo>
                  <a:pt x="366" y="92"/>
                </a:lnTo>
                <a:lnTo>
                  <a:pt x="352" y="70"/>
                </a:lnTo>
                <a:lnTo>
                  <a:pt x="336" y="50"/>
                </a:lnTo>
                <a:lnTo>
                  <a:pt x="316" y="32"/>
                </a:lnTo>
                <a:lnTo>
                  <a:pt x="294" y="18"/>
                </a:lnTo>
                <a:lnTo>
                  <a:pt x="268" y="8"/>
                </a:lnTo>
                <a:lnTo>
                  <a:pt x="242" y="2"/>
                </a:lnTo>
                <a:lnTo>
                  <a:pt x="214" y="0"/>
                </a:lnTo>
                <a:lnTo>
                  <a:pt x="198" y="0"/>
                </a:lnTo>
                <a:lnTo>
                  <a:pt x="180" y="2"/>
                </a:lnTo>
                <a:lnTo>
                  <a:pt x="164" y="6"/>
                </a:lnTo>
                <a:lnTo>
                  <a:pt x="148" y="12"/>
                </a:lnTo>
                <a:close/>
                <a:moveTo>
                  <a:pt x="220" y="252"/>
                </a:moveTo>
                <a:lnTo>
                  <a:pt x="220" y="252"/>
                </a:lnTo>
                <a:lnTo>
                  <a:pt x="214" y="254"/>
                </a:lnTo>
                <a:lnTo>
                  <a:pt x="208" y="256"/>
                </a:lnTo>
                <a:lnTo>
                  <a:pt x="204" y="262"/>
                </a:lnTo>
                <a:lnTo>
                  <a:pt x="204" y="268"/>
                </a:lnTo>
                <a:lnTo>
                  <a:pt x="204" y="270"/>
                </a:lnTo>
                <a:lnTo>
                  <a:pt x="204" y="276"/>
                </a:lnTo>
                <a:lnTo>
                  <a:pt x="208" y="280"/>
                </a:lnTo>
                <a:lnTo>
                  <a:pt x="214" y="284"/>
                </a:lnTo>
                <a:lnTo>
                  <a:pt x="220" y="284"/>
                </a:lnTo>
                <a:lnTo>
                  <a:pt x="244" y="284"/>
                </a:lnTo>
                <a:lnTo>
                  <a:pt x="248" y="284"/>
                </a:lnTo>
                <a:lnTo>
                  <a:pt x="254" y="282"/>
                </a:lnTo>
                <a:lnTo>
                  <a:pt x="256" y="278"/>
                </a:lnTo>
                <a:lnTo>
                  <a:pt x="258" y="272"/>
                </a:lnTo>
                <a:lnTo>
                  <a:pt x="280" y="268"/>
                </a:lnTo>
                <a:lnTo>
                  <a:pt x="298" y="260"/>
                </a:lnTo>
                <a:lnTo>
                  <a:pt x="312" y="252"/>
                </a:lnTo>
                <a:lnTo>
                  <a:pt x="324" y="242"/>
                </a:lnTo>
                <a:lnTo>
                  <a:pt x="316" y="256"/>
                </a:lnTo>
                <a:lnTo>
                  <a:pt x="304" y="268"/>
                </a:lnTo>
                <a:lnTo>
                  <a:pt x="292" y="278"/>
                </a:lnTo>
                <a:lnTo>
                  <a:pt x="278" y="288"/>
                </a:lnTo>
                <a:lnTo>
                  <a:pt x="264" y="294"/>
                </a:lnTo>
                <a:lnTo>
                  <a:pt x="248" y="300"/>
                </a:lnTo>
                <a:lnTo>
                  <a:pt x="230" y="302"/>
                </a:lnTo>
                <a:lnTo>
                  <a:pt x="214" y="304"/>
                </a:lnTo>
                <a:lnTo>
                  <a:pt x="200" y="304"/>
                </a:lnTo>
                <a:lnTo>
                  <a:pt x="186" y="302"/>
                </a:lnTo>
                <a:lnTo>
                  <a:pt x="174" y="298"/>
                </a:lnTo>
                <a:lnTo>
                  <a:pt x="162" y="294"/>
                </a:lnTo>
                <a:lnTo>
                  <a:pt x="150" y="288"/>
                </a:lnTo>
                <a:lnTo>
                  <a:pt x="140" y="282"/>
                </a:lnTo>
                <a:lnTo>
                  <a:pt x="130" y="274"/>
                </a:lnTo>
                <a:lnTo>
                  <a:pt x="120" y="266"/>
                </a:lnTo>
                <a:lnTo>
                  <a:pt x="112" y="256"/>
                </a:lnTo>
                <a:lnTo>
                  <a:pt x="104" y="246"/>
                </a:lnTo>
                <a:lnTo>
                  <a:pt x="98" y="236"/>
                </a:lnTo>
                <a:lnTo>
                  <a:pt x="92" y="224"/>
                </a:lnTo>
                <a:lnTo>
                  <a:pt x="88" y="212"/>
                </a:lnTo>
                <a:lnTo>
                  <a:pt x="84" y="200"/>
                </a:lnTo>
                <a:lnTo>
                  <a:pt x="82" y="186"/>
                </a:lnTo>
                <a:lnTo>
                  <a:pt x="82" y="172"/>
                </a:lnTo>
                <a:lnTo>
                  <a:pt x="82" y="156"/>
                </a:lnTo>
                <a:lnTo>
                  <a:pt x="86" y="140"/>
                </a:lnTo>
                <a:lnTo>
                  <a:pt x="84" y="154"/>
                </a:lnTo>
                <a:lnTo>
                  <a:pt x="242" y="156"/>
                </a:lnTo>
                <a:lnTo>
                  <a:pt x="248" y="118"/>
                </a:lnTo>
                <a:lnTo>
                  <a:pt x="262" y="156"/>
                </a:lnTo>
                <a:lnTo>
                  <a:pt x="344" y="154"/>
                </a:lnTo>
                <a:lnTo>
                  <a:pt x="346" y="172"/>
                </a:lnTo>
                <a:lnTo>
                  <a:pt x="344" y="190"/>
                </a:lnTo>
                <a:lnTo>
                  <a:pt x="340" y="206"/>
                </a:lnTo>
                <a:lnTo>
                  <a:pt x="330" y="220"/>
                </a:lnTo>
                <a:lnTo>
                  <a:pt x="318" y="232"/>
                </a:lnTo>
                <a:lnTo>
                  <a:pt x="306" y="240"/>
                </a:lnTo>
                <a:lnTo>
                  <a:pt x="292" y="248"/>
                </a:lnTo>
                <a:lnTo>
                  <a:pt x="276" y="256"/>
                </a:lnTo>
                <a:lnTo>
                  <a:pt x="258" y="260"/>
                </a:lnTo>
                <a:lnTo>
                  <a:pt x="252" y="254"/>
                </a:lnTo>
                <a:lnTo>
                  <a:pt x="244" y="252"/>
                </a:lnTo>
                <a:lnTo>
                  <a:pt x="220" y="252"/>
                </a:lnTo>
                <a:close/>
                <a:moveTo>
                  <a:pt x="0" y="538"/>
                </a:moveTo>
                <a:lnTo>
                  <a:pt x="422" y="538"/>
                </a:lnTo>
                <a:lnTo>
                  <a:pt x="420" y="520"/>
                </a:lnTo>
                <a:lnTo>
                  <a:pt x="418" y="502"/>
                </a:lnTo>
                <a:lnTo>
                  <a:pt x="414" y="484"/>
                </a:lnTo>
                <a:lnTo>
                  <a:pt x="410" y="468"/>
                </a:lnTo>
                <a:lnTo>
                  <a:pt x="402" y="452"/>
                </a:lnTo>
                <a:lnTo>
                  <a:pt x="396" y="436"/>
                </a:lnTo>
                <a:lnTo>
                  <a:pt x="388" y="422"/>
                </a:lnTo>
                <a:lnTo>
                  <a:pt x="378" y="408"/>
                </a:lnTo>
                <a:lnTo>
                  <a:pt x="368" y="394"/>
                </a:lnTo>
                <a:lnTo>
                  <a:pt x="356" y="382"/>
                </a:lnTo>
                <a:lnTo>
                  <a:pt x="344" y="370"/>
                </a:lnTo>
                <a:lnTo>
                  <a:pt x="332" y="360"/>
                </a:lnTo>
                <a:lnTo>
                  <a:pt x="318" y="350"/>
                </a:lnTo>
                <a:lnTo>
                  <a:pt x="304" y="342"/>
                </a:lnTo>
                <a:lnTo>
                  <a:pt x="288" y="334"/>
                </a:lnTo>
                <a:lnTo>
                  <a:pt x="274" y="328"/>
                </a:lnTo>
                <a:lnTo>
                  <a:pt x="272" y="346"/>
                </a:lnTo>
                <a:lnTo>
                  <a:pt x="268" y="362"/>
                </a:lnTo>
                <a:lnTo>
                  <a:pt x="262" y="376"/>
                </a:lnTo>
                <a:lnTo>
                  <a:pt x="254" y="386"/>
                </a:lnTo>
                <a:lnTo>
                  <a:pt x="244" y="396"/>
                </a:lnTo>
                <a:lnTo>
                  <a:pt x="234" y="402"/>
                </a:lnTo>
                <a:lnTo>
                  <a:pt x="222" y="406"/>
                </a:lnTo>
                <a:lnTo>
                  <a:pt x="212" y="408"/>
                </a:lnTo>
                <a:lnTo>
                  <a:pt x="200" y="406"/>
                </a:lnTo>
                <a:lnTo>
                  <a:pt x="188" y="402"/>
                </a:lnTo>
                <a:lnTo>
                  <a:pt x="178" y="396"/>
                </a:lnTo>
                <a:lnTo>
                  <a:pt x="168" y="388"/>
                </a:lnTo>
                <a:lnTo>
                  <a:pt x="160" y="378"/>
                </a:lnTo>
                <a:lnTo>
                  <a:pt x="154" y="364"/>
                </a:lnTo>
                <a:lnTo>
                  <a:pt x="150" y="348"/>
                </a:lnTo>
                <a:lnTo>
                  <a:pt x="148" y="328"/>
                </a:lnTo>
                <a:lnTo>
                  <a:pt x="134" y="334"/>
                </a:lnTo>
                <a:lnTo>
                  <a:pt x="118" y="342"/>
                </a:lnTo>
                <a:lnTo>
                  <a:pt x="104" y="350"/>
                </a:lnTo>
                <a:lnTo>
                  <a:pt x="90" y="360"/>
                </a:lnTo>
                <a:lnTo>
                  <a:pt x="78" y="370"/>
                </a:lnTo>
                <a:lnTo>
                  <a:pt x="66" y="382"/>
                </a:lnTo>
                <a:lnTo>
                  <a:pt x="54" y="394"/>
                </a:lnTo>
                <a:lnTo>
                  <a:pt x="44" y="408"/>
                </a:lnTo>
                <a:lnTo>
                  <a:pt x="36" y="422"/>
                </a:lnTo>
                <a:lnTo>
                  <a:pt x="28" y="436"/>
                </a:lnTo>
                <a:lnTo>
                  <a:pt x="20" y="452"/>
                </a:lnTo>
                <a:lnTo>
                  <a:pt x="14" y="468"/>
                </a:lnTo>
                <a:lnTo>
                  <a:pt x="8" y="486"/>
                </a:lnTo>
                <a:lnTo>
                  <a:pt x="4" y="502"/>
                </a:lnTo>
                <a:lnTo>
                  <a:pt x="2" y="520"/>
                </a:lnTo>
                <a:lnTo>
                  <a:pt x="0" y="5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583" name="Freeform 257"/>
          <p:cNvSpPr>
            <a:spLocks noEditPoints="1" noChangeArrowheads="1"/>
          </p:cNvSpPr>
          <p:nvPr/>
        </p:nvSpPr>
        <p:spPr bwMode="auto">
          <a:xfrm>
            <a:off x="7229475" y="2124075"/>
            <a:ext cx="527050" cy="611188"/>
          </a:xfrm>
          <a:custGeom>
            <a:avLst/>
            <a:gdLst>
              <a:gd name="T0" fmla="*/ 1035260315 w 224"/>
              <a:gd name="T1" fmla="*/ 579139567 h 259"/>
              <a:gd name="T2" fmla="*/ 907928329 w 224"/>
              <a:gd name="T3" fmla="*/ 785180717 h 259"/>
              <a:gd name="T4" fmla="*/ 686482625 w 224"/>
              <a:gd name="T5" fmla="*/ 902120567 h 259"/>
              <a:gd name="T6" fmla="*/ 548077883 w 224"/>
              <a:gd name="T7" fmla="*/ 907689694 h 259"/>
              <a:gd name="T8" fmla="*/ 420748250 w 224"/>
              <a:gd name="T9" fmla="*/ 879846422 h 259"/>
              <a:gd name="T10" fmla="*/ 215909327 w 224"/>
              <a:gd name="T11" fmla="*/ 712786796 h 259"/>
              <a:gd name="T12" fmla="*/ 143938767 w 224"/>
              <a:gd name="T13" fmla="*/ 545727169 h 259"/>
              <a:gd name="T14" fmla="*/ 138404742 w 224"/>
              <a:gd name="T15" fmla="*/ 395374921 h 259"/>
              <a:gd name="T16" fmla="*/ 941144244 w 224"/>
              <a:gd name="T17" fmla="*/ 345257505 h 259"/>
              <a:gd name="T18" fmla="*/ 1195808216 w 224"/>
              <a:gd name="T19" fmla="*/ 345257505 h 259"/>
              <a:gd name="T20" fmla="*/ 1240096886 w 224"/>
              <a:gd name="T21" fmla="*/ 417649066 h 259"/>
              <a:gd name="T22" fmla="*/ 1195808216 w 224"/>
              <a:gd name="T23" fmla="*/ 484473861 h 259"/>
              <a:gd name="T24" fmla="*/ 232518460 w 224"/>
              <a:gd name="T25" fmla="*/ 490040627 h 259"/>
              <a:gd name="T26" fmla="*/ 315559423 w 224"/>
              <a:gd name="T27" fmla="*/ 668238506 h 259"/>
              <a:gd name="T28" fmla="*/ 476109676 w 224"/>
              <a:gd name="T29" fmla="*/ 779611590 h 259"/>
              <a:gd name="T30" fmla="*/ 647730333 w 224"/>
              <a:gd name="T31" fmla="*/ 801885735 h 259"/>
              <a:gd name="T32" fmla="*/ 813814611 w 224"/>
              <a:gd name="T33" fmla="*/ 723925048 h 259"/>
              <a:gd name="T34" fmla="*/ 930073841 w 224"/>
              <a:gd name="T35" fmla="*/ 562434548 h 259"/>
              <a:gd name="T36" fmla="*/ 592366554 w 224"/>
              <a:gd name="T37" fmla="*/ 0 h 259"/>
              <a:gd name="T38" fmla="*/ 780596344 w 224"/>
              <a:gd name="T39" fmla="*/ 16705019 h 259"/>
              <a:gd name="T40" fmla="*/ 941144244 w 224"/>
              <a:gd name="T41" fmla="*/ 133647229 h 259"/>
              <a:gd name="T42" fmla="*/ 1029723938 w 224"/>
              <a:gd name="T43" fmla="*/ 317414234 h 259"/>
              <a:gd name="T44" fmla="*/ 204836571 w 224"/>
              <a:gd name="T45" fmla="*/ 183764645 h 259"/>
              <a:gd name="T46" fmla="*/ 326632179 w 224"/>
              <a:gd name="T47" fmla="*/ 50117416 h 259"/>
              <a:gd name="T48" fmla="*/ 592366554 w 224"/>
              <a:gd name="T49" fmla="*/ 0 h 259"/>
              <a:gd name="T50" fmla="*/ 620048443 w 224"/>
              <a:gd name="T51" fmla="*/ 233884421 h 259"/>
              <a:gd name="T52" fmla="*/ 686482625 w 224"/>
              <a:gd name="T53" fmla="*/ 272863585 h 259"/>
              <a:gd name="T54" fmla="*/ 741844051 w 224"/>
              <a:gd name="T55" fmla="*/ 228315295 h 259"/>
              <a:gd name="T56" fmla="*/ 736307673 w 224"/>
              <a:gd name="T57" fmla="*/ 144785482 h 259"/>
              <a:gd name="T58" fmla="*/ 675409869 w 224"/>
              <a:gd name="T59" fmla="*/ 128078103 h 259"/>
              <a:gd name="T60" fmla="*/ 747380429 w 224"/>
              <a:gd name="T61" fmla="*/ 83529813 h 259"/>
              <a:gd name="T62" fmla="*/ 620048443 w 224"/>
              <a:gd name="T63" fmla="*/ 178197879 h 259"/>
              <a:gd name="T64" fmla="*/ 675409869 w 224"/>
              <a:gd name="T65" fmla="*/ 161490500 h 259"/>
              <a:gd name="T66" fmla="*/ 692019003 w 224"/>
              <a:gd name="T67" fmla="*/ 228315295 h 259"/>
              <a:gd name="T68" fmla="*/ 669873491 w 224"/>
              <a:gd name="T69" fmla="*/ 228315295 h 259"/>
              <a:gd name="T70" fmla="*/ 614512065 w 224"/>
              <a:gd name="T71" fmla="*/ 206041150 h 259"/>
              <a:gd name="T72" fmla="*/ 348777690 w 224"/>
              <a:gd name="T73" fmla="*/ 996788633 h 259"/>
              <a:gd name="T74" fmla="*/ 376457227 w 224"/>
              <a:gd name="T75" fmla="*/ 885415549 h 259"/>
              <a:gd name="T76" fmla="*/ 492716457 w 224"/>
              <a:gd name="T77" fmla="*/ 996788633 h 259"/>
              <a:gd name="T78" fmla="*/ 575759773 w 224"/>
              <a:gd name="T79" fmla="*/ 1264083092 h 259"/>
              <a:gd name="T80" fmla="*/ 420748250 w 224"/>
              <a:gd name="T81" fmla="*/ 1124866736 h 259"/>
              <a:gd name="T82" fmla="*/ 354314068 w 224"/>
              <a:gd name="T83" fmla="*/ 1019062778 h 259"/>
              <a:gd name="T84" fmla="*/ 636657577 w 224"/>
              <a:gd name="T85" fmla="*/ 1041336923 h 259"/>
              <a:gd name="T86" fmla="*/ 786132721 w 224"/>
              <a:gd name="T87" fmla="*/ 946671217 h 259"/>
              <a:gd name="T88" fmla="*/ 852566903 w 224"/>
              <a:gd name="T89" fmla="*/ 907689694 h 259"/>
              <a:gd name="T90" fmla="*/ 863639659 w 224"/>
              <a:gd name="T91" fmla="*/ 1019062778 h 259"/>
              <a:gd name="T92" fmla="*/ 791669099 w 224"/>
              <a:gd name="T93" fmla="*/ 1124866736 h 259"/>
              <a:gd name="T94" fmla="*/ 636657577 w 224"/>
              <a:gd name="T95" fmla="*/ 1264083092 h 259"/>
              <a:gd name="T96" fmla="*/ 315559423 w 224"/>
              <a:gd name="T97" fmla="*/ 980083614 h 259"/>
              <a:gd name="T98" fmla="*/ 276807131 w 224"/>
              <a:gd name="T99" fmla="*/ 1052475175 h 259"/>
              <a:gd name="T100" fmla="*/ 116259230 w 224"/>
              <a:gd name="T101" fmla="*/ 1386594428 h 259"/>
              <a:gd name="T102" fmla="*/ 963289756 w 224"/>
              <a:gd name="T103" fmla="*/ 1080318446 h 259"/>
              <a:gd name="T104" fmla="*/ 924537463 w 224"/>
              <a:gd name="T105" fmla="*/ 1041336923 h 259"/>
              <a:gd name="T106" fmla="*/ 974362511 w 224"/>
              <a:gd name="T107" fmla="*/ 980083614 h 259"/>
              <a:gd name="T108" fmla="*/ 1051867096 w 224"/>
              <a:gd name="T109" fmla="*/ 1041336923 h 259"/>
              <a:gd name="T110" fmla="*/ 1212414997 w 224"/>
              <a:gd name="T111" fmla="*/ 1442280970 h 259"/>
              <a:gd name="T112" fmla="*/ 0 w 224"/>
              <a:gd name="T113" fmla="*/ 1442280970 h 259"/>
              <a:gd name="T114" fmla="*/ 182693412 w 224"/>
              <a:gd name="T115" fmla="*/ 1041336923 h 259"/>
              <a:gd name="T116" fmla="*/ 260197997 w 224"/>
              <a:gd name="T117" fmla="*/ 980083614 h 25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24" h="259">
                <a:moveTo>
                  <a:pt x="211" y="88"/>
                </a:moveTo>
                <a:lnTo>
                  <a:pt x="190" y="88"/>
                </a:lnTo>
                <a:lnTo>
                  <a:pt x="187" y="104"/>
                </a:lnTo>
                <a:lnTo>
                  <a:pt x="181" y="118"/>
                </a:lnTo>
                <a:lnTo>
                  <a:pt x="173" y="131"/>
                </a:lnTo>
                <a:lnTo>
                  <a:pt x="164" y="141"/>
                </a:lnTo>
                <a:lnTo>
                  <a:pt x="151" y="152"/>
                </a:lnTo>
                <a:lnTo>
                  <a:pt x="138" y="158"/>
                </a:lnTo>
                <a:lnTo>
                  <a:pt x="124" y="162"/>
                </a:lnTo>
                <a:lnTo>
                  <a:pt x="116" y="163"/>
                </a:lnTo>
                <a:lnTo>
                  <a:pt x="107" y="165"/>
                </a:lnTo>
                <a:lnTo>
                  <a:pt x="99" y="163"/>
                </a:lnTo>
                <a:lnTo>
                  <a:pt x="91" y="162"/>
                </a:lnTo>
                <a:lnTo>
                  <a:pt x="82" y="161"/>
                </a:lnTo>
                <a:lnTo>
                  <a:pt x="76" y="158"/>
                </a:lnTo>
                <a:lnTo>
                  <a:pt x="61" y="150"/>
                </a:lnTo>
                <a:lnTo>
                  <a:pt x="50" y="140"/>
                </a:lnTo>
                <a:lnTo>
                  <a:pt x="39" y="128"/>
                </a:lnTo>
                <a:lnTo>
                  <a:pt x="31" y="114"/>
                </a:lnTo>
                <a:lnTo>
                  <a:pt x="29" y="106"/>
                </a:lnTo>
                <a:lnTo>
                  <a:pt x="26" y="98"/>
                </a:lnTo>
                <a:lnTo>
                  <a:pt x="25" y="91"/>
                </a:lnTo>
                <a:lnTo>
                  <a:pt x="25" y="81"/>
                </a:lnTo>
                <a:lnTo>
                  <a:pt x="25" y="71"/>
                </a:lnTo>
                <a:lnTo>
                  <a:pt x="27" y="62"/>
                </a:lnTo>
                <a:lnTo>
                  <a:pt x="43" y="62"/>
                </a:lnTo>
                <a:lnTo>
                  <a:pt x="170" y="62"/>
                </a:lnTo>
                <a:lnTo>
                  <a:pt x="187" y="62"/>
                </a:lnTo>
                <a:lnTo>
                  <a:pt x="211" y="62"/>
                </a:lnTo>
                <a:lnTo>
                  <a:pt x="216" y="62"/>
                </a:lnTo>
                <a:lnTo>
                  <a:pt x="220" y="66"/>
                </a:lnTo>
                <a:lnTo>
                  <a:pt x="222" y="70"/>
                </a:lnTo>
                <a:lnTo>
                  <a:pt x="224" y="75"/>
                </a:lnTo>
                <a:lnTo>
                  <a:pt x="222" y="80"/>
                </a:lnTo>
                <a:lnTo>
                  <a:pt x="220" y="84"/>
                </a:lnTo>
                <a:lnTo>
                  <a:pt x="216" y="87"/>
                </a:lnTo>
                <a:lnTo>
                  <a:pt x="211" y="88"/>
                </a:lnTo>
                <a:close/>
                <a:moveTo>
                  <a:pt x="42" y="88"/>
                </a:moveTo>
                <a:lnTo>
                  <a:pt x="42" y="88"/>
                </a:lnTo>
                <a:lnTo>
                  <a:pt x="44" y="100"/>
                </a:lnTo>
                <a:lnTo>
                  <a:pt x="50" y="111"/>
                </a:lnTo>
                <a:lnTo>
                  <a:pt x="57" y="120"/>
                </a:lnTo>
                <a:lnTo>
                  <a:pt x="66" y="130"/>
                </a:lnTo>
                <a:lnTo>
                  <a:pt x="76" y="136"/>
                </a:lnTo>
                <a:lnTo>
                  <a:pt x="86" y="140"/>
                </a:lnTo>
                <a:lnTo>
                  <a:pt x="96" y="144"/>
                </a:lnTo>
                <a:lnTo>
                  <a:pt x="107" y="144"/>
                </a:lnTo>
                <a:lnTo>
                  <a:pt x="117" y="144"/>
                </a:lnTo>
                <a:lnTo>
                  <a:pt x="128" y="141"/>
                </a:lnTo>
                <a:lnTo>
                  <a:pt x="138" y="136"/>
                </a:lnTo>
                <a:lnTo>
                  <a:pt x="147" y="130"/>
                </a:lnTo>
                <a:lnTo>
                  <a:pt x="156" y="122"/>
                </a:lnTo>
                <a:lnTo>
                  <a:pt x="163" y="111"/>
                </a:lnTo>
                <a:lnTo>
                  <a:pt x="168" y="101"/>
                </a:lnTo>
                <a:lnTo>
                  <a:pt x="172" y="88"/>
                </a:lnTo>
                <a:lnTo>
                  <a:pt x="42" y="88"/>
                </a:lnTo>
                <a:close/>
                <a:moveTo>
                  <a:pt x="107" y="0"/>
                </a:moveTo>
                <a:lnTo>
                  <a:pt x="107" y="0"/>
                </a:lnTo>
                <a:lnTo>
                  <a:pt x="125" y="1"/>
                </a:lnTo>
                <a:lnTo>
                  <a:pt x="141" y="3"/>
                </a:lnTo>
                <a:lnTo>
                  <a:pt x="152" y="9"/>
                </a:lnTo>
                <a:lnTo>
                  <a:pt x="163" y="15"/>
                </a:lnTo>
                <a:lnTo>
                  <a:pt x="170" y="24"/>
                </a:lnTo>
                <a:lnTo>
                  <a:pt x="177" y="33"/>
                </a:lnTo>
                <a:lnTo>
                  <a:pt x="181" y="44"/>
                </a:lnTo>
                <a:lnTo>
                  <a:pt x="186" y="57"/>
                </a:lnTo>
                <a:lnTo>
                  <a:pt x="29" y="57"/>
                </a:lnTo>
                <a:lnTo>
                  <a:pt x="33" y="44"/>
                </a:lnTo>
                <a:lnTo>
                  <a:pt x="37" y="33"/>
                </a:lnTo>
                <a:lnTo>
                  <a:pt x="43" y="24"/>
                </a:lnTo>
                <a:lnTo>
                  <a:pt x="50" y="15"/>
                </a:lnTo>
                <a:lnTo>
                  <a:pt x="59" y="9"/>
                </a:lnTo>
                <a:lnTo>
                  <a:pt x="72" y="3"/>
                </a:lnTo>
                <a:lnTo>
                  <a:pt x="87" y="1"/>
                </a:lnTo>
                <a:lnTo>
                  <a:pt x="107" y="0"/>
                </a:lnTo>
                <a:close/>
                <a:moveTo>
                  <a:pt x="111" y="39"/>
                </a:moveTo>
                <a:lnTo>
                  <a:pt x="111" y="39"/>
                </a:lnTo>
                <a:lnTo>
                  <a:pt x="112" y="42"/>
                </a:lnTo>
                <a:lnTo>
                  <a:pt x="115" y="46"/>
                </a:lnTo>
                <a:lnTo>
                  <a:pt x="118" y="48"/>
                </a:lnTo>
                <a:lnTo>
                  <a:pt x="124" y="49"/>
                </a:lnTo>
                <a:lnTo>
                  <a:pt x="129" y="48"/>
                </a:lnTo>
                <a:lnTo>
                  <a:pt x="133" y="45"/>
                </a:lnTo>
                <a:lnTo>
                  <a:pt x="134" y="41"/>
                </a:lnTo>
                <a:lnTo>
                  <a:pt x="135" y="35"/>
                </a:lnTo>
                <a:lnTo>
                  <a:pt x="134" y="29"/>
                </a:lnTo>
                <a:lnTo>
                  <a:pt x="133" y="26"/>
                </a:lnTo>
                <a:lnTo>
                  <a:pt x="130" y="23"/>
                </a:lnTo>
                <a:lnTo>
                  <a:pt x="126" y="23"/>
                </a:lnTo>
                <a:lnTo>
                  <a:pt x="122" y="23"/>
                </a:lnTo>
                <a:lnTo>
                  <a:pt x="120" y="26"/>
                </a:lnTo>
                <a:lnTo>
                  <a:pt x="120" y="15"/>
                </a:lnTo>
                <a:lnTo>
                  <a:pt x="135" y="15"/>
                </a:lnTo>
                <a:lnTo>
                  <a:pt x="135" y="10"/>
                </a:lnTo>
                <a:lnTo>
                  <a:pt x="112" y="10"/>
                </a:lnTo>
                <a:lnTo>
                  <a:pt x="112" y="32"/>
                </a:lnTo>
                <a:lnTo>
                  <a:pt x="120" y="32"/>
                </a:lnTo>
                <a:lnTo>
                  <a:pt x="121" y="29"/>
                </a:lnTo>
                <a:lnTo>
                  <a:pt x="122" y="29"/>
                </a:lnTo>
                <a:lnTo>
                  <a:pt x="125" y="31"/>
                </a:lnTo>
                <a:lnTo>
                  <a:pt x="125" y="35"/>
                </a:lnTo>
                <a:lnTo>
                  <a:pt x="125" y="41"/>
                </a:lnTo>
                <a:lnTo>
                  <a:pt x="124" y="42"/>
                </a:lnTo>
                <a:lnTo>
                  <a:pt x="122" y="42"/>
                </a:lnTo>
                <a:lnTo>
                  <a:pt x="121" y="41"/>
                </a:lnTo>
                <a:lnTo>
                  <a:pt x="120" y="39"/>
                </a:lnTo>
                <a:lnTo>
                  <a:pt x="120" y="37"/>
                </a:lnTo>
                <a:lnTo>
                  <a:pt x="111" y="37"/>
                </a:lnTo>
                <a:lnTo>
                  <a:pt x="111" y="39"/>
                </a:lnTo>
                <a:close/>
                <a:moveTo>
                  <a:pt x="63" y="179"/>
                </a:moveTo>
                <a:lnTo>
                  <a:pt x="63" y="179"/>
                </a:lnTo>
                <a:lnTo>
                  <a:pt x="64" y="170"/>
                </a:lnTo>
                <a:lnTo>
                  <a:pt x="65" y="163"/>
                </a:lnTo>
                <a:lnTo>
                  <a:pt x="68" y="159"/>
                </a:lnTo>
                <a:lnTo>
                  <a:pt x="72" y="165"/>
                </a:lnTo>
                <a:lnTo>
                  <a:pt x="77" y="170"/>
                </a:lnTo>
                <a:lnTo>
                  <a:pt x="89" y="179"/>
                </a:lnTo>
                <a:lnTo>
                  <a:pt x="100" y="185"/>
                </a:lnTo>
                <a:lnTo>
                  <a:pt x="104" y="187"/>
                </a:lnTo>
                <a:lnTo>
                  <a:pt x="104" y="227"/>
                </a:lnTo>
                <a:lnTo>
                  <a:pt x="98" y="222"/>
                </a:lnTo>
                <a:lnTo>
                  <a:pt x="83" y="210"/>
                </a:lnTo>
                <a:lnTo>
                  <a:pt x="76" y="202"/>
                </a:lnTo>
                <a:lnTo>
                  <a:pt x="69" y="194"/>
                </a:lnTo>
                <a:lnTo>
                  <a:pt x="65" y="185"/>
                </a:lnTo>
                <a:lnTo>
                  <a:pt x="64" y="183"/>
                </a:lnTo>
                <a:lnTo>
                  <a:pt x="63" y="179"/>
                </a:lnTo>
                <a:close/>
                <a:moveTo>
                  <a:pt x="115" y="187"/>
                </a:moveTo>
                <a:lnTo>
                  <a:pt x="115" y="187"/>
                </a:lnTo>
                <a:lnTo>
                  <a:pt x="118" y="185"/>
                </a:lnTo>
                <a:lnTo>
                  <a:pt x="130" y="179"/>
                </a:lnTo>
                <a:lnTo>
                  <a:pt x="142" y="170"/>
                </a:lnTo>
                <a:lnTo>
                  <a:pt x="147" y="165"/>
                </a:lnTo>
                <a:lnTo>
                  <a:pt x="151" y="159"/>
                </a:lnTo>
                <a:lnTo>
                  <a:pt x="154" y="163"/>
                </a:lnTo>
                <a:lnTo>
                  <a:pt x="156" y="169"/>
                </a:lnTo>
                <a:lnTo>
                  <a:pt x="156" y="179"/>
                </a:lnTo>
                <a:lnTo>
                  <a:pt x="156" y="183"/>
                </a:lnTo>
                <a:lnTo>
                  <a:pt x="155" y="185"/>
                </a:lnTo>
                <a:lnTo>
                  <a:pt x="150" y="194"/>
                </a:lnTo>
                <a:lnTo>
                  <a:pt x="143" y="202"/>
                </a:lnTo>
                <a:lnTo>
                  <a:pt x="135" y="210"/>
                </a:lnTo>
                <a:lnTo>
                  <a:pt x="121" y="222"/>
                </a:lnTo>
                <a:lnTo>
                  <a:pt x="115" y="227"/>
                </a:lnTo>
                <a:lnTo>
                  <a:pt x="115" y="187"/>
                </a:lnTo>
                <a:close/>
                <a:moveTo>
                  <a:pt x="47" y="176"/>
                </a:moveTo>
                <a:lnTo>
                  <a:pt x="57" y="176"/>
                </a:lnTo>
                <a:lnTo>
                  <a:pt x="57" y="187"/>
                </a:lnTo>
                <a:lnTo>
                  <a:pt x="52" y="187"/>
                </a:lnTo>
                <a:lnTo>
                  <a:pt x="50" y="189"/>
                </a:lnTo>
                <a:lnTo>
                  <a:pt x="46" y="194"/>
                </a:lnTo>
                <a:lnTo>
                  <a:pt x="42" y="202"/>
                </a:lnTo>
                <a:lnTo>
                  <a:pt x="21" y="249"/>
                </a:lnTo>
                <a:lnTo>
                  <a:pt x="196" y="249"/>
                </a:lnTo>
                <a:lnTo>
                  <a:pt x="180" y="202"/>
                </a:lnTo>
                <a:lnTo>
                  <a:pt x="174" y="194"/>
                </a:lnTo>
                <a:lnTo>
                  <a:pt x="170" y="189"/>
                </a:lnTo>
                <a:lnTo>
                  <a:pt x="169" y="187"/>
                </a:lnTo>
                <a:lnTo>
                  <a:pt x="167" y="187"/>
                </a:lnTo>
                <a:lnTo>
                  <a:pt x="161" y="187"/>
                </a:lnTo>
                <a:lnTo>
                  <a:pt x="161" y="176"/>
                </a:lnTo>
                <a:lnTo>
                  <a:pt x="176" y="176"/>
                </a:lnTo>
                <a:lnTo>
                  <a:pt x="180" y="176"/>
                </a:lnTo>
                <a:lnTo>
                  <a:pt x="183" y="179"/>
                </a:lnTo>
                <a:lnTo>
                  <a:pt x="190" y="187"/>
                </a:lnTo>
                <a:lnTo>
                  <a:pt x="194" y="193"/>
                </a:lnTo>
                <a:lnTo>
                  <a:pt x="196" y="197"/>
                </a:lnTo>
                <a:lnTo>
                  <a:pt x="219" y="259"/>
                </a:lnTo>
                <a:lnTo>
                  <a:pt x="169" y="259"/>
                </a:lnTo>
                <a:lnTo>
                  <a:pt x="50" y="259"/>
                </a:lnTo>
                <a:lnTo>
                  <a:pt x="0" y="259"/>
                </a:lnTo>
                <a:lnTo>
                  <a:pt x="26" y="197"/>
                </a:lnTo>
                <a:lnTo>
                  <a:pt x="27" y="193"/>
                </a:lnTo>
                <a:lnTo>
                  <a:pt x="33" y="187"/>
                </a:lnTo>
                <a:lnTo>
                  <a:pt x="39" y="179"/>
                </a:lnTo>
                <a:lnTo>
                  <a:pt x="43" y="176"/>
                </a:lnTo>
                <a:lnTo>
                  <a:pt x="47" y="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584" name="Freeform 254"/>
          <p:cNvSpPr>
            <a:spLocks noEditPoints="1" noChangeArrowheads="1"/>
          </p:cNvSpPr>
          <p:nvPr/>
        </p:nvSpPr>
        <p:spPr bwMode="auto">
          <a:xfrm>
            <a:off x="2317750" y="3833813"/>
            <a:ext cx="430213" cy="423862"/>
          </a:xfrm>
          <a:custGeom>
            <a:avLst/>
            <a:gdLst>
              <a:gd name="T0" fmla="*/ 502697168 w 256"/>
              <a:gd name="T1" fmla="*/ 376270035 h 252"/>
              <a:gd name="T2" fmla="*/ 610015146 w 256"/>
              <a:gd name="T3" fmla="*/ 367782703 h 252"/>
              <a:gd name="T4" fmla="*/ 694740218 w 256"/>
              <a:gd name="T5" fmla="*/ 299884047 h 252"/>
              <a:gd name="T6" fmla="*/ 722981349 w 256"/>
              <a:gd name="T7" fmla="*/ 198036064 h 252"/>
              <a:gd name="T8" fmla="*/ 465984539 w 256"/>
              <a:gd name="T9" fmla="*/ 282909383 h 252"/>
              <a:gd name="T10" fmla="*/ 539411479 w 256"/>
              <a:gd name="T11" fmla="*/ 8487332 h 252"/>
              <a:gd name="T12" fmla="*/ 437743408 w 256"/>
              <a:gd name="T13" fmla="*/ 42436660 h 252"/>
              <a:gd name="T14" fmla="*/ 367139741 w 256"/>
              <a:gd name="T15" fmla="*/ 124480869 h 252"/>
              <a:gd name="T16" fmla="*/ 355841608 w 256"/>
              <a:gd name="T17" fmla="*/ 234814502 h 252"/>
              <a:gd name="T18" fmla="*/ 321952251 w 256"/>
              <a:gd name="T19" fmla="*/ 339491596 h 252"/>
              <a:gd name="T20" fmla="*/ 194866323 w 256"/>
              <a:gd name="T21" fmla="*/ 486605350 h 252"/>
              <a:gd name="T22" fmla="*/ 135559108 w 256"/>
              <a:gd name="T23" fmla="*/ 483776239 h 252"/>
              <a:gd name="T24" fmla="*/ 79076847 w 256"/>
              <a:gd name="T25" fmla="*/ 512067346 h 252"/>
              <a:gd name="T26" fmla="*/ 48010762 w 256"/>
              <a:gd name="T27" fmla="*/ 571476987 h 252"/>
              <a:gd name="T28" fmla="*/ 53658989 w 256"/>
              <a:gd name="T29" fmla="*/ 642204754 h 252"/>
              <a:gd name="T30" fmla="*/ 96021525 w 256"/>
              <a:gd name="T31" fmla="*/ 690299635 h 252"/>
              <a:gd name="T32" fmla="*/ 160976966 w 256"/>
              <a:gd name="T33" fmla="*/ 712932520 h 252"/>
              <a:gd name="T34" fmla="*/ 223107453 w 256"/>
              <a:gd name="T35" fmla="*/ 690299635 h 252"/>
              <a:gd name="T36" fmla="*/ 262645037 w 256"/>
              <a:gd name="T37" fmla="*/ 642204754 h 252"/>
              <a:gd name="T38" fmla="*/ 271118216 w 256"/>
              <a:gd name="T39" fmla="*/ 571476987 h 252"/>
              <a:gd name="T40" fmla="*/ 336073657 w 256"/>
              <a:gd name="T41" fmla="*/ 472459797 h 252"/>
              <a:gd name="T42" fmla="*/ 468807812 w 256"/>
              <a:gd name="T43" fmla="*/ 367782703 h 252"/>
              <a:gd name="T44" fmla="*/ 146855560 w 256"/>
              <a:gd name="T45" fmla="*/ 656350307 h 252"/>
              <a:gd name="T46" fmla="*/ 115789476 w 256"/>
              <a:gd name="T47" fmla="*/ 639375643 h 252"/>
              <a:gd name="T48" fmla="*/ 98844798 w 256"/>
              <a:gd name="T49" fmla="*/ 608255426 h 252"/>
              <a:gd name="T50" fmla="*/ 101669751 w 256"/>
              <a:gd name="T51" fmla="*/ 571476987 h 252"/>
              <a:gd name="T52" fmla="*/ 124262656 w 256"/>
              <a:gd name="T53" fmla="*/ 546014992 h 252"/>
              <a:gd name="T54" fmla="*/ 160976966 w 256"/>
              <a:gd name="T55" fmla="*/ 534700231 h 252"/>
              <a:gd name="T56" fmla="*/ 194866323 w 256"/>
              <a:gd name="T57" fmla="*/ 546014992 h 252"/>
              <a:gd name="T58" fmla="*/ 217459227 w 256"/>
              <a:gd name="T59" fmla="*/ 571476987 h 252"/>
              <a:gd name="T60" fmla="*/ 220284181 w 256"/>
              <a:gd name="T61" fmla="*/ 608255426 h 252"/>
              <a:gd name="T62" fmla="*/ 200514549 w 256"/>
              <a:gd name="T63" fmla="*/ 639375643 h 252"/>
              <a:gd name="T64" fmla="*/ 172273418 w 256"/>
              <a:gd name="T65" fmla="*/ 656350307 h 252"/>
              <a:gd name="T66" fmla="*/ 279589715 w 256"/>
              <a:gd name="T67" fmla="*/ 336662485 h 252"/>
              <a:gd name="T68" fmla="*/ 248525311 w 256"/>
              <a:gd name="T69" fmla="*/ 147113754 h 252"/>
              <a:gd name="T70" fmla="*/ 144030607 w 256"/>
              <a:gd name="T71" fmla="*/ 248960055 h 252"/>
              <a:gd name="T72" fmla="*/ 505522122 w 256"/>
              <a:gd name="T73" fmla="*/ 393244698 h 252"/>
              <a:gd name="T74" fmla="*/ 454688086 w 256"/>
              <a:gd name="T75" fmla="*/ 418706694 h 252"/>
              <a:gd name="T76" fmla="*/ 381259466 w 256"/>
              <a:gd name="T77" fmla="*/ 486605350 h 252"/>
              <a:gd name="T78" fmla="*/ 519643527 w 256"/>
              <a:gd name="T79" fmla="*/ 690299635 h 252"/>
              <a:gd name="T80" fmla="*/ 556356157 w 256"/>
              <a:gd name="T81" fmla="*/ 712932520 h 252"/>
              <a:gd name="T82" fmla="*/ 601543647 w 256"/>
              <a:gd name="T83" fmla="*/ 707274299 h 252"/>
              <a:gd name="T84" fmla="*/ 666499088 w 256"/>
              <a:gd name="T85" fmla="*/ 650692086 h 252"/>
              <a:gd name="T86" fmla="*/ 686267039 w 256"/>
              <a:gd name="T87" fmla="*/ 613913647 h 252"/>
              <a:gd name="T88" fmla="*/ 683443766 w 256"/>
              <a:gd name="T89" fmla="*/ 568647877 h 252"/>
              <a:gd name="T90" fmla="*/ 505522122 w 256"/>
              <a:gd name="T91" fmla="*/ 393244698 h 252"/>
              <a:gd name="T92" fmla="*/ 573300835 w 256"/>
              <a:gd name="T93" fmla="*/ 667666750 h 252"/>
              <a:gd name="T94" fmla="*/ 553532884 w 256"/>
              <a:gd name="T95" fmla="*/ 659179418 h 252"/>
              <a:gd name="T96" fmla="*/ 415148823 w 256"/>
              <a:gd name="T97" fmla="*/ 517725567 h 252"/>
              <a:gd name="T98" fmla="*/ 426445275 w 256"/>
              <a:gd name="T99" fmla="*/ 497921793 h 252"/>
              <a:gd name="T100" fmla="*/ 443391634 w 256"/>
              <a:gd name="T101" fmla="*/ 503580014 h 252"/>
              <a:gd name="T102" fmla="*/ 584598968 w 256"/>
              <a:gd name="T103" fmla="*/ 650692086 h 252"/>
              <a:gd name="T104" fmla="*/ 638256276 w 256"/>
              <a:gd name="T105" fmla="*/ 602597205 h 252"/>
              <a:gd name="T106" fmla="*/ 624136551 w 256"/>
              <a:gd name="T107" fmla="*/ 608255426 h 252"/>
              <a:gd name="T108" fmla="*/ 477280991 w 256"/>
              <a:gd name="T109" fmla="*/ 469630686 h 252"/>
              <a:gd name="T110" fmla="*/ 474456038 w 256"/>
              <a:gd name="T111" fmla="*/ 449826911 h 252"/>
              <a:gd name="T112" fmla="*/ 491400716 w 256"/>
              <a:gd name="T113" fmla="*/ 435681358 h 252"/>
              <a:gd name="T114" fmla="*/ 638256276 w 256"/>
              <a:gd name="T115" fmla="*/ 577135209 h 252"/>
              <a:gd name="T116" fmla="*/ 641081230 w 256"/>
              <a:gd name="T117" fmla="*/ 596938983 h 25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6" h="252">
                <a:moveTo>
                  <a:pt x="166" y="130"/>
                </a:moveTo>
                <a:lnTo>
                  <a:pt x="166" y="130"/>
                </a:lnTo>
                <a:lnTo>
                  <a:pt x="178" y="133"/>
                </a:lnTo>
                <a:lnTo>
                  <a:pt x="191" y="135"/>
                </a:lnTo>
                <a:lnTo>
                  <a:pt x="204" y="133"/>
                </a:lnTo>
                <a:lnTo>
                  <a:pt x="216" y="130"/>
                </a:lnTo>
                <a:lnTo>
                  <a:pt x="227" y="123"/>
                </a:lnTo>
                <a:lnTo>
                  <a:pt x="236" y="115"/>
                </a:lnTo>
                <a:lnTo>
                  <a:pt x="246" y="106"/>
                </a:lnTo>
                <a:lnTo>
                  <a:pt x="251" y="94"/>
                </a:lnTo>
                <a:lnTo>
                  <a:pt x="255" y="83"/>
                </a:lnTo>
                <a:lnTo>
                  <a:pt x="256" y="70"/>
                </a:lnTo>
                <a:lnTo>
                  <a:pt x="255" y="58"/>
                </a:lnTo>
                <a:lnTo>
                  <a:pt x="209" y="107"/>
                </a:lnTo>
                <a:lnTo>
                  <a:pt x="165" y="100"/>
                </a:lnTo>
                <a:lnTo>
                  <a:pt x="149" y="58"/>
                </a:lnTo>
                <a:lnTo>
                  <a:pt x="200" y="5"/>
                </a:lnTo>
                <a:lnTo>
                  <a:pt x="191" y="3"/>
                </a:lnTo>
                <a:lnTo>
                  <a:pt x="178" y="5"/>
                </a:lnTo>
                <a:lnTo>
                  <a:pt x="165" y="9"/>
                </a:lnTo>
                <a:lnTo>
                  <a:pt x="155" y="15"/>
                </a:lnTo>
                <a:lnTo>
                  <a:pt x="144" y="23"/>
                </a:lnTo>
                <a:lnTo>
                  <a:pt x="136" y="32"/>
                </a:lnTo>
                <a:lnTo>
                  <a:pt x="130" y="44"/>
                </a:lnTo>
                <a:lnTo>
                  <a:pt x="126" y="57"/>
                </a:lnTo>
                <a:lnTo>
                  <a:pt x="125" y="70"/>
                </a:lnTo>
                <a:lnTo>
                  <a:pt x="126" y="83"/>
                </a:lnTo>
                <a:lnTo>
                  <a:pt x="131" y="96"/>
                </a:lnTo>
                <a:lnTo>
                  <a:pt x="122" y="109"/>
                </a:lnTo>
                <a:lnTo>
                  <a:pt x="114" y="120"/>
                </a:lnTo>
                <a:lnTo>
                  <a:pt x="96" y="143"/>
                </a:lnTo>
                <a:lnTo>
                  <a:pt x="80" y="161"/>
                </a:lnTo>
                <a:lnTo>
                  <a:pt x="69" y="172"/>
                </a:lnTo>
                <a:lnTo>
                  <a:pt x="62" y="171"/>
                </a:lnTo>
                <a:lnTo>
                  <a:pt x="57" y="170"/>
                </a:lnTo>
                <a:lnTo>
                  <a:pt x="48" y="171"/>
                </a:lnTo>
                <a:lnTo>
                  <a:pt x="40" y="174"/>
                </a:lnTo>
                <a:lnTo>
                  <a:pt x="34" y="178"/>
                </a:lnTo>
                <a:lnTo>
                  <a:pt x="28" y="181"/>
                </a:lnTo>
                <a:lnTo>
                  <a:pt x="23" y="188"/>
                </a:lnTo>
                <a:lnTo>
                  <a:pt x="19" y="194"/>
                </a:lnTo>
                <a:lnTo>
                  <a:pt x="17" y="202"/>
                </a:lnTo>
                <a:lnTo>
                  <a:pt x="15" y="210"/>
                </a:lnTo>
                <a:lnTo>
                  <a:pt x="17" y="219"/>
                </a:lnTo>
                <a:lnTo>
                  <a:pt x="19" y="227"/>
                </a:lnTo>
                <a:lnTo>
                  <a:pt x="23" y="233"/>
                </a:lnTo>
                <a:lnTo>
                  <a:pt x="28" y="239"/>
                </a:lnTo>
                <a:lnTo>
                  <a:pt x="34" y="244"/>
                </a:lnTo>
                <a:lnTo>
                  <a:pt x="40" y="248"/>
                </a:lnTo>
                <a:lnTo>
                  <a:pt x="48" y="250"/>
                </a:lnTo>
                <a:lnTo>
                  <a:pt x="57" y="252"/>
                </a:lnTo>
                <a:lnTo>
                  <a:pt x="65" y="250"/>
                </a:lnTo>
                <a:lnTo>
                  <a:pt x="73" y="248"/>
                </a:lnTo>
                <a:lnTo>
                  <a:pt x="79" y="244"/>
                </a:lnTo>
                <a:lnTo>
                  <a:pt x="86" y="239"/>
                </a:lnTo>
                <a:lnTo>
                  <a:pt x="90" y="233"/>
                </a:lnTo>
                <a:lnTo>
                  <a:pt x="93" y="227"/>
                </a:lnTo>
                <a:lnTo>
                  <a:pt x="96" y="219"/>
                </a:lnTo>
                <a:lnTo>
                  <a:pt x="97" y="210"/>
                </a:lnTo>
                <a:lnTo>
                  <a:pt x="96" y="202"/>
                </a:lnTo>
                <a:lnTo>
                  <a:pt x="93" y="196"/>
                </a:lnTo>
                <a:lnTo>
                  <a:pt x="104" y="184"/>
                </a:lnTo>
                <a:lnTo>
                  <a:pt x="119" y="167"/>
                </a:lnTo>
                <a:lnTo>
                  <a:pt x="140" y="149"/>
                </a:lnTo>
                <a:lnTo>
                  <a:pt x="152" y="139"/>
                </a:lnTo>
                <a:lnTo>
                  <a:pt x="166" y="130"/>
                </a:lnTo>
                <a:close/>
                <a:moveTo>
                  <a:pt x="57" y="232"/>
                </a:moveTo>
                <a:lnTo>
                  <a:pt x="57" y="232"/>
                </a:lnTo>
                <a:lnTo>
                  <a:pt x="52" y="232"/>
                </a:lnTo>
                <a:lnTo>
                  <a:pt x="48" y="231"/>
                </a:lnTo>
                <a:lnTo>
                  <a:pt x="44" y="228"/>
                </a:lnTo>
                <a:lnTo>
                  <a:pt x="41" y="226"/>
                </a:lnTo>
                <a:lnTo>
                  <a:pt x="39" y="223"/>
                </a:lnTo>
                <a:lnTo>
                  <a:pt x="36" y="219"/>
                </a:lnTo>
                <a:lnTo>
                  <a:pt x="35" y="215"/>
                </a:lnTo>
                <a:lnTo>
                  <a:pt x="35" y="210"/>
                </a:lnTo>
                <a:lnTo>
                  <a:pt x="35" y="206"/>
                </a:lnTo>
                <a:lnTo>
                  <a:pt x="36" y="202"/>
                </a:lnTo>
                <a:lnTo>
                  <a:pt x="39" y="198"/>
                </a:lnTo>
                <a:lnTo>
                  <a:pt x="41" y="196"/>
                </a:lnTo>
                <a:lnTo>
                  <a:pt x="44" y="193"/>
                </a:lnTo>
                <a:lnTo>
                  <a:pt x="48" y="191"/>
                </a:lnTo>
                <a:lnTo>
                  <a:pt x="52" y="189"/>
                </a:lnTo>
                <a:lnTo>
                  <a:pt x="57" y="189"/>
                </a:lnTo>
                <a:lnTo>
                  <a:pt x="61" y="189"/>
                </a:lnTo>
                <a:lnTo>
                  <a:pt x="65" y="191"/>
                </a:lnTo>
                <a:lnTo>
                  <a:pt x="69" y="193"/>
                </a:lnTo>
                <a:lnTo>
                  <a:pt x="71" y="196"/>
                </a:lnTo>
                <a:lnTo>
                  <a:pt x="74" y="198"/>
                </a:lnTo>
                <a:lnTo>
                  <a:pt x="77" y="202"/>
                </a:lnTo>
                <a:lnTo>
                  <a:pt x="78" y="206"/>
                </a:lnTo>
                <a:lnTo>
                  <a:pt x="78" y="210"/>
                </a:lnTo>
                <a:lnTo>
                  <a:pt x="78" y="215"/>
                </a:lnTo>
                <a:lnTo>
                  <a:pt x="77" y="219"/>
                </a:lnTo>
                <a:lnTo>
                  <a:pt x="74" y="223"/>
                </a:lnTo>
                <a:lnTo>
                  <a:pt x="71" y="226"/>
                </a:lnTo>
                <a:lnTo>
                  <a:pt x="69" y="228"/>
                </a:lnTo>
                <a:lnTo>
                  <a:pt x="65" y="231"/>
                </a:lnTo>
                <a:lnTo>
                  <a:pt x="61" y="232"/>
                </a:lnTo>
                <a:lnTo>
                  <a:pt x="57" y="232"/>
                </a:lnTo>
                <a:close/>
                <a:moveTo>
                  <a:pt x="61" y="79"/>
                </a:moveTo>
                <a:lnTo>
                  <a:pt x="99" y="119"/>
                </a:lnTo>
                <a:lnTo>
                  <a:pt x="117" y="100"/>
                </a:lnTo>
                <a:lnTo>
                  <a:pt x="79" y="61"/>
                </a:lnTo>
                <a:lnTo>
                  <a:pt x="88" y="52"/>
                </a:lnTo>
                <a:lnTo>
                  <a:pt x="36" y="0"/>
                </a:lnTo>
                <a:lnTo>
                  <a:pt x="0" y="37"/>
                </a:lnTo>
                <a:lnTo>
                  <a:pt x="51" y="88"/>
                </a:lnTo>
                <a:lnTo>
                  <a:pt x="61" y="79"/>
                </a:lnTo>
                <a:close/>
                <a:moveTo>
                  <a:pt x="179" y="139"/>
                </a:moveTo>
                <a:lnTo>
                  <a:pt x="179" y="139"/>
                </a:lnTo>
                <a:lnTo>
                  <a:pt x="174" y="140"/>
                </a:lnTo>
                <a:lnTo>
                  <a:pt x="169" y="144"/>
                </a:lnTo>
                <a:lnTo>
                  <a:pt x="161" y="148"/>
                </a:lnTo>
                <a:lnTo>
                  <a:pt x="153" y="154"/>
                </a:lnTo>
                <a:lnTo>
                  <a:pt x="144" y="162"/>
                </a:lnTo>
                <a:lnTo>
                  <a:pt x="135" y="172"/>
                </a:lnTo>
                <a:lnTo>
                  <a:pt x="126" y="185"/>
                </a:lnTo>
                <a:lnTo>
                  <a:pt x="155" y="214"/>
                </a:lnTo>
                <a:lnTo>
                  <a:pt x="184" y="244"/>
                </a:lnTo>
                <a:lnTo>
                  <a:pt x="188" y="248"/>
                </a:lnTo>
                <a:lnTo>
                  <a:pt x="194" y="250"/>
                </a:lnTo>
                <a:lnTo>
                  <a:pt x="197" y="252"/>
                </a:lnTo>
                <a:lnTo>
                  <a:pt x="203" y="252"/>
                </a:lnTo>
                <a:lnTo>
                  <a:pt x="208" y="252"/>
                </a:lnTo>
                <a:lnTo>
                  <a:pt x="213" y="250"/>
                </a:lnTo>
                <a:lnTo>
                  <a:pt x="217" y="248"/>
                </a:lnTo>
                <a:lnTo>
                  <a:pt x="221" y="244"/>
                </a:lnTo>
                <a:lnTo>
                  <a:pt x="236" y="230"/>
                </a:lnTo>
                <a:lnTo>
                  <a:pt x="239" y="226"/>
                </a:lnTo>
                <a:lnTo>
                  <a:pt x="242" y="220"/>
                </a:lnTo>
                <a:lnTo>
                  <a:pt x="243" y="217"/>
                </a:lnTo>
                <a:lnTo>
                  <a:pt x="243" y="211"/>
                </a:lnTo>
                <a:lnTo>
                  <a:pt x="243" y="206"/>
                </a:lnTo>
                <a:lnTo>
                  <a:pt x="242" y="201"/>
                </a:lnTo>
                <a:lnTo>
                  <a:pt x="239" y="197"/>
                </a:lnTo>
                <a:lnTo>
                  <a:pt x="236" y="193"/>
                </a:lnTo>
                <a:lnTo>
                  <a:pt x="179" y="139"/>
                </a:lnTo>
                <a:close/>
                <a:moveTo>
                  <a:pt x="205" y="233"/>
                </a:moveTo>
                <a:lnTo>
                  <a:pt x="205" y="233"/>
                </a:lnTo>
                <a:lnTo>
                  <a:pt x="203" y="236"/>
                </a:lnTo>
                <a:lnTo>
                  <a:pt x="200" y="236"/>
                </a:lnTo>
                <a:lnTo>
                  <a:pt x="197" y="236"/>
                </a:lnTo>
                <a:lnTo>
                  <a:pt x="196" y="233"/>
                </a:lnTo>
                <a:lnTo>
                  <a:pt x="148" y="187"/>
                </a:lnTo>
                <a:lnTo>
                  <a:pt x="147" y="184"/>
                </a:lnTo>
                <a:lnTo>
                  <a:pt x="147" y="183"/>
                </a:lnTo>
                <a:lnTo>
                  <a:pt x="147" y="180"/>
                </a:lnTo>
                <a:lnTo>
                  <a:pt x="148" y="178"/>
                </a:lnTo>
                <a:lnTo>
                  <a:pt x="151" y="176"/>
                </a:lnTo>
                <a:lnTo>
                  <a:pt x="153" y="175"/>
                </a:lnTo>
                <a:lnTo>
                  <a:pt x="156" y="176"/>
                </a:lnTo>
                <a:lnTo>
                  <a:pt x="157" y="178"/>
                </a:lnTo>
                <a:lnTo>
                  <a:pt x="205" y="224"/>
                </a:lnTo>
                <a:lnTo>
                  <a:pt x="207" y="227"/>
                </a:lnTo>
                <a:lnTo>
                  <a:pt x="207" y="230"/>
                </a:lnTo>
                <a:lnTo>
                  <a:pt x="207" y="232"/>
                </a:lnTo>
                <a:lnTo>
                  <a:pt x="205" y="233"/>
                </a:lnTo>
                <a:close/>
                <a:moveTo>
                  <a:pt x="226" y="213"/>
                </a:moveTo>
                <a:lnTo>
                  <a:pt x="226" y="213"/>
                </a:lnTo>
                <a:lnTo>
                  <a:pt x="223" y="215"/>
                </a:lnTo>
                <a:lnTo>
                  <a:pt x="221" y="215"/>
                </a:lnTo>
                <a:lnTo>
                  <a:pt x="218" y="215"/>
                </a:lnTo>
                <a:lnTo>
                  <a:pt x="217" y="213"/>
                </a:lnTo>
                <a:lnTo>
                  <a:pt x="169" y="166"/>
                </a:lnTo>
                <a:lnTo>
                  <a:pt x="168" y="163"/>
                </a:lnTo>
                <a:lnTo>
                  <a:pt x="168" y="162"/>
                </a:lnTo>
                <a:lnTo>
                  <a:pt x="168" y="159"/>
                </a:lnTo>
                <a:lnTo>
                  <a:pt x="169" y="157"/>
                </a:lnTo>
                <a:lnTo>
                  <a:pt x="171" y="155"/>
                </a:lnTo>
                <a:lnTo>
                  <a:pt x="174" y="154"/>
                </a:lnTo>
                <a:lnTo>
                  <a:pt x="177" y="155"/>
                </a:lnTo>
                <a:lnTo>
                  <a:pt x="178" y="157"/>
                </a:lnTo>
                <a:lnTo>
                  <a:pt x="226" y="204"/>
                </a:lnTo>
                <a:lnTo>
                  <a:pt x="227" y="206"/>
                </a:lnTo>
                <a:lnTo>
                  <a:pt x="227" y="209"/>
                </a:lnTo>
                <a:lnTo>
                  <a:pt x="227" y="211"/>
                </a:lnTo>
                <a:lnTo>
                  <a:pt x="226" y="2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585" name="Freeform 112"/>
          <p:cNvSpPr>
            <a:spLocks noEditPoints="1" noChangeArrowheads="1"/>
          </p:cNvSpPr>
          <p:nvPr/>
        </p:nvSpPr>
        <p:spPr bwMode="auto">
          <a:xfrm>
            <a:off x="7261225" y="3798888"/>
            <a:ext cx="463550" cy="541337"/>
          </a:xfrm>
          <a:custGeom>
            <a:avLst/>
            <a:gdLst>
              <a:gd name="T0" fmla="*/ 674658820 w 182"/>
              <a:gd name="T1" fmla="*/ 378174964 h 212"/>
              <a:gd name="T2" fmla="*/ 778450722 w 182"/>
              <a:gd name="T3" fmla="*/ 299931340 h 212"/>
              <a:gd name="T4" fmla="*/ 817373640 w 182"/>
              <a:gd name="T5" fmla="*/ 234728319 h 212"/>
              <a:gd name="T6" fmla="*/ 791425028 w 182"/>
              <a:gd name="T7" fmla="*/ 169525299 h 212"/>
              <a:gd name="T8" fmla="*/ 726556045 w 182"/>
              <a:gd name="T9" fmla="*/ 156484695 h 212"/>
              <a:gd name="T10" fmla="*/ 674658820 w 182"/>
              <a:gd name="T11" fmla="*/ 234728319 h 212"/>
              <a:gd name="T12" fmla="*/ 648710208 w 182"/>
              <a:gd name="T13" fmla="*/ 378174964 h 212"/>
              <a:gd name="T14" fmla="*/ 986039618 w 182"/>
              <a:gd name="T15" fmla="*/ 821550395 h 212"/>
              <a:gd name="T16" fmla="*/ 674658820 w 182"/>
              <a:gd name="T17" fmla="*/ 1382291262 h 212"/>
              <a:gd name="T18" fmla="*/ 467069924 w 182"/>
              <a:gd name="T19" fmla="*/ 482497243 h 212"/>
              <a:gd name="T20" fmla="*/ 155689126 w 182"/>
              <a:gd name="T21" fmla="*/ 1382291262 h 212"/>
              <a:gd name="T22" fmla="*/ 0 w 182"/>
              <a:gd name="T23" fmla="*/ 821550395 h 212"/>
              <a:gd name="T24" fmla="*/ 311380798 w 182"/>
              <a:gd name="T25" fmla="*/ 469456639 h 212"/>
              <a:gd name="T26" fmla="*/ 194612044 w 182"/>
              <a:gd name="T27" fmla="*/ 365134360 h 212"/>
              <a:gd name="T28" fmla="*/ 155689126 w 182"/>
              <a:gd name="T29" fmla="*/ 247768924 h 212"/>
              <a:gd name="T30" fmla="*/ 168663432 w 182"/>
              <a:gd name="T31" fmla="*/ 130406041 h 212"/>
              <a:gd name="T32" fmla="*/ 246509268 w 182"/>
              <a:gd name="T33" fmla="*/ 39121812 h 212"/>
              <a:gd name="T34" fmla="*/ 363278022 w 182"/>
              <a:gd name="T35" fmla="*/ 0 h 212"/>
              <a:gd name="T36" fmla="*/ 480044230 w 182"/>
              <a:gd name="T37" fmla="*/ 39121812 h 212"/>
              <a:gd name="T38" fmla="*/ 557890066 w 182"/>
              <a:gd name="T39" fmla="*/ 117365436 h 212"/>
              <a:gd name="T40" fmla="*/ 635735902 w 182"/>
              <a:gd name="T41" fmla="*/ 39121812 h 212"/>
              <a:gd name="T42" fmla="*/ 752502110 w 182"/>
              <a:gd name="T43" fmla="*/ 0 h 212"/>
              <a:gd name="T44" fmla="*/ 869270864 w 182"/>
              <a:gd name="T45" fmla="*/ 39121812 h 212"/>
              <a:gd name="T46" fmla="*/ 947116700 w 182"/>
              <a:gd name="T47" fmla="*/ 130406041 h 212"/>
              <a:gd name="T48" fmla="*/ 973065312 w 182"/>
              <a:gd name="T49" fmla="*/ 247768924 h 212"/>
              <a:gd name="T50" fmla="*/ 921168088 w 182"/>
              <a:gd name="T51" fmla="*/ 365134360 h 212"/>
              <a:gd name="T52" fmla="*/ 804399334 w 182"/>
              <a:gd name="T53" fmla="*/ 469456639 h 212"/>
              <a:gd name="T54" fmla="*/ 1180651662 w 182"/>
              <a:gd name="T55" fmla="*/ 821550395 h 212"/>
              <a:gd name="T56" fmla="*/ 480044230 w 182"/>
              <a:gd name="T57" fmla="*/ 378174964 h 212"/>
              <a:gd name="T58" fmla="*/ 467069924 w 182"/>
              <a:gd name="T59" fmla="*/ 286890736 h 212"/>
              <a:gd name="T60" fmla="*/ 428149552 w 182"/>
              <a:gd name="T61" fmla="*/ 182565903 h 212"/>
              <a:gd name="T62" fmla="*/ 363278022 w 182"/>
              <a:gd name="T63" fmla="*/ 156484695 h 212"/>
              <a:gd name="T64" fmla="*/ 311380798 w 182"/>
              <a:gd name="T65" fmla="*/ 195606507 h 212"/>
              <a:gd name="T66" fmla="*/ 311380798 w 182"/>
              <a:gd name="T67" fmla="*/ 260809528 h 212"/>
              <a:gd name="T68" fmla="*/ 389226634 w 182"/>
              <a:gd name="T69" fmla="*/ 339053152 h 212"/>
              <a:gd name="T70" fmla="*/ 480044230 w 182"/>
              <a:gd name="T71" fmla="*/ 378174964 h 21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82" h="212">
                <a:moveTo>
                  <a:pt x="104" y="58"/>
                </a:moveTo>
                <a:lnTo>
                  <a:pt x="104" y="58"/>
                </a:lnTo>
                <a:lnTo>
                  <a:pt x="114" y="52"/>
                </a:lnTo>
                <a:lnTo>
                  <a:pt x="120" y="46"/>
                </a:lnTo>
                <a:lnTo>
                  <a:pt x="124" y="40"/>
                </a:lnTo>
                <a:lnTo>
                  <a:pt x="126" y="36"/>
                </a:lnTo>
                <a:lnTo>
                  <a:pt x="124" y="30"/>
                </a:lnTo>
                <a:lnTo>
                  <a:pt x="122" y="26"/>
                </a:lnTo>
                <a:lnTo>
                  <a:pt x="116" y="24"/>
                </a:lnTo>
                <a:lnTo>
                  <a:pt x="112" y="24"/>
                </a:lnTo>
                <a:lnTo>
                  <a:pt x="108" y="28"/>
                </a:lnTo>
                <a:lnTo>
                  <a:pt x="104" y="36"/>
                </a:lnTo>
                <a:lnTo>
                  <a:pt x="100" y="44"/>
                </a:lnTo>
                <a:lnTo>
                  <a:pt x="100" y="58"/>
                </a:lnTo>
                <a:lnTo>
                  <a:pt x="104" y="58"/>
                </a:lnTo>
                <a:close/>
                <a:moveTo>
                  <a:pt x="152" y="126"/>
                </a:moveTo>
                <a:lnTo>
                  <a:pt x="152" y="212"/>
                </a:lnTo>
                <a:lnTo>
                  <a:pt x="104" y="212"/>
                </a:lnTo>
                <a:lnTo>
                  <a:pt x="104" y="74"/>
                </a:lnTo>
                <a:lnTo>
                  <a:pt x="72" y="74"/>
                </a:lnTo>
                <a:lnTo>
                  <a:pt x="72" y="212"/>
                </a:lnTo>
                <a:lnTo>
                  <a:pt x="24" y="212"/>
                </a:lnTo>
                <a:lnTo>
                  <a:pt x="24" y="126"/>
                </a:lnTo>
                <a:lnTo>
                  <a:pt x="0" y="126"/>
                </a:lnTo>
                <a:lnTo>
                  <a:pt x="0" y="72"/>
                </a:lnTo>
                <a:lnTo>
                  <a:pt x="48" y="72"/>
                </a:lnTo>
                <a:lnTo>
                  <a:pt x="38" y="64"/>
                </a:lnTo>
                <a:lnTo>
                  <a:pt x="30" y="56"/>
                </a:lnTo>
                <a:lnTo>
                  <a:pt x="26" y="46"/>
                </a:lnTo>
                <a:lnTo>
                  <a:pt x="24" y="38"/>
                </a:lnTo>
                <a:lnTo>
                  <a:pt x="24" y="28"/>
                </a:lnTo>
                <a:lnTo>
                  <a:pt x="26" y="20"/>
                </a:lnTo>
                <a:lnTo>
                  <a:pt x="32" y="12"/>
                </a:lnTo>
                <a:lnTo>
                  <a:pt x="38" y="6"/>
                </a:lnTo>
                <a:lnTo>
                  <a:pt x="46" y="2"/>
                </a:lnTo>
                <a:lnTo>
                  <a:pt x="56" y="0"/>
                </a:lnTo>
                <a:lnTo>
                  <a:pt x="66" y="2"/>
                </a:lnTo>
                <a:lnTo>
                  <a:pt x="74" y="6"/>
                </a:lnTo>
                <a:lnTo>
                  <a:pt x="80" y="12"/>
                </a:lnTo>
                <a:lnTo>
                  <a:pt x="86" y="18"/>
                </a:lnTo>
                <a:lnTo>
                  <a:pt x="92" y="12"/>
                </a:lnTo>
                <a:lnTo>
                  <a:pt x="98" y="6"/>
                </a:lnTo>
                <a:lnTo>
                  <a:pt x="108" y="2"/>
                </a:lnTo>
                <a:lnTo>
                  <a:pt x="116" y="0"/>
                </a:lnTo>
                <a:lnTo>
                  <a:pt x="126" y="2"/>
                </a:lnTo>
                <a:lnTo>
                  <a:pt x="134" y="6"/>
                </a:lnTo>
                <a:lnTo>
                  <a:pt x="140" y="12"/>
                </a:lnTo>
                <a:lnTo>
                  <a:pt x="146" y="20"/>
                </a:lnTo>
                <a:lnTo>
                  <a:pt x="148" y="28"/>
                </a:lnTo>
                <a:lnTo>
                  <a:pt x="150" y="38"/>
                </a:lnTo>
                <a:lnTo>
                  <a:pt x="146" y="46"/>
                </a:lnTo>
                <a:lnTo>
                  <a:pt x="142" y="56"/>
                </a:lnTo>
                <a:lnTo>
                  <a:pt x="134" y="64"/>
                </a:lnTo>
                <a:lnTo>
                  <a:pt x="124" y="72"/>
                </a:lnTo>
                <a:lnTo>
                  <a:pt x="182" y="72"/>
                </a:lnTo>
                <a:lnTo>
                  <a:pt x="182" y="126"/>
                </a:lnTo>
                <a:lnTo>
                  <a:pt x="152" y="126"/>
                </a:lnTo>
                <a:close/>
                <a:moveTo>
                  <a:pt x="74" y="58"/>
                </a:moveTo>
                <a:lnTo>
                  <a:pt x="74" y="58"/>
                </a:lnTo>
                <a:lnTo>
                  <a:pt x="72" y="44"/>
                </a:lnTo>
                <a:lnTo>
                  <a:pt x="70" y="36"/>
                </a:lnTo>
                <a:lnTo>
                  <a:pt x="66" y="28"/>
                </a:lnTo>
                <a:lnTo>
                  <a:pt x="62" y="24"/>
                </a:lnTo>
                <a:lnTo>
                  <a:pt x="56" y="24"/>
                </a:lnTo>
                <a:lnTo>
                  <a:pt x="52" y="26"/>
                </a:lnTo>
                <a:lnTo>
                  <a:pt x="48" y="30"/>
                </a:lnTo>
                <a:lnTo>
                  <a:pt x="46" y="36"/>
                </a:lnTo>
                <a:lnTo>
                  <a:pt x="48" y="40"/>
                </a:lnTo>
                <a:lnTo>
                  <a:pt x="52" y="46"/>
                </a:lnTo>
                <a:lnTo>
                  <a:pt x="60" y="52"/>
                </a:lnTo>
                <a:lnTo>
                  <a:pt x="70" y="58"/>
                </a:lnTo>
                <a:lnTo>
                  <a:pt x="74" y="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586" name="Freeform 123"/>
          <p:cNvSpPr>
            <a:spLocks noEditPoints="1" noChangeArrowheads="1"/>
          </p:cNvSpPr>
          <p:nvPr/>
        </p:nvSpPr>
        <p:spPr bwMode="auto">
          <a:xfrm>
            <a:off x="2220913" y="5453063"/>
            <a:ext cx="625475" cy="312737"/>
          </a:xfrm>
          <a:custGeom>
            <a:avLst/>
            <a:gdLst>
              <a:gd name="T0" fmla="*/ 1513886575 w 248"/>
              <a:gd name="T1" fmla="*/ 394373967 h 124"/>
              <a:gd name="T2" fmla="*/ 1526607930 w 248"/>
              <a:gd name="T3" fmla="*/ 457980638 h 124"/>
              <a:gd name="T4" fmla="*/ 1564774515 w 248"/>
              <a:gd name="T5" fmla="*/ 636084359 h 124"/>
              <a:gd name="T6" fmla="*/ 1513886575 w 248"/>
              <a:gd name="T7" fmla="*/ 712414886 h 124"/>
              <a:gd name="T8" fmla="*/ 1424834572 w 248"/>
              <a:gd name="T9" fmla="*/ 776024079 h 124"/>
              <a:gd name="T10" fmla="*/ 1323061215 w 248"/>
              <a:gd name="T11" fmla="*/ 788745413 h 124"/>
              <a:gd name="T12" fmla="*/ 1234009211 w 248"/>
              <a:gd name="T13" fmla="*/ 725136220 h 124"/>
              <a:gd name="T14" fmla="*/ 954129326 w 248"/>
              <a:gd name="T15" fmla="*/ 712414886 h 124"/>
              <a:gd name="T16" fmla="*/ 928686617 w 248"/>
              <a:gd name="T17" fmla="*/ 686972218 h 124"/>
              <a:gd name="T18" fmla="*/ 432538661 w 248"/>
              <a:gd name="T19" fmla="*/ 737857554 h 124"/>
              <a:gd name="T20" fmla="*/ 343486658 w 248"/>
              <a:gd name="T21" fmla="*/ 776024079 h 124"/>
              <a:gd name="T22" fmla="*/ 228991946 w 248"/>
              <a:gd name="T23" fmla="*/ 788745413 h 124"/>
              <a:gd name="T24" fmla="*/ 139939943 w 248"/>
              <a:gd name="T25" fmla="*/ 686972218 h 124"/>
              <a:gd name="T26" fmla="*/ 76330649 w 248"/>
              <a:gd name="T27" fmla="*/ 686972218 h 124"/>
              <a:gd name="T28" fmla="*/ 89052003 w 248"/>
              <a:gd name="T29" fmla="*/ 572477689 h 124"/>
              <a:gd name="T30" fmla="*/ 50887940 w 248"/>
              <a:gd name="T31" fmla="*/ 534311165 h 124"/>
              <a:gd name="T32" fmla="*/ 50887940 w 248"/>
              <a:gd name="T33" fmla="*/ 12721334 h 124"/>
              <a:gd name="T34" fmla="*/ 903243908 w 248"/>
              <a:gd name="T35" fmla="*/ 12721334 h 124"/>
              <a:gd name="T36" fmla="*/ 877801199 w 248"/>
              <a:gd name="T37" fmla="*/ 534311165 h 124"/>
              <a:gd name="T38" fmla="*/ 928686617 w 248"/>
              <a:gd name="T39" fmla="*/ 572477689 h 124"/>
              <a:gd name="T40" fmla="*/ 1399391863 w 248"/>
              <a:gd name="T41" fmla="*/ 318043441 h 124"/>
              <a:gd name="T42" fmla="*/ 1183121272 w 248"/>
              <a:gd name="T43" fmla="*/ 674250884 h 124"/>
              <a:gd name="T44" fmla="*/ 190825361 w 248"/>
              <a:gd name="T45" fmla="*/ 139939719 h 124"/>
              <a:gd name="T46" fmla="*/ 254434655 w 248"/>
              <a:gd name="T47" fmla="*/ 292598250 h 124"/>
              <a:gd name="T48" fmla="*/ 254434655 w 248"/>
              <a:gd name="T49" fmla="*/ 241712914 h 124"/>
              <a:gd name="T50" fmla="*/ 305322595 w 248"/>
              <a:gd name="T51" fmla="*/ 139939719 h 124"/>
              <a:gd name="T52" fmla="*/ 318043949 w 248"/>
              <a:gd name="T53" fmla="*/ 394373967 h 124"/>
              <a:gd name="T54" fmla="*/ 407095952 w 248"/>
              <a:gd name="T55" fmla="*/ 279876916 h 124"/>
              <a:gd name="T56" fmla="*/ 483426601 w 248"/>
              <a:gd name="T57" fmla="*/ 394373967 h 124"/>
              <a:gd name="T58" fmla="*/ 470705247 w 248"/>
              <a:gd name="T59" fmla="*/ 279876916 h 124"/>
              <a:gd name="T60" fmla="*/ 483426601 w 248"/>
              <a:gd name="T61" fmla="*/ 203546390 h 124"/>
              <a:gd name="T62" fmla="*/ 368929367 w 248"/>
              <a:gd name="T63" fmla="*/ 139939719 h 124"/>
              <a:gd name="T64" fmla="*/ 394374598 w 248"/>
              <a:gd name="T65" fmla="*/ 241712914 h 124"/>
              <a:gd name="T66" fmla="*/ 419817307 w 248"/>
              <a:gd name="T67" fmla="*/ 203546390 h 124"/>
              <a:gd name="T68" fmla="*/ 508869310 w 248"/>
              <a:gd name="T69" fmla="*/ 139939719 h 124"/>
              <a:gd name="T70" fmla="*/ 623366544 w 248"/>
              <a:gd name="T71" fmla="*/ 343486109 h 124"/>
              <a:gd name="T72" fmla="*/ 610642667 w 248"/>
              <a:gd name="T73" fmla="*/ 292598250 h 124"/>
              <a:gd name="T74" fmla="*/ 572478604 w 248"/>
              <a:gd name="T75" fmla="*/ 190825056 h 124"/>
              <a:gd name="T76" fmla="*/ 508869310 w 248"/>
              <a:gd name="T77" fmla="*/ 139939719 h 124"/>
              <a:gd name="T78" fmla="*/ 763303965 w 248"/>
              <a:gd name="T79" fmla="*/ 394373967 h 124"/>
              <a:gd name="T80" fmla="*/ 712418547 w 248"/>
              <a:gd name="T81" fmla="*/ 292598250 h 124"/>
              <a:gd name="T82" fmla="*/ 712418547 w 248"/>
              <a:gd name="T83" fmla="*/ 241712914 h 124"/>
              <a:gd name="T84" fmla="*/ 763303965 w 248"/>
              <a:gd name="T85" fmla="*/ 139939719 h 124"/>
              <a:gd name="T86" fmla="*/ 279877364 w 248"/>
              <a:gd name="T87" fmla="*/ 585199023 h 124"/>
              <a:gd name="T88" fmla="*/ 203546715 w 248"/>
              <a:gd name="T89" fmla="*/ 623363025 h 124"/>
              <a:gd name="T90" fmla="*/ 216270592 w 248"/>
              <a:gd name="T91" fmla="*/ 712414886 h 124"/>
              <a:gd name="T92" fmla="*/ 305322595 w 248"/>
              <a:gd name="T93" fmla="*/ 725136220 h 124"/>
              <a:gd name="T94" fmla="*/ 343486658 w 248"/>
              <a:gd name="T95" fmla="*/ 648805693 h 124"/>
              <a:gd name="T96" fmla="*/ 305322595 w 248"/>
              <a:gd name="T97" fmla="*/ 585199023 h 124"/>
              <a:gd name="T98" fmla="*/ 1348503923 w 248"/>
              <a:gd name="T99" fmla="*/ 572477689 h 124"/>
              <a:gd name="T100" fmla="*/ 1284894629 w 248"/>
              <a:gd name="T101" fmla="*/ 623363025 h 124"/>
              <a:gd name="T102" fmla="*/ 1297618506 w 248"/>
              <a:gd name="T103" fmla="*/ 712414886 h 124"/>
              <a:gd name="T104" fmla="*/ 1386670509 w 248"/>
              <a:gd name="T105" fmla="*/ 725136220 h 124"/>
              <a:gd name="T106" fmla="*/ 1424834572 w 248"/>
              <a:gd name="T107" fmla="*/ 648805693 h 124"/>
              <a:gd name="T108" fmla="*/ 1386670509 w 248"/>
              <a:gd name="T109" fmla="*/ 585199023 h 124"/>
              <a:gd name="T110" fmla="*/ 1017738620 w 248"/>
              <a:gd name="T111" fmla="*/ 394373967 h 124"/>
              <a:gd name="T112" fmla="*/ 1106790623 w 248"/>
              <a:gd name="T113" fmla="*/ 368928777 h 124"/>
              <a:gd name="T114" fmla="*/ 1335782569 w 248"/>
              <a:gd name="T115" fmla="*/ 356207443 h 124"/>
              <a:gd name="T116" fmla="*/ 1017738620 w 248"/>
              <a:gd name="T117" fmla="*/ 152661053 h 124"/>
              <a:gd name="T118" fmla="*/ 1221287857 w 248"/>
              <a:gd name="T119" fmla="*/ 356207443 h 12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48" h="124">
                <a:moveTo>
                  <a:pt x="234" y="56"/>
                </a:moveTo>
                <a:lnTo>
                  <a:pt x="234" y="56"/>
                </a:lnTo>
                <a:lnTo>
                  <a:pt x="238" y="62"/>
                </a:lnTo>
                <a:lnTo>
                  <a:pt x="232" y="62"/>
                </a:lnTo>
                <a:lnTo>
                  <a:pt x="232" y="72"/>
                </a:lnTo>
                <a:lnTo>
                  <a:pt x="240" y="72"/>
                </a:lnTo>
                <a:lnTo>
                  <a:pt x="242" y="80"/>
                </a:lnTo>
                <a:lnTo>
                  <a:pt x="248" y="80"/>
                </a:lnTo>
                <a:lnTo>
                  <a:pt x="246" y="100"/>
                </a:lnTo>
                <a:lnTo>
                  <a:pt x="242" y="102"/>
                </a:lnTo>
                <a:lnTo>
                  <a:pt x="242" y="112"/>
                </a:lnTo>
                <a:lnTo>
                  <a:pt x="238" y="112"/>
                </a:lnTo>
                <a:lnTo>
                  <a:pt x="232" y="112"/>
                </a:lnTo>
                <a:lnTo>
                  <a:pt x="230" y="118"/>
                </a:lnTo>
                <a:lnTo>
                  <a:pt x="224" y="122"/>
                </a:lnTo>
                <a:lnTo>
                  <a:pt x="218" y="124"/>
                </a:lnTo>
                <a:lnTo>
                  <a:pt x="212" y="124"/>
                </a:lnTo>
                <a:lnTo>
                  <a:pt x="208" y="124"/>
                </a:lnTo>
                <a:lnTo>
                  <a:pt x="202" y="122"/>
                </a:lnTo>
                <a:lnTo>
                  <a:pt x="198" y="118"/>
                </a:lnTo>
                <a:lnTo>
                  <a:pt x="194" y="114"/>
                </a:lnTo>
                <a:lnTo>
                  <a:pt x="186" y="116"/>
                </a:lnTo>
                <a:lnTo>
                  <a:pt x="148" y="116"/>
                </a:lnTo>
                <a:lnTo>
                  <a:pt x="150" y="112"/>
                </a:lnTo>
                <a:lnTo>
                  <a:pt x="186" y="112"/>
                </a:lnTo>
                <a:lnTo>
                  <a:pt x="186" y="108"/>
                </a:lnTo>
                <a:lnTo>
                  <a:pt x="146" y="108"/>
                </a:lnTo>
                <a:lnTo>
                  <a:pt x="144" y="116"/>
                </a:lnTo>
                <a:lnTo>
                  <a:pt x="86" y="116"/>
                </a:lnTo>
                <a:lnTo>
                  <a:pt x="68" y="116"/>
                </a:lnTo>
                <a:lnTo>
                  <a:pt x="62" y="114"/>
                </a:lnTo>
                <a:lnTo>
                  <a:pt x="58" y="118"/>
                </a:lnTo>
                <a:lnTo>
                  <a:pt x="54" y="122"/>
                </a:lnTo>
                <a:lnTo>
                  <a:pt x="48" y="124"/>
                </a:lnTo>
                <a:lnTo>
                  <a:pt x="44" y="124"/>
                </a:lnTo>
                <a:lnTo>
                  <a:pt x="36" y="124"/>
                </a:lnTo>
                <a:lnTo>
                  <a:pt x="30" y="120"/>
                </a:lnTo>
                <a:lnTo>
                  <a:pt x="24" y="114"/>
                </a:lnTo>
                <a:lnTo>
                  <a:pt x="22" y="108"/>
                </a:lnTo>
                <a:lnTo>
                  <a:pt x="16" y="108"/>
                </a:lnTo>
                <a:lnTo>
                  <a:pt x="14" y="108"/>
                </a:lnTo>
                <a:lnTo>
                  <a:pt x="12" y="108"/>
                </a:lnTo>
                <a:lnTo>
                  <a:pt x="0" y="104"/>
                </a:lnTo>
                <a:lnTo>
                  <a:pt x="0" y="90"/>
                </a:lnTo>
                <a:lnTo>
                  <a:pt x="14" y="90"/>
                </a:lnTo>
                <a:lnTo>
                  <a:pt x="14" y="86"/>
                </a:lnTo>
                <a:lnTo>
                  <a:pt x="12" y="86"/>
                </a:lnTo>
                <a:lnTo>
                  <a:pt x="8" y="84"/>
                </a:lnTo>
                <a:lnTo>
                  <a:pt x="6" y="80"/>
                </a:lnTo>
                <a:lnTo>
                  <a:pt x="6" y="6"/>
                </a:lnTo>
                <a:lnTo>
                  <a:pt x="8" y="2"/>
                </a:lnTo>
                <a:lnTo>
                  <a:pt x="12" y="0"/>
                </a:lnTo>
                <a:lnTo>
                  <a:pt x="136" y="0"/>
                </a:lnTo>
                <a:lnTo>
                  <a:pt x="142" y="2"/>
                </a:lnTo>
                <a:lnTo>
                  <a:pt x="142" y="6"/>
                </a:lnTo>
                <a:lnTo>
                  <a:pt x="140" y="80"/>
                </a:lnTo>
                <a:lnTo>
                  <a:pt x="138" y="84"/>
                </a:lnTo>
                <a:lnTo>
                  <a:pt x="134" y="86"/>
                </a:lnTo>
                <a:lnTo>
                  <a:pt x="134" y="90"/>
                </a:lnTo>
                <a:lnTo>
                  <a:pt x="146" y="90"/>
                </a:lnTo>
                <a:lnTo>
                  <a:pt x="150" y="16"/>
                </a:lnTo>
                <a:lnTo>
                  <a:pt x="198" y="20"/>
                </a:lnTo>
                <a:lnTo>
                  <a:pt x="220" y="50"/>
                </a:lnTo>
                <a:lnTo>
                  <a:pt x="234" y="56"/>
                </a:lnTo>
                <a:close/>
                <a:moveTo>
                  <a:pt x="186" y="106"/>
                </a:moveTo>
                <a:lnTo>
                  <a:pt x="186" y="106"/>
                </a:lnTo>
                <a:close/>
                <a:moveTo>
                  <a:pt x="230" y="90"/>
                </a:moveTo>
                <a:lnTo>
                  <a:pt x="230" y="90"/>
                </a:lnTo>
                <a:close/>
                <a:moveTo>
                  <a:pt x="30" y="22"/>
                </a:moveTo>
                <a:lnTo>
                  <a:pt x="30" y="62"/>
                </a:lnTo>
                <a:lnTo>
                  <a:pt x="40" y="62"/>
                </a:lnTo>
                <a:lnTo>
                  <a:pt x="40" y="46"/>
                </a:lnTo>
                <a:lnTo>
                  <a:pt x="48" y="46"/>
                </a:lnTo>
                <a:lnTo>
                  <a:pt x="48" y="38"/>
                </a:lnTo>
                <a:lnTo>
                  <a:pt x="40" y="38"/>
                </a:lnTo>
                <a:lnTo>
                  <a:pt x="40" y="30"/>
                </a:lnTo>
                <a:lnTo>
                  <a:pt x="48" y="30"/>
                </a:lnTo>
                <a:lnTo>
                  <a:pt x="48" y="22"/>
                </a:lnTo>
                <a:lnTo>
                  <a:pt x="30" y="22"/>
                </a:lnTo>
                <a:close/>
                <a:moveTo>
                  <a:pt x="50" y="22"/>
                </a:moveTo>
                <a:lnTo>
                  <a:pt x="50" y="62"/>
                </a:lnTo>
                <a:lnTo>
                  <a:pt x="62" y="62"/>
                </a:lnTo>
                <a:lnTo>
                  <a:pt x="62" y="44"/>
                </a:lnTo>
                <a:lnTo>
                  <a:pt x="64" y="44"/>
                </a:lnTo>
                <a:lnTo>
                  <a:pt x="66" y="48"/>
                </a:lnTo>
                <a:lnTo>
                  <a:pt x="66" y="62"/>
                </a:lnTo>
                <a:lnTo>
                  <a:pt x="76" y="62"/>
                </a:lnTo>
                <a:lnTo>
                  <a:pt x="76" y="52"/>
                </a:lnTo>
                <a:lnTo>
                  <a:pt x="74" y="46"/>
                </a:lnTo>
                <a:lnTo>
                  <a:pt x="74" y="44"/>
                </a:lnTo>
                <a:lnTo>
                  <a:pt x="70" y="40"/>
                </a:lnTo>
                <a:lnTo>
                  <a:pt x="74" y="38"/>
                </a:lnTo>
                <a:lnTo>
                  <a:pt x="76" y="32"/>
                </a:lnTo>
                <a:lnTo>
                  <a:pt x="74" y="24"/>
                </a:lnTo>
                <a:lnTo>
                  <a:pt x="70" y="22"/>
                </a:lnTo>
                <a:lnTo>
                  <a:pt x="58" y="22"/>
                </a:lnTo>
                <a:lnTo>
                  <a:pt x="50" y="22"/>
                </a:lnTo>
                <a:close/>
                <a:moveTo>
                  <a:pt x="62" y="28"/>
                </a:moveTo>
                <a:lnTo>
                  <a:pt x="62" y="38"/>
                </a:lnTo>
                <a:lnTo>
                  <a:pt x="64" y="36"/>
                </a:lnTo>
                <a:lnTo>
                  <a:pt x="66" y="34"/>
                </a:lnTo>
                <a:lnTo>
                  <a:pt x="66" y="32"/>
                </a:lnTo>
                <a:lnTo>
                  <a:pt x="64" y="28"/>
                </a:lnTo>
                <a:lnTo>
                  <a:pt x="62" y="28"/>
                </a:lnTo>
                <a:close/>
                <a:moveTo>
                  <a:pt x="80" y="22"/>
                </a:moveTo>
                <a:lnTo>
                  <a:pt x="80" y="62"/>
                </a:lnTo>
                <a:lnTo>
                  <a:pt x="98" y="62"/>
                </a:lnTo>
                <a:lnTo>
                  <a:pt x="98" y="54"/>
                </a:lnTo>
                <a:lnTo>
                  <a:pt x="90" y="54"/>
                </a:lnTo>
                <a:lnTo>
                  <a:pt x="90" y="46"/>
                </a:lnTo>
                <a:lnTo>
                  <a:pt x="96" y="46"/>
                </a:lnTo>
                <a:lnTo>
                  <a:pt x="96" y="38"/>
                </a:lnTo>
                <a:lnTo>
                  <a:pt x="90" y="38"/>
                </a:lnTo>
                <a:lnTo>
                  <a:pt x="90" y="30"/>
                </a:lnTo>
                <a:lnTo>
                  <a:pt x="98" y="30"/>
                </a:lnTo>
                <a:lnTo>
                  <a:pt x="98" y="22"/>
                </a:lnTo>
                <a:lnTo>
                  <a:pt x="80" y="22"/>
                </a:lnTo>
                <a:close/>
                <a:moveTo>
                  <a:pt x="102" y="22"/>
                </a:moveTo>
                <a:lnTo>
                  <a:pt x="102" y="62"/>
                </a:lnTo>
                <a:lnTo>
                  <a:pt x="120" y="62"/>
                </a:lnTo>
                <a:lnTo>
                  <a:pt x="120" y="54"/>
                </a:lnTo>
                <a:lnTo>
                  <a:pt x="112" y="54"/>
                </a:lnTo>
                <a:lnTo>
                  <a:pt x="112" y="46"/>
                </a:lnTo>
                <a:lnTo>
                  <a:pt x="118" y="46"/>
                </a:lnTo>
                <a:lnTo>
                  <a:pt x="118" y="38"/>
                </a:lnTo>
                <a:lnTo>
                  <a:pt x="112" y="38"/>
                </a:lnTo>
                <a:lnTo>
                  <a:pt x="112" y="30"/>
                </a:lnTo>
                <a:lnTo>
                  <a:pt x="120" y="30"/>
                </a:lnTo>
                <a:lnTo>
                  <a:pt x="120" y="22"/>
                </a:lnTo>
                <a:lnTo>
                  <a:pt x="102" y="22"/>
                </a:lnTo>
                <a:close/>
                <a:moveTo>
                  <a:pt x="44" y="92"/>
                </a:moveTo>
                <a:lnTo>
                  <a:pt x="44" y="92"/>
                </a:lnTo>
                <a:lnTo>
                  <a:pt x="38" y="92"/>
                </a:lnTo>
                <a:lnTo>
                  <a:pt x="34" y="94"/>
                </a:lnTo>
                <a:lnTo>
                  <a:pt x="32" y="98"/>
                </a:lnTo>
                <a:lnTo>
                  <a:pt x="32" y="102"/>
                </a:lnTo>
                <a:lnTo>
                  <a:pt x="32" y="108"/>
                </a:lnTo>
                <a:lnTo>
                  <a:pt x="34" y="112"/>
                </a:lnTo>
                <a:lnTo>
                  <a:pt x="38" y="114"/>
                </a:lnTo>
                <a:lnTo>
                  <a:pt x="44" y="114"/>
                </a:lnTo>
                <a:lnTo>
                  <a:pt x="48" y="114"/>
                </a:lnTo>
                <a:lnTo>
                  <a:pt x="52" y="112"/>
                </a:lnTo>
                <a:lnTo>
                  <a:pt x="54" y="108"/>
                </a:lnTo>
                <a:lnTo>
                  <a:pt x="54" y="102"/>
                </a:lnTo>
                <a:lnTo>
                  <a:pt x="54" y="98"/>
                </a:lnTo>
                <a:lnTo>
                  <a:pt x="52" y="94"/>
                </a:lnTo>
                <a:lnTo>
                  <a:pt x="48" y="92"/>
                </a:lnTo>
                <a:lnTo>
                  <a:pt x="44" y="92"/>
                </a:lnTo>
                <a:close/>
                <a:moveTo>
                  <a:pt x="212" y="90"/>
                </a:moveTo>
                <a:lnTo>
                  <a:pt x="212" y="90"/>
                </a:lnTo>
                <a:lnTo>
                  <a:pt x="208" y="92"/>
                </a:lnTo>
                <a:lnTo>
                  <a:pt x="204" y="94"/>
                </a:lnTo>
                <a:lnTo>
                  <a:pt x="202" y="98"/>
                </a:lnTo>
                <a:lnTo>
                  <a:pt x="200" y="102"/>
                </a:lnTo>
                <a:lnTo>
                  <a:pt x="202" y="108"/>
                </a:lnTo>
                <a:lnTo>
                  <a:pt x="204" y="112"/>
                </a:lnTo>
                <a:lnTo>
                  <a:pt x="208" y="114"/>
                </a:lnTo>
                <a:lnTo>
                  <a:pt x="212" y="114"/>
                </a:lnTo>
                <a:lnTo>
                  <a:pt x="218" y="114"/>
                </a:lnTo>
                <a:lnTo>
                  <a:pt x="222" y="112"/>
                </a:lnTo>
                <a:lnTo>
                  <a:pt x="224" y="108"/>
                </a:lnTo>
                <a:lnTo>
                  <a:pt x="224" y="102"/>
                </a:lnTo>
                <a:lnTo>
                  <a:pt x="224" y="98"/>
                </a:lnTo>
                <a:lnTo>
                  <a:pt x="222" y="94"/>
                </a:lnTo>
                <a:lnTo>
                  <a:pt x="218" y="92"/>
                </a:lnTo>
                <a:lnTo>
                  <a:pt x="212" y="90"/>
                </a:lnTo>
                <a:close/>
                <a:moveTo>
                  <a:pt x="160" y="56"/>
                </a:moveTo>
                <a:lnTo>
                  <a:pt x="160" y="62"/>
                </a:lnTo>
                <a:lnTo>
                  <a:pt x="166" y="62"/>
                </a:lnTo>
                <a:lnTo>
                  <a:pt x="174" y="60"/>
                </a:lnTo>
                <a:lnTo>
                  <a:pt x="174" y="58"/>
                </a:lnTo>
                <a:lnTo>
                  <a:pt x="174" y="56"/>
                </a:lnTo>
                <a:lnTo>
                  <a:pt x="160" y="56"/>
                </a:lnTo>
                <a:close/>
                <a:moveTo>
                  <a:pt x="210" y="56"/>
                </a:moveTo>
                <a:lnTo>
                  <a:pt x="210" y="56"/>
                </a:lnTo>
                <a:lnTo>
                  <a:pt x="192" y="26"/>
                </a:lnTo>
                <a:lnTo>
                  <a:pt x="160" y="24"/>
                </a:lnTo>
                <a:lnTo>
                  <a:pt x="160" y="50"/>
                </a:lnTo>
                <a:lnTo>
                  <a:pt x="190" y="52"/>
                </a:lnTo>
                <a:lnTo>
                  <a:pt x="192" y="56"/>
                </a:lnTo>
                <a:lnTo>
                  <a:pt x="210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587" name="Freeform 160"/>
          <p:cNvSpPr>
            <a:spLocks noEditPoints="1" noChangeArrowheads="1"/>
          </p:cNvSpPr>
          <p:nvPr/>
        </p:nvSpPr>
        <p:spPr bwMode="auto">
          <a:xfrm>
            <a:off x="7242175" y="5419725"/>
            <a:ext cx="501650" cy="468313"/>
          </a:xfrm>
          <a:custGeom>
            <a:avLst/>
            <a:gdLst>
              <a:gd name="T0" fmla="*/ 559227476 w 210"/>
              <a:gd name="T1" fmla="*/ 0 h 196"/>
              <a:gd name="T2" fmla="*/ 776071660 w 210"/>
              <a:gd name="T3" fmla="*/ 45672464 h 196"/>
              <a:gd name="T4" fmla="*/ 958677038 w 210"/>
              <a:gd name="T5" fmla="*/ 159852430 h 196"/>
              <a:gd name="T6" fmla="*/ 1084218534 w 210"/>
              <a:gd name="T7" fmla="*/ 342539898 h 196"/>
              <a:gd name="T8" fmla="*/ 867374349 w 210"/>
              <a:gd name="T9" fmla="*/ 262613683 h 196"/>
              <a:gd name="T10" fmla="*/ 730421510 w 210"/>
              <a:gd name="T11" fmla="*/ 171271144 h 196"/>
              <a:gd name="T12" fmla="*/ 559227476 w 210"/>
              <a:gd name="T13" fmla="*/ 137015003 h 196"/>
              <a:gd name="T14" fmla="*/ 399449562 w 210"/>
              <a:gd name="T15" fmla="*/ 171271144 h 196"/>
              <a:gd name="T16" fmla="*/ 262494335 w 210"/>
              <a:gd name="T17" fmla="*/ 262613683 h 196"/>
              <a:gd name="T18" fmla="*/ 171191646 w 210"/>
              <a:gd name="T19" fmla="*/ 399631076 h 196"/>
              <a:gd name="T20" fmla="*/ 136952839 w 210"/>
              <a:gd name="T21" fmla="*/ 559483506 h 196"/>
              <a:gd name="T22" fmla="*/ 171191646 w 210"/>
              <a:gd name="T23" fmla="*/ 730752260 h 196"/>
              <a:gd name="T24" fmla="*/ 262494335 w 210"/>
              <a:gd name="T25" fmla="*/ 856350939 h 196"/>
              <a:gd name="T26" fmla="*/ 399449562 w 210"/>
              <a:gd name="T27" fmla="*/ 947693479 h 196"/>
              <a:gd name="T28" fmla="*/ 559227476 w 210"/>
              <a:gd name="T29" fmla="*/ 981949619 h 196"/>
              <a:gd name="T30" fmla="*/ 730421510 w 210"/>
              <a:gd name="T31" fmla="*/ 947693479 h 196"/>
              <a:gd name="T32" fmla="*/ 867374349 w 210"/>
              <a:gd name="T33" fmla="*/ 856350939 h 196"/>
              <a:gd name="T34" fmla="*/ 1049979727 w 210"/>
              <a:gd name="T35" fmla="*/ 844932226 h 196"/>
              <a:gd name="T36" fmla="*/ 958677038 w 210"/>
              <a:gd name="T37" fmla="*/ 959112192 h 196"/>
              <a:gd name="T38" fmla="*/ 776071660 w 210"/>
              <a:gd name="T39" fmla="*/ 1073292158 h 196"/>
              <a:gd name="T40" fmla="*/ 559227476 w 210"/>
              <a:gd name="T41" fmla="*/ 1118964622 h 196"/>
              <a:gd name="T42" fmla="*/ 342385680 w 210"/>
              <a:gd name="T43" fmla="*/ 1073292158 h 196"/>
              <a:gd name="T44" fmla="*/ 171191646 w 210"/>
              <a:gd name="T45" fmla="*/ 959112192 h 196"/>
              <a:gd name="T46" fmla="*/ 45650150 w 210"/>
              <a:gd name="T47" fmla="*/ 776424724 h 196"/>
              <a:gd name="T48" fmla="*/ 0 w 210"/>
              <a:gd name="T49" fmla="*/ 559483506 h 196"/>
              <a:gd name="T50" fmla="*/ 45650150 w 210"/>
              <a:gd name="T51" fmla="*/ 342539898 h 196"/>
              <a:gd name="T52" fmla="*/ 171191646 w 210"/>
              <a:gd name="T53" fmla="*/ 159852430 h 196"/>
              <a:gd name="T54" fmla="*/ 342385680 w 210"/>
              <a:gd name="T55" fmla="*/ 45672464 h 196"/>
              <a:gd name="T56" fmla="*/ 559227476 w 210"/>
              <a:gd name="T57" fmla="*/ 0 h 196"/>
              <a:gd name="T58" fmla="*/ 388035830 w 210"/>
              <a:gd name="T59" fmla="*/ 433884826 h 196"/>
              <a:gd name="T60" fmla="*/ 513577326 w 210"/>
              <a:gd name="T61" fmla="*/ 559483506 h 196"/>
              <a:gd name="T62" fmla="*/ 490752251 w 210"/>
              <a:gd name="T63" fmla="*/ 639407332 h 196"/>
              <a:gd name="T64" fmla="*/ 536402401 w 210"/>
              <a:gd name="T65" fmla="*/ 616572294 h 196"/>
              <a:gd name="T66" fmla="*/ 582054940 w 210"/>
              <a:gd name="T67" fmla="*/ 616572294 h 196"/>
              <a:gd name="T68" fmla="*/ 639118822 w 210"/>
              <a:gd name="T69" fmla="*/ 582318543 h 196"/>
              <a:gd name="T70" fmla="*/ 627705090 w 210"/>
              <a:gd name="T71" fmla="*/ 559483506 h 196"/>
              <a:gd name="T72" fmla="*/ 741832854 w 210"/>
              <a:gd name="T73" fmla="*/ 376793649 h 196"/>
              <a:gd name="T74" fmla="*/ 593466283 w 210"/>
              <a:gd name="T75" fmla="*/ 513811042 h 196"/>
              <a:gd name="T76" fmla="*/ 433688369 w 210"/>
              <a:gd name="T77" fmla="*/ 388212362 h 196"/>
              <a:gd name="T78" fmla="*/ 1061393459 w 210"/>
              <a:gd name="T79" fmla="*/ 399631076 h 196"/>
              <a:gd name="T80" fmla="*/ 935851963 w 210"/>
              <a:gd name="T81" fmla="*/ 719333547 h 196"/>
              <a:gd name="T82" fmla="*/ 1049979727 w 210"/>
              <a:gd name="T83" fmla="*/ 799259762 h 196"/>
              <a:gd name="T84" fmla="*/ 1152696148 w 210"/>
              <a:gd name="T85" fmla="*/ 719333547 h 196"/>
              <a:gd name="T86" fmla="*/ 1198346298 w 210"/>
              <a:gd name="T87" fmla="*/ 662244758 h 196"/>
              <a:gd name="T88" fmla="*/ 1198346298 w 210"/>
              <a:gd name="T89" fmla="*/ 399631076 h 196"/>
              <a:gd name="T90" fmla="*/ 1084218534 w 210"/>
              <a:gd name="T91" fmla="*/ 490973615 h 196"/>
              <a:gd name="T92" fmla="*/ 1061393459 w 210"/>
              <a:gd name="T93" fmla="*/ 662244758 h 196"/>
              <a:gd name="T94" fmla="*/ 821724199 w 210"/>
              <a:gd name="T95" fmla="*/ 730752260 h 196"/>
              <a:gd name="T96" fmla="*/ 958677038 w 210"/>
              <a:gd name="T97" fmla="*/ 525227366 h 196"/>
              <a:gd name="T98" fmla="*/ 958677038 w 210"/>
              <a:gd name="T99" fmla="*/ 456719864 h 196"/>
              <a:gd name="T100" fmla="*/ 901613156 w 210"/>
              <a:gd name="T101" fmla="*/ 399631076 h 196"/>
              <a:gd name="T102" fmla="*/ 798896735 w 210"/>
              <a:gd name="T103" fmla="*/ 399631076 h 196"/>
              <a:gd name="T104" fmla="*/ 741832854 w 210"/>
              <a:gd name="T105" fmla="*/ 468138577 h 196"/>
              <a:gd name="T106" fmla="*/ 730421510 w 210"/>
              <a:gd name="T107" fmla="*/ 536646079 h 196"/>
              <a:gd name="T108" fmla="*/ 821724199 w 210"/>
              <a:gd name="T109" fmla="*/ 490973615 h 196"/>
              <a:gd name="T110" fmla="*/ 855960617 w 210"/>
              <a:gd name="T111" fmla="*/ 456719864 h 196"/>
              <a:gd name="T112" fmla="*/ 867374349 w 210"/>
              <a:gd name="T113" fmla="*/ 479557291 h 196"/>
              <a:gd name="T114" fmla="*/ 707594047 w 210"/>
              <a:gd name="T115" fmla="*/ 742170974 h 196"/>
              <a:gd name="T116" fmla="*/ 924438231 w 210"/>
              <a:gd name="T117" fmla="*/ 799259762 h 19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10" h="196">
                <a:moveTo>
                  <a:pt x="98" y="0"/>
                </a:moveTo>
                <a:lnTo>
                  <a:pt x="98" y="0"/>
                </a:lnTo>
                <a:lnTo>
                  <a:pt x="118" y="2"/>
                </a:lnTo>
                <a:lnTo>
                  <a:pt x="136" y="8"/>
                </a:lnTo>
                <a:lnTo>
                  <a:pt x="154" y="16"/>
                </a:lnTo>
                <a:lnTo>
                  <a:pt x="168" y="28"/>
                </a:lnTo>
                <a:lnTo>
                  <a:pt x="180" y="44"/>
                </a:lnTo>
                <a:lnTo>
                  <a:pt x="190" y="60"/>
                </a:lnTo>
                <a:lnTo>
                  <a:pt x="162" y="60"/>
                </a:lnTo>
                <a:lnTo>
                  <a:pt x="152" y="46"/>
                </a:lnTo>
                <a:lnTo>
                  <a:pt x="140" y="36"/>
                </a:lnTo>
                <a:lnTo>
                  <a:pt x="128" y="30"/>
                </a:lnTo>
                <a:lnTo>
                  <a:pt x="114" y="26"/>
                </a:lnTo>
                <a:lnTo>
                  <a:pt x="98" y="24"/>
                </a:lnTo>
                <a:lnTo>
                  <a:pt x="84" y="26"/>
                </a:lnTo>
                <a:lnTo>
                  <a:pt x="70" y="30"/>
                </a:lnTo>
                <a:lnTo>
                  <a:pt x="58" y="36"/>
                </a:lnTo>
                <a:lnTo>
                  <a:pt x="46" y="46"/>
                </a:lnTo>
                <a:lnTo>
                  <a:pt x="38" y="56"/>
                </a:lnTo>
                <a:lnTo>
                  <a:pt x="30" y="70"/>
                </a:lnTo>
                <a:lnTo>
                  <a:pt x="26" y="84"/>
                </a:lnTo>
                <a:lnTo>
                  <a:pt x="24" y="98"/>
                </a:lnTo>
                <a:lnTo>
                  <a:pt x="26" y="114"/>
                </a:lnTo>
                <a:lnTo>
                  <a:pt x="30" y="128"/>
                </a:lnTo>
                <a:lnTo>
                  <a:pt x="38" y="140"/>
                </a:lnTo>
                <a:lnTo>
                  <a:pt x="46" y="150"/>
                </a:lnTo>
                <a:lnTo>
                  <a:pt x="58" y="160"/>
                </a:lnTo>
                <a:lnTo>
                  <a:pt x="70" y="166"/>
                </a:lnTo>
                <a:lnTo>
                  <a:pt x="84" y="170"/>
                </a:lnTo>
                <a:lnTo>
                  <a:pt x="98" y="172"/>
                </a:lnTo>
                <a:lnTo>
                  <a:pt x="114" y="170"/>
                </a:lnTo>
                <a:lnTo>
                  <a:pt x="128" y="166"/>
                </a:lnTo>
                <a:lnTo>
                  <a:pt x="140" y="160"/>
                </a:lnTo>
                <a:lnTo>
                  <a:pt x="152" y="150"/>
                </a:lnTo>
                <a:lnTo>
                  <a:pt x="154" y="148"/>
                </a:lnTo>
                <a:lnTo>
                  <a:pt x="184" y="148"/>
                </a:lnTo>
                <a:lnTo>
                  <a:pt x="176" y="158"/>
                </a:lnTo>
                <a:lnTo>
                  <a:pt x="168" y="168"/>
                </a:lnTo>
                <a:lnTo>
                  <a:pt x="154" y="180"/>
                </a:lnTo>
                <a:lnTo>
                  <a:pt x="136" y="188"/>
                </a:lnTo>
                <a:lnTo>
                  <a:pt x="118" y="194"/>
                </a:lnTo>
                <a:lnTo>
                  <a:pt x="98" y="196"/>
                </a:lnTo>
                <a:lnTo>
                  <a:pt x="78" y="194"/>
                </a:lnTo>
                <a:lnTo>
                  <a:pt x="60" y="188"/>
                </a:lnTo>
                <a:lnTo>
                  <a:pt x="44" y="180"/>
                </a:lnTo>
                <a:lnTo>
                  <a:pt x="30" y="168"/>
                </a:lnTo>
                <a:lnTo>
                  <a:pt x="18" y="154"/>
                </a:lnTo>
                <a:lnTo>
                  <a:pt x="8" y="136"/>
                </a:lnTo>
                <a:lnTo>
                  <a:pt x="2" y="118"/>
                </a:lnTo>
                <a:lnTo>
                  <a:pt x="0" y="98"/>
                </a:lnTo>
                <a:lnTo>
                  <a:pt x="2" y="78"/>
                </a:lnTo>
                <a:lnTo>
                  <a:pt x="8" y="60"/>
                </a:lnTo>
                <a:lnTo>
                  <a:pt x="18" y="44"/>
                </a:lnTo>
                <a:lnTo>
                  <a:pt x="30" y="28"/>
                </a:lnTo>
                <a:lnTo>
                  <a:pt x="44" y="16"/>
                </a:lnTo>
                <a:lnTo>
                  <a:pt x="60" y="8"/>
                </a:lnTo>
                <a:lnTo>
                  <a:pt x="78" y="2"/>
                </a:lnTo>
                <a:lnTo>
                  <a:pt x="98" y="0"/>
                </a:lnTo>
                <a:close/>
                <a:moveTo>
                  <a:pt x="76" y="68"/>
                </a:moveTo>
                <a:lnTo>
                  <a:pt x="68" y="76"/>
                </a:lnTo>
                <a:lnTo>
                  <a:pt x="90" y="96"/>
                </a:lnTo>
                <a:lnTo>
                  <a:pt x="90" y="98"/>
                </a:lnTo>
                <a:lnTo>
                  <a:pt x="90" y="104"/>
                </a:lnTo>
                <a:lnTo>
                  <a:pt x="86" y="112"/>
                </a:lnTo>
                <a:lnTo>
                  <a:pt x="88" y="114"/>
                </a:lnTo>
                <a:lnTo>
                  <a:pt x="94" y="108"/>
                </a:lnTo>
                <a:lnTo>
                  <a:pt x="100" y="108"/>
                </a:lnTo>
                <a:lnTo>
                  <a:pt x="102" y="108"/>
                </a:lnTo>
                <a:lnTo>
                  <a:pt x="104" y="110"/>
                </a:lnTo>
                <a:lnTo>
                  <a:pt x="112" y="102"/>
                </a:lnTo>
                <a:lnTo>
                  <a:pt x="110" y="100"/>
                </a:lnTo>
                <a:lnTo>
                  <a:pt x="110" y="98"/>
                </a:lnTo>
                <a:lnTo>
                  <a:pt x="108" y="92"/>
                </a:lnTo>
                <a:lnTo>
                  <a:pt x="130" y="66"/>
                </a:lnTo>
                <a:lnTo>
                  <a:pt x="126" y="62"/>
                </a:lnTo>
                <a:lnTo>
                  <a:pt x="104" y="90"/>
                </a:lnTo>
                <a:lnTo>
                  <a:pt x="98" y="88"/>
                </a:lnTo>
                <a:lnTo>
                  <a:pt x="76" y="68"/>
                </a:lnTo>
                <a:close/>
                <a:moveTo>
                  <a:pt x="210" y="70"/>
                </a:moveTo>
                <a:lnTo>
                  <a:pt x="186" y="70"/>
                </a:lnTo>
                <a:lnTo>
                  <a:pt x="166" y="116"/>
                </a:lnTo>
                <a:lnTo>
                  <a:pt x="164" y="126"/>
                </a:lnTo>
                <a:lnTo>
                  <a:pt x="186" y="126"/>
                </a:lnTo>
                <a:lnTo>
                  <a:pt x="184" y="140"/>
                </a:lnTo>
                <a:lnTo>
                  <a:pt x="202" y="140"/>
                </a:lnTo>
                <a:lnTo>
                  <a:pt x="202" y="126"/>
                </a:lnTo>
                <a:lnTo>
                  <a:pt x="208" y="126"/>
                </a:lnTo>
                <a:lnTo>
                  <a:pt x="210" y="116"/>
                </a:lnTo>
                <a:lnTo>
                  <a:pt x="204" y="116"/>
                </a:lnTo>
                <a:lnTo>
                  <a:pt x="210" y="70"/>
                </a:lnTo>
                <a:close/>
                <a:moveTo>
                  <a:pt x="186" y="116"/>
                </a:moveTo>
                <a:lnTo>
                  <a:pt x="190" y="86"/>
                </a:lnTo>
                <a:lnTo>
                  <a:pt x="180" y="116"/>
                </a:lnTo>
                <a:lnTo>
                  <a:pt x="186" y="116"/>
                </a:lnTo>
                <a:close/>
                <a:moveTo>
                  <a:pt x="162" y="128"/>
                </a:moveTo>
                <a:lnTo>
                  <a:pt x="144" y="128"/>
                </a:lnTo>
                <a:lnTo>
                  <a:pt x="164" y="100"/>
                </a:lnTo>
                <a:lnTo>
                  <a:pt x="168" y="92"/>
                </a:lnTo>
                <a:lnTo>
                  <a:pt x="168" y="86"/>
                </a:lnTo>
                <a:lnTo>
                  <a:pt x="168" y="80"/>
                </a:lnTo>
                <a:lnTo>
                  <a:pt x="164" y="74"/>
                </a:lnTo>
                <a:lnTo>
                  <a:pt x="158" y="70"/>
                </a:lnTo>
                <a:lnTo>
                  <a:pt x="150" y="68"/>
                </a:lnTo>
                <a:lnTo>
                  <a:pt x="140" y="70"/>
                </a:lnTo>
                <a:lnTo>
                  <a:pt x="134" y="76"/>
                </a:lnTo>
                <a:lnTo>
                  <a:pt x="130" y="82"/>
                </a:lnTo>
                <a:lnTo>
                  <a:pt x="128" y="90"/>
                </a:lnTo>
                <a:lnTo>
                  <a:pt x="128" y="94"/>
                </a:lnTo>
                <a:lnTo>
                  <a:pt x="144" y="94"/>
                </a:lnTo>
                <a:lnTo>
                  <a:pt x="144" y="86"/>
                </a:lnTo>
                <a:lnTo>
                  <a:pt x="146" y="80"/>
                </a:lnTo>
                <a:lnTo>
                  <a:pt x="150" y="80"/>
                </a:lnTo>
                <a:lnTo>
                  <a:pt x="152" y="80"/>
                </a:lnTo>
                <a:lnTo>
                  <a:pt x="152" y="84"/>
                </a:lnTo>
                <a:lnTo>
                  <a:pt x="148" y="96"/>
                </a:lnTo>
                <a:lnTo>
                  <a:pt x="124" y="130"/>
                </a:lnTo>
                <a:lnTo>
                  <a:pt x="124" y="140"/>
                </a:lnTo>
                <a:lnTo>
                  <a:pt x="162" y="140"/>
                </a:lnTo>
                <a:lnTo>
                  <a:pt x="162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9588" name="图片 38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0" y="0"/>
            <a:ext cx="2947988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文本框 8"/>
          <p:cNvSpPr txBox="1">
            <a:spLocks noChangeArrowheads="1"/>
          </p:cNvSpPr>
          <p:nvPr/>
        </p:nvSpPr>
        <p:spPr bwMode="auto">
          <a:xfrm>
            <a:off x="2592388" y="842963"/>
            <a:ext cx="35988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2847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7419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1991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656330" indent="1905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About Our Company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 advTm="971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249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249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10647</Words>
  <Application>WPS 演示</Application>
  <PresentationFormat>自定义</PresentationFormat>
  <Paragraphs>321</Paragraphs>
  <Slides>25</Slides>
  <Notes>25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5" baseType="lpstr">
      <vt:lpstr>Arial</vt:lpstr>
      <vt:lpstr>方正书宋_GBK</vt:lpstr>
      <vt:lpstr>Wingdings</vt:lpstr>
      <vt:lpstr>Calibri</vt:lpstr>
      <vt:lpstr>宋体</vt:lpstr>
      <vt:lpstr>Calibri Light</vt:lpstr>
      <vt:lpstr>Calibri</vt:lpstr>
      <vt:lpstr>宋体</vt:lpstr>
      <vt:lpstr>方正兰亭超细黑简体</vt:lpstr>
      <vt:lpstr>微软雅黑</vt:lpstr>
      <vt:lpstr>Arial</vt:lpstr>
      <vt:lpstr>微软雅黑</vt:lpstr>
      <vt:lpstr>冬青黑体简体中文</vt:lpstr>
      <vt:lpstr>汉仪旗黑KW</vt:lpstr>
      <vt:lpstr>宋体</vt:lpstr>
      <vt:lpstr>Arial Unicode MS</vt:lpstr>
      <vt:lpstr>Helvetica Neue</vt:lpstr>
      <vt:lpstr>汉仪书宋二KW</vt:lpstr>
      <vt:lpstr>第一PPT，www.1ppt.com</vt:lpstr>
      <vt:lpstr>Excel.Chart.8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简洁</dc:title>
  <dc:creator>第一PPT</dc:creator>
  <cp:keywords>www.1ppt.com</cp:keywords>
  <cp:lastModifiedBy>davidxiong</cp:lastModifiedBy>
  <cp:revision>51</cp:revision>
  <dcterms:created xsi:type="dcterms:W3CDTF">2019-06-30T04:37:09Z</dcterms:created>
  <dcterms:modified xsi:type="dcterms:W3CDTF">2019-06-30T04:37:09Z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2052-1.2.1.1575</vt:lpwstr>
  </property>
  <property fmtid="{D5CDD505-2E9C-101B-9397-08002B2CF9AE}" pid="3" name="name">
    <vt:lpwstr>zPEg8nTYF159641.ppt</vt:lpwstr>
  </property>
  <property fmtid="{D5CDD505-2E9C-101B-9397-08002B2CF9AE}" pid="4" name="fileid">
    <vt:lpwstr>523738</vt:lpwstr>
  </property>
</Properties>
</file>