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5" r:id="rId3"/>
  </p:sldMasterIdLst>
  <p:notesMasterIdLst>
    <p:notesMasterId r:id="rId5"/>
  </p:notesMasterIdLst>
  <p:sldIdLst>
    <p:sldId id="256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3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CC6C0EF-07B1-464E-ADFD-978171A059CE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98" y="-1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yellow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44" name="Shape 44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45" name="Shape 45"/>
          <p:cNvSpPr/>
          <p:nvPr/>
        </p:nvSpPr>
        <p:spPr>
          <a:xfrm>
            <a:off x="4091000" y="1577726"/>
            <a:ext cx="4302467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307201" y="5494075"/>
            <a:ext cx="9577599" cy="692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360"/>
              </a:spcBef>
              <a:buClr>
                <a:srgbClr val="979CB8"/>
              </a:buClr>
              <a:buSzPct val="100000"/>
              <a:buNone/>
              <a:defRPr sz="1600">
                <a:solidFill>
                  <a:srgbClr val="979CB8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yellow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gree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magent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blu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yellow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gree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magent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gree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blu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200600" y="1830109"/>
            <a:ext cx="77908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200600" y="3505725"/>
            <a:ext cx="77908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979CB8"/>
              </a:buClr>
              <a:buNone/>
              <a:defRPr>
                <a:solidFill>
                  <a:srgbClr val="979CB8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872801" y="2882401"/>
            <a:ext cx="84463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69" name="Shape 69"/>
          <p:cNvSpPr txBox="1"/>
          <p:nvPr/>
        </p:nvSpPr>
        <p:spPr>
          <a:xfrm>
            <a:off x="4791200" y="1651425"/>
            <a:ext cx="26096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9600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endParaRPr lang="en-GB" sz="9600">
              <a:solidFill>
                <a:srgbClr val="979CB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5267476" y="1571221"/>
            <a:ext cx="1744547" cy="1159078"/>
          </a:xfrm>
          <a:custGeom>
            <a:avLst/>
            <a:gdLst/>
            <a:ahLst/>
            <a:cxnLst/>
            <a:rect l="0" t="0" r="0" b="0"/>
            <a:pathLst>
              <a:path w="59251" h="52447" extrusionOk="0">
                <a:moveTo>
                  <a:pt x="31417" y="954"/>
                </a:moveTo>
                <a:cubicBezTo>
                  <a:pt x="25372" y="536"/>
                  <a:pt x="17283" y="-1744"/>
                  <a:pt x="13340" y="2856"/>
                </a:cubicBezTo>
                <a:cubicBezTo>
                  <a:pt x="3770" y="14019"/>
                  <a:pt x="374" y="37628"/>
                  <a:pt x="11755" y="46938"/>
                </a:cubicBezTo>
                <a:cubicBezTo>
                  <a:pt x="19207" y="53034"/>
                  <a:pt x="30838" y="53180"/>
                  <a:pt x="40297" y="51378"/>
                </a:cubicBezTo>
                <a:cubicBezTo>
                  <a:pt x="46480" y="50199"/>
                  <a:pt x="49933" y="42778"/>
                  <a:pt x="52665" y="37107"/>
                </a:cubicBezTo>
                <a:cubicBezTo>
                  <a:pt x="55247" y="31744"/>
                  <a:pt x="60978" y="25793"/>
                  <a:pt x="58690" y="20299"/>
                </a:cubicBezTo>
                <a:cubicBezTo>
                  <a:pt x="57278" y="16911"/>
                  <a:pt x="53473" y="15077"/>
                  <a:pt x="50445" y="13005"/>
                </a:cubicBezTo>
                <a:cubicBezTo>
                  <a:pt x="41917" y="7170"/>
                  <a:pt x="31006" y="-916"/>
                  <a:pt x="21269" y="2539"/>
                </a:cubicBezTo>
                <a:cubicBezTo>
                  <a:pt x="13737" y="5211"/>
                  <a:pt x="5208" y="9706"/>
                  <a:pt x="2241" y="17127"/>
                </a:cubicBezTo>
                <a:cubicBezTo>
                  <a:pt x="-1024" y="25295"/>
                  <a:pt x="-738" y="36131"/>
                  <a:pt x="4144" y="43449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71" name="Shape 71"/>
          <p:cNvSpPr/>
          <p:nvPr/>
        </p:nvSpPr>
        <p:spPr>
          <a:xfrm>
            <a:off x="5166223" y="1485126"/>
            <a:ext cx="1859552" cy="1302551"/>
          </a:xfrm>
          <a:custGeom>
            <a:avLst/>
            <a:gdLst/>
            <a:ahLst/>
            <a:cxnLst/>
            <a:rect l="0" t="0" r="0" b="0"/>
            <a:pathLst>
              <a:path w="63157" h="58939" extrusionOk="0">
                <a:moveTo>
                  <a:pt x="20826" y="0"/>
                </a:moveTo>
                <a:cubicBezTo>
                  <a:pt x="13565" y="0"/>
                  <a:pt x="6296" y="7516"/>
                  <a:pt x="4652" y="14588"/>
                </a:cubicBezTo>
                <a:cubicBezTo>
                  <a:pt x="2363" y="24428"/>
                  <a:pt x="5707" y="35896"/>
                  <a:pt x="11629" y="44082"/>
                </a:cubicBezTo>
                <a:cubicBezTo>
                  <a:pt x="17781" y="52586"/>
                  <a:pt x="29172" y="60332"/>
                  <a:pt x="39537" y="58670"/>
                </a:cubicBezTo>
                <a:cubicBezTo>
                  <a:pt x="49203" y="57119"/>
                  <a:pt x="49748" y="56659"/>
                  <a:pt x="57296" y="50424"/>
                </a:cubicBezTo>
                <a:cubicBezTo>
                  <a:pt x="62555" y="46079"/>
                  <a:pt x="64679" y="36599"/>
                  <a:pt x="61736" y="30445"/>
                </a:cubicBezTo>
                <a:cubicBezTo>
                  <a:pt x="58298" y="23257"/>
                  <a:pt x="56272" y="24643"/>
                  <a:pt x="50954" y="18711"/>
                </a:cubicBezTo>
                <a:cubicBezTo>
                  <a:pt x="47260" y="14590"/>
                  <a:pt x="44103" y="9184"/>
                  <a:pt x="38903" y="7294"/>
                </a:cubicBezTo>
                <a:cubicBezTo>
                  <a:pt x="33438" y="5307"/>
                  <a:pt x="26890" y="5217"/>
                  <a:pt x="21460" y="7294"/>
                </a:cubicBezTo>
                <a:cubicBezTo>
                  <a:pt x="9148" y="12000"/>
                  <a:pt x="-3826" y="29029"/>
                  <a:pt x="1164" y="41228"/>
                </a:cubicBezTo>
                <a:cubicBezTo>
                  <a:pt x="8128" y="58253"/>
                  <a:pt x="49341" y="57602"/>
                  <a:pt x="56345" y="40593"/>
                </a:cubicBezTo>
                <a:cubicBezTo>
                  <a:pt x="58881" y="34431"/>
                  <a:pt x="60566" y="26228"/>
                  <a:pt x="56979" y="20614"/>
                </a:cubicBezTo>
                <a:cubicBezTo>
                  <a:pt x="53070" y="14496"/>
                  <a:pt x="47109" y="9628"/>
                  <a:pt x="40806" y="6026"/>
                </a:cubicBezTo>
                <a:cubicBezTo>
                  <a:pt x="32309" y="1169"/>
                  <a:pt x="17818" y="3588"/>
                  <a:pt x="11946" y="11417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427101" y="1918651"/>
            <a:ext cx="9408399" cy="408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76" name="Shape 76"/>
          <p:cNvSpPr/>
          <p:nvPr/>
        </p:nvSpPr>
        <p:spPr>
          <a:xfrm>
            <a:off x="4091000" y="1577726"/>
            <a:ext cx="4302467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479967" y="1831450"/>
            <a:ext cx="43551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6554067" y="1831450"/>
            <a:ext cx="42072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81" name="Shape 81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82" name="Shape 82"/>
          <p:cNvSpPr/>
          <p:nvPr/>
        </p:nvSpPr>
        <p:spPr>
          <a:xfrm>
            <a:off x="4091000" y="1577726"/>
            <a:ext cx="4302467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353101" y="1902800"/>
            <a:ext cx="3063199" cy="409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573234" y="1902800"/>
            <a:ext cx="3063199" cy="409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86" name="Shape 86"/>
          <p:cNvSpPr txBox="1">
            <a:spLocks noGrp="1"/>
          </p:cNvSpPr>
          <p:nvPr>
            <p:ph type="body" idx="3"/>
          </p:nvPr>
        </p:nvSpPr>
        <p:spPr>
          <a:xfrm>
            <a:off x="7793367" y="1902800"/>
            <a:ext cx="3063199" cy="409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88" name="Shape 88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89" name="Shape 89"/>
          <p:cNvSpPr/>
          <p:nvPr/>
        </p:nvSpPr>
        <p:spPr>
          <a:xfrm>
            <a:off x="4091000" y="1577726"/>
            <a:ext cx="4302467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92" name="Shape 92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93" name="Shape 93"/>
          <p:cNvSpPr/>
          <p:nvPr/>
        </p:nvSpPr>
        <p:spPr>
          <a:xfrm>
            <a:off x="4091000" y="1577726"/>
            <a:ext cx="4302467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307201" y="5494075"/>
            <a:ext cx="9577599" cy="692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360"/>
              </a:spcBef>
              <a:buClr>
                <a:srgbClr val="979CB8"/>
              </a:buClr>
              <a:buSzPct val="100000"/>
              <a:buNone/>
              <a:defRPr sz="1600">
                <a:solidFill>
                  <a:srgbClr val="979CB8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yellow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magent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gree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magent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blu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853999" y="6611779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PPT</a:t>
            </a:r>
            <a:r>
              <a:rPr lang="zh-CN" altLang="en-US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模板下载：</a:t>
            </a:r>
            <a:r>
              <a:rPr lang="en-US" altLang="zh-CN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www.1ppt.com/moban/     </a:t>
            </a:r>
            <a:r>
              <a:rPr lang="zh-CN" altLang="en-US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行业</a:t>
            </a:r>
            <a:r>
              <a:rPr lang="en-US" altLang="zh-CN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PPT</a:t>
            </a:r>
            <a:r>
              <a:rPr lang="zh-CN" altLang="en-US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模板：</a:t>
            </a:r>
            <a:r>
              <a:rPr lang="en-US" altLang="zh-CN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www.1ppt.com/hangye/ </a:t>
            </a:r>
            <a:endParaRPr lang="en-US" altLang="zh-CN" sz="100" kern="1200" dirty="0">
              <a:solidFill>
                <a:schemeClr val="bg1">
                  <a:lumMod val="85000"/>
                </a:schemeClr>
              </a:solidFill>
              <a:latin typeface="Calibri"/>
              <a:ea typeface="宋体"/>
              <a:cs typeface="+mn-cs"/>
            </a:endParaRPr>
          </a:p>
          <a:p>
            <a:r>
              <a:rPr lang="zh-CN" altLang="en-US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节日</a:t>
            </a:r>
            <a:r>
              <a:rPr lang="en-US" altLang="zh-CN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PPT</a:t>
            </a:r>
            <a:r>
              <a:rPr lang="zh-CN" altLang="en-US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模板：</a:t>
            </a:r>
            <a:r>
              <a:rPr lang="en-US" altLang="zh-CN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www.1ppt.com/jieri/           PPT</a:t>
            </a:r>
            <a:r>
              <a:rPr lang="zh-CN" altLang="en-US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素材下载：</a:t>
            </a:r>
            <a:r>
              <a:rPr lang="en-US" altLang="zh-CN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www.1ppt.com/sucai/</a:t>
            </a:r>
            <a:endParaRPr lang="en-US" altLang="zh-CN" sz="100" kern="1200" dirty="0">
              <a:solidFill>
                <a:schemeClr val="bg1">
                  <a:lumMod val="85000"/>
                </a:schemeClr>
              </a:solidFill>
              <a:latin typeface="Calibri"/>
              <a:ea typeface="宋体"/>
              <a:cs typeface="+mn-cs"/>
            </a:endParaRPr>
          </a:p>
          <a:p>
            <a:r>
              <a:rPr lang="en-US" altLang="zh-CN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PPT</a:t>
            </a:r>
            <a:r>
              <a:rPr lang="zh-CN" altLang="en-US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背景图片：</a:t>
            </a:r>
            <a:r>
              <a:rPr lang="en-US" altLang="zh-CN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www.1ppt.com/beijing/      PPT</a:t>
            </a:r>
            <a:r>
              <a:rPr lang="zh-CN" altLang="en-US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图表下载：</a:t>
            </a:r>
            <a:r>
              <a:rPr lang="en-US" altLang="zh-CN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www.1ppt.com/tubiao/      </a:t>
            </a:r>
            <a:endParaRPr lang="en-US" altLang="zh-CN" sz="100" kern="1200" dirty="0">
              <a:solidFill>
                <a:schemeClr val="bg1">
                  <a:lumMod val="85000"/>
                </a:schemeClr>
              </a:solidFill>
              <a:latin typeface="Calibri"/>
              <a:ea typeface="宋体"/>
              <a:cs typeface="+mn-cs"/>
            </a:endParaRPr>
          </a:p>
          <a:p>
            <a:r>
              <a:rPr lang="zh-CN" altLang="en-US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优秀</a:t>
            </a:r>
            <a:r>
              <a:rPr lang="en-US" altLang="zh-CN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PPT</a:t>
            </a:r>
            <a:r>
              <a:rPr lang="zh-CN" altLang="en-US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下载：</a:t>
            </a:r>
            <a:r>
              <a:rPr lang="en-US" altLang="zh-CN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www.1ppt.com/xiazai/        PPT</a:t>
            </a:r>
            <a:r>
              <a:rPr lang="zh-CN" altLang="en-US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教程： </a:t>
            </a:r>
            <a:r>
              <a:rPr lang="en-US" altLang="zh-CN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www.1ppt.com/powerpoint/      </a:t>
            </a:r>
            <a:endParaRPr lang="en-US" altLang="zh-CN" sz="100" kern="1200" dirty="0">
              <a:solidFill>
                <a:schemeClr val="bg1">
                  <a:lumMod val="85000"/>
                </a:schemeClr>
              </a:solidFill>
              <a:latin typeface="Calibri"/>
              <a:ea typeface="宋体"/>
              <a:cs typeface="+mn-cs"/>
            </a:endParaRPr>
          </a:p>
          <a:p>
            <a:r>
              <a:rPr lang="en-US" altLang="zh-CN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Word</a:t>
            </a:r>
            <a:r>
              <a:rPr lang="zh-CN" altLang="en-US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教程： </a:t>
            </a:r>
            <a:r>
              <a:rPr lang="en-US" altLang="zh-CN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www.1ppt.com/word/              Excel</a:t>
            </a:r>
            <a:r>
              <a:rPr lang="zh-CN" altLang="en-US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教程：</a:t>
            </a:r>
            <a:r>
              <a:rPr lang="en-US" altLang="zh-CN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www.1ppt.com/excel/  </a:t>
            </a:r>
            <a:endParaRPr lang="en-US" altLang="zh-CN" sz="100" kern="1200" dirty="0">
              <a:solidFill>
                <a:schemeClr val="bg1">
                  <a:lumMod val="85000"/>
                </a:schemeClr>
              </a:solidFill>
              <a:latin typeface="Calibri"/>
              <a:ea typeface="宋体"/>
              <a:cs typeface="+mn-cs"/>
            </a:endParaRPr>
          </a:p>
          <a:p>
            <a:r>
              <a:rPr lang="zh-CN" altLang="en-US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资料下载：</a:t>
            </a:r>
            <a:r>
              <a:rPr lang="en-US" altLang="zh-CN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www.1ppt.com/ziliao/                PPT</a:t>
            </a:r>
            <a:r>
              <a:rPr lang="zh-CN" altLang="en-US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课件下载：</a:t>
            </a:r>
            <a:r>
              <a:rPr lang="en-US" altLang="zh-CN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www.1ppt.com/kejian/ </a:t>
            </a:r>
            <a:endParaRPr lang="en-US" altLang="zh-CN" sz="100" kern="1200" dirty="0">
              <a:solidFill>
                <a:schemeClr val="bg1">
                  <a:lumMod val="85000"/>
                </a:schemeClr>
              </a:solidFill>
              <a:latin typeface="Calibri"/>
              <a:ea typeface="宋体"/>
              <a:cs typeface="+mn-cs"/>
            </a:endParaRPr>
          </a:p>
          <a:p>
            <a:r>
              <a:rPr lang="zh-CN" altLang="en-US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范文下载：</a:t>
            </a:r>
            <a:r>
              <a:rPr lang="en-US" altLang="zh-CN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www.1ppt.com/fanwen/             </a:t>
            </a:r>
            <a:r>
              <a:rPr lang="zh-CN" altLang="en-US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试卷下载：</a:t>
            </a:r>
            <a:r>
              <a:rPr lang="en-US" altLang="zh-CN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www.1ppt.com/shiti/  </a:t>
            </a:r>
            <a:endParaRPr lang="en-US" altLang="zh-CN" sz="100" kern="1200" dirty="0">
              <a:solidFill>
                <a:schemeClr val="bg1">
                  <a:lumMod val="85000"/>
                </a:schemeClr>
              </a:solidFill>
              <a:latin typeface="Calibri"/>
              <a:ea typeface="宋体"/>
              <a:cs typeface="+mn-cs"/>
            </a:endParaRPr>
          </a:p>
          <a:p>
            <a:r>
              <a:rPr lang="zh-CN" altLang="en-US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教案下载：</a:t>
            </a:r>
            <a:r>
              <a:rPr lang="en-US" altLang="zh-CN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www.1ppt.com/jiaoan/  </a:t>
            </a:r>
            <a:r>
              <a:rPr lang="en-US" altLang="zh-CN" sz="100" kern="12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      </a:t>
            </a:r>
            <a:endParaRPr lang="en-US" altLang="zh-CN" sz="100" kern="1200" dirty="0">
              <a:solidFill>
                <a:schemeClr val="bg1">
                  <a:lumMod val="85000"/>
                </a:schemeClr>
              </a:solidFill>
              <a:latin typeface="Calibri"/>
              <a:ea typeface="宋体"/>
              <a:cs typeface="+mn-cs"/>
            </a:endParaRPr>
          </a:p>
          <a:p>
            <a:r>
              <a:rPr lang="zh-CN" altLang="en-US" sz="100" kern="12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字体下载：</a:t>
            </a:r>
            <a:r>
              <a:rPr lang="en-US" altLang="zh-CN" sz="100" kern="120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www.1ppt.com/ziti/</a:t>
            </a:r>
            <a:endParaRPr lang="en-US" altLang="zh-CN" sz="100" kern="1200" dirty="0">
              <a:solidFill>
                <a:schemeClr val="bg1">
                  <a:lumMod val="85000"/>
                </a:schemeClr>
              </a:solidFill>
              <a:latin typeface="Calibri"/>
              <a:ea typeface="宋体"/>
              <a:cs typeface="+mn-cs"/>
            </a:endParaRPr>
          </a:p>
          <a:p>
            <a:r>
              <a:rPr lang="en-US" altLang="zh-CN" sz="100" kern="1200" dirty="0">
                <a:solidFill>
                  <a:schemeClr val="bg1">
                    <a:lumMod val="85000"/>
                  </a:schemeClr>
                </a:solidFill>
                <a:latin typeface="Calibri"/>
                <a:ea typeface="宋体"/>
                <a:cs typeface="+mn-cs"/>
              </a:rPr>
              <a:t> </a:t>
            </a:r>
            <a:endParaRPr lang="zh-CN" altLang="en-US" sz="100" kern="1200" dirty="0">
              <a:solidFill>
                <a:schemeClr val="bg1">
                  <a:lumMod val="85000"/>
                </a:scheme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blu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2200600" y="1830109"/>
            <a:ext cx="77908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2200600" y="3505725"/>
            <a:ext cx="77908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979CB8"/>
              </a:buClr>
              <a:buNone/>
              <a:defRPr>
                <a:solidFill>
                  <a:srgbClr val="979CB8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872801" y="2882401"/>
            <a:ext cx="84463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21" name="Shape 21"/>
          <p:cNvSpPr txBox="1"/>
          <p:nvPr/>
        </p:nvSpPr>
        <p:spPr>
          <a:xfrm>
            <a:off x="4791200" y="1651425"/>
            <a:ext cx="26096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9600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endParaRPr lang="en-GB" sz="9600">
              <a:solidFill>
                <a:srgbClr val="979CB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5267476" y="1571221"/>
            <a:ext cx="1744547" cy="1159078"/>
          </a:xfrm>
          <a:custGeom>
            <a:avLst/>
            <a:gdLst/>
            <a:ahLst/>
            <a:cxnLst/>
            <a:rect l="0" t="0" r="0" b="0"/>
            <a:pathLst>
              <a:path w="59251" h="52447" extrusionOk="0">
                <a:moveTo>
                  <a:pt x="31417" y="954"/>
                </a:moveTo>
                <a:cubicBezTo>
                  <a:pt x="25372" y="536"/>
                  <a:pt x="17283" y="-1744"/>
                  <a:pt x="13340" y="2856"/>
                </a:cubicBezTo>
                <a:cubicBezTo>
                  <a:pt x="3770" y="14019"/>
                  <a:pt x="374" y="37628"/>
                  <a:pt x="11755" y="46938"/>
                </a:cubicBezTo>
                <a:cubicBezTo>
                  <a:pt x="19207" y="53034"/>
                  <a:pt x="30838" y="53180"/>
                  <a:pt x="40297" y="51378"/>
                </a:cubicBezTo>
                <a:cubicBezTo>
                  <a:pt x="46480" y="50199"/>
                  <a:pt x="49933" y="42778"/>
                  <a:pt x="52665" y="37107"/>
                </a:cubicBezTo>
                <a:cubicBezTo>
                  <a:pt x="55247" y="31744"/>
                  <a:pt x="60978" y="25793"/>
                  <a:pt x="58690" y="20299"/>
                </a:cubicBezTo>
                <a:cubicBezTo>
                  <a:pt x="57278" y="16911"/>
                  <a:pt x="53473" y="15077"/>
                  <a:pt x="50445" y="13005"/>
                </a:cubicBezTo>
                <a:cubicBezTo>
                  <a:pt x="41917" y="7170"/>
                  <a:pt x="31006" y="-916"/>
                  <a:pt x="21269" y="2539"/>
                </a:cubicBezTo>
                <a:cubicBezTo>
                  <a:pt x="13737" y="5211"/>
                  <a:pt x="5208" y="9706"/>
                  <a:pt x="2241" y="17127"/>
                </a:cubicBezTo>
                <a:cubicBezTo>
                  <a:pt x="-1024" y="25295"/>
                  <a:pt x="-738" y="36131"/>
                  <a:pt x="4144" y="43449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3" name="Shape 23"/>
          <p:cNvSpPr/>
          <p:nvPr/>
        </p:nvSpPr>
        <p:spPr>
          <a:xfrm>
            <a:off x="5166223" y="1485126"/>
            <a:ext cx="1859552" cy="1302551"/>
          </a:xfrm>
          <a:custGeom>
            <a:avLst/>
            <a:gdLst/>
            <a:ahLst/>
            <a:cxnLst/>
            <a:rect l="0" t="0" r="0" b="0"/>
            <a:pathLst>
              <a:path w="63157" h="58939" extrusionOk="0">
                <a:moveTo>
                  <a:pt x="20826" y="0"/>
                </a:moveTo>
                <a:cubicBezTo>
                  <a:pt x="13565" y="0"/>
                  <a:pt x="6296" y="7516"/>
                  <a:pt x="4652" y="14588"/>
                </a:cubicBezTo>
                <a:cubicBezTo>
                  <a:pt x="2363" y="24428"/>
                  <a:pt x="5707" y="35896"/>
                  <a:pt x="11629" y="44082"/>
                </a:cubicBezTo>
                <a:cubicBezTo>
                  <a:pt x="17781" y="52586"/>
                  <a:pt x="29172" y="60332"/>
                  <a:pt x="39537" y="58670"/>
                </a:cubicBezTo>
                <a:cubicBezTo>
                  <a:pt x="49203" y="57119"/>
                  <a:pt x="49748" y="56659"/>
                  <a:pt x="57296" y="50424"/>
                </a:cubicBezTo>
                <a:cubicBezTo>
                  <a:pt x="62555" y="46079"/>
                  <a:pt x="64679" y="36599"/>
                  <a:pt x="61736" y="30445"/>
                </a:cubicBezTo>
                <a:cubicBezTo>
                  <a:pt x="58298" y="23257"/>
                  <a:pt x="56272" y="24643"/>
                  <a:pt x="50954" y="18711"/>
                </a:cubicBezTo>
                <a:cubicBezTo>
                  <a:pt x="47260" y="14590"/>
                  <a:pt x="44103" y="9184"/>
                  <a:pt x="38903" y="7294"/>
                </a:cubicBezTo>
                <a:cubicBezTo>
                  <a:pt x="33438" y="5307"/>
                  <a:pt x="26890" y="5217"/>
                  <a:pt x="21460" y="7294"/>
                </a:cubicBezTo>
                <a:cubicBezTo>
                  <a:pt x="9148" y="12000"/>
                  <a:pt x="-3826" y="29029"/>
                  <a:pt x="1164" y="41228"/>
                </a:cubicBezTo>
                <a:cubicBezTo>
                  <a:pt x="8128" y="58253"/>
                  <a:pt x="49341" y="57602"/>
                  <a:pt x="56345" y="40593"/>
                </a:cubicBezTo>
                <a:cubicBezTo>
                  <a:pt x="58881" y="34431"/>
                  <a:pt x="60566" y="26228"/>
                  <a:pt x="56979" y="20614"/>
                </a:cubicBezTo>
                <a:cubicBezTo>
                  <a:pt x="53070" y="14496"/>
                  <a:pt x="47109" y="9628"/>
                  <a:pt x="40806" y="6026"/>
                </a:cubicBezTo>
                <a:cubicBezTo>
                  <a:pt x="32309" y="1169"/>
                  <a:pt x="17818" y="3588"/>
                  <a:pt x="11946" y="11417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427101" y="1918651"/>
            <a:ext cx="9408399" cy="408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8" name="Shape 28"/>
          <p:cNvSpPr/>
          <p:nvPr/>
        </p:nvSpPr>
        <p:spPr>
          <a:xfrm>
            <a:off x="4091000" y="1577726"/>
            <a:ext cx="4302467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79967" y="1831450"/>
            <a:ext cx="43551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6554067" y="1831450"/>
            <a:ext cx="42072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33" name="Shape 33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4" name="Shape 34"/>
          <p:cNvSpPr/>
          <p:nvPr/>
        </p:nvSpPr>
        <p:spPr>
          <a:xfrm>
            <a:off x="4091000" y="1577726"/>
            <a:ext cx="4302467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353101" y="1902800"/>
            <a:ext cx="3063199" cy="409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573234" y="1902800"/>
            <a:ext cx="3063199" cy="409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7793367" y="1902800"/>
            <a:ext cx="3063199" cy="409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40" name="Shape 40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41" name="Shape 41"/>
          <p:cNvSpPr/>
          <p:nvPr/>
        </p:nvSpPr>
        <p:spPr>
          <a:xfrm>
            <a:off x="4091000" y="1577726"/>
            <a:ext cx="4302467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5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17" Type="http://schemas.openxmlformats.org/officeDocument/2006/relationships/image" Target="../media/image5.jpeg"/><Relationship Id="rId1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99401" y="689776"/>
            <a:ext cx="10063599" cy="91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427101" y="1918651"/>
            <a:ext cx="9408399" cy="408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505670"/>
              </a:buClr>
              <a:buSzPct val="100000"/>
              <a:buFont typeface="Varela Round"/>
              <a:buChar char="▧"/>
              <a:defRPr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099401" y="689776"/>
            <a:ext cx="10063599" cy="91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427101" y="1918651"/>
            <a:ext cx="9408399" cy="408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505670"/>
              </a:buClr>
              <a:buSzPct val="100000"/>
              <a:buFont typeface="Varela Round"/>
              <a:buChar char="▧"/>
              <a:defRPr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6.xml"/><Relationship Id="rId2" Type="http://schemas.openxmlformats.org/officeDocument/2006/relationships/hyperlink" Target="http://slidemodel.com" TargetMode="Externa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1.xml"/><Relationship Id="rId2" Type="http://schemas.openxmlformats.org/officeDocument/2006/relationships/hyperlink" Target="http://www.google.com/sheets/about/" TargetMode="Externa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3154651" y="2655750"/>
            <a:ext cx="5882699" cy="154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GB" dirty="0"/>
              <a:t>This is your presentation title</a:t>
            </a:r>
            <a:endParaRPr lang="en-GB" dirty="0"/>
          </a:p>
        </p:txBody>
      </p:sp>
      <p:sp>
        <p:nvSpPr>
          <p:cNvPr id="106" name="Shape 106"/>
          <p:cNvSpPr/>
          <p:nvPr/>
        </p:nvSpPr>
        <p:spPr>
          <a:xfrm rot="-4140551">
            <a:off x="4069344" y="1556492"/>
            <a:ext cx="402308" cy="1167266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stealth" w="lg" len="lg"/>
          </a:ln>
        </p:spPr>
      </p:sp>
      <p:sp>
        <p:nvSpPr>
          <p:cNvPr id="107" name="Shape 107"/>
          <p:cNvSpPr/>
          <p:nvPr/>
        </p:nvSpPr>
        <p:spPr>
          <a:xfrm>
            <a:off x="4020776" y="4255850"/>
            <a:ext cx="3153375" cy="34500"/>
          </a:xfrm>
          <a:custGeom>
            <a:avLst/>
            <a:gdLst/>
            <a:ahLst/>
            <a:cxnLst/>
            <a:rect l="0" t="0" r="0" b="0"/>
            <a:pathLst>
              <a:path w="126135" h="1380" extrusionOk="0">
                <a:moveTo>
                  <a:pt x="0" y="973"/>
                </a:moveTo>
                <a:cubicBezTo>
                  <a:pt x="29074" y="973"/>
                  <a:pt x="58157" y="273"/>
                  <a:pt x="87224" y="973"/>
                </a:cubicBezTo>
                <a:cubicBezTo>
                  <a:pt x="100194" y="1285"/>
                  <a:pt x="113311" y="1974"/>
                  <a:pt x="126135" y="0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08" name="Shape 108"/>
          <p:cNvSpPr/>
          <p:nvPr/>
        </p:nvSpPr>
        <p:spPr>
          <a:xfrm>
            <a:off x="3947800" y="4303604"/>
            <a:ext cx="3177700" cy="41425"/>
          </a:xfrm>
          <a:custGeom>
            <a:avLst/>
            <a:gdLst/>
            <a:ahLst/>
            <a:cxnLst/>
            <a:rect l="0" t="0" r="0" b="0"/>
            <a:pathLst>
              <a:path w="127108" h="1657" extrusionOk="0">
                <a:moveTo>
                  <a:pt x="0" y="1657"/>
                </a:moveTo>
                <a:cubicBezTo>
                  <a:pt x="42249" y="-1531"/>
                  <a:pt x="84738" y="1008"/>
                  <a:pt x="127108" y="1008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109" name="Shape 109"/>
          <p:cNvCxnSpPr/>
          <p:nvPr/>
        </p:nvCxnSpPr>
        <p:spPr>
          <a:xfrm rot="10800000" flipH="1">
            <a:off x="5451512" y="2011401"/>
            <a:ext cx="291900" cy="542999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stealth" w="lg" len="lg"/>
            <a:tailEnd type="none" w="lg" len="lg"/>
          </a:ln>
        </p:spPr>
      </p:cxnSp>
      <p:sp>
        <p:nvSpPr>
          <p:cNvPr id="110" name="Shape 110"/>
          <p:cNvSpPr/>
          <p:nvPr/>
        </p:nvSpPr>
        <p:spPr>
          <a:xfrm>
            <a:off x="6588442" y="2448191"/>
            <a:ext cx="1345200" cy="1025100"/>
          </a:xfrm>
          <a:custGeom>
            <a:avLst/>
            <a:gdLst/>
            <a:ahLst/>
            <a:cxnLst/>
            <a:rect l="0" t="0" r="0" b="0"/>
            <a:pathLst>
              <a:path w="53808" h="41004" extrusionOk="0">
                <a:moveTo>
                  <a:pt x="33350" y="2267"/>
                </a:moveTo>
                <a:cubicBezTo>
                  <a:pt x="29864" y="1270"/>
                  <a:pt x="26130" y="-694"/>
                  <a:pt x="22650" y="321"/>
                </a:cubicBezTo>
                <a:cubicBezTo>
                  <a:pt x="10876" y="3755"/>
                  <a:pt x="-4822" y="20012"/>
                  <a:pt x="1573" y="30477"/>
                </a:cubicBezTo>
                <a:cubicBezTo>
                  <a:pt x="7821" y="40700"/>
                  <a:pt x="25332" y="42677"/>
                  <a:pt x="36593" y="38583"/>
                </a:cubicBezTo>
                <a:cubicBezTo>
                  <a:pt x="46488" y="34984"/>
                  <a:pt x="56459" y="21658"/>
                  <a:pt x="53130" y="11670"/>
                </a:cubicBezTo>
                <a:cubicBezTo>
                  <a:pt x="49951" y="2136"/>
                  <a:pt x="34186" y="-1055"/>
                  <a:pt x="24595" y="1943"/>
                </a:cubicBezTo>
                <a:cubicBezTo>
                  <a:pt x="14086" y="5228"/>
                  <a:pt x="2158" y="13741"/>
                  <a:pt x="600" y="24641"/>
                </a:cubicBezTo>
                <a:cubicBezTo>
                  <a:pt x="-77" y="29379"/>
                  <a:pt x="2605" y="35236"/>
                  <a:pt x="6761" y="37611"/>
                </a:cubicBezTo>
                <a:cubicBezTo>
                  <a:pt x="15326" y="42504"/>
                  <a:pt x="29292" y="42316"/>
                  <a:pt x="36268" y="35341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0" name="Shape 180"/>
          <p:cNvSpPr/>
          <p:nvPr/>
        </p:nvSpPr>
        <p:spPr>
          <a:xfrm>
            <a:off x="4478851" y="1836150"/>
            <a:ext cx="3234299" cy="3185700"/>
          </a:xfrm>
          <a:prstGeom prst="wedgeEllipseCallout">
            <a:avLst>
              <a:gd name="adj1" fmla="val 0"/>
              <a:gd name="adj2" fmla="val 59798"/>
            </a:avLst>
          </a:prstGeom>
          <a:solidFill>
            <a:srgbClr val="FFFFFF">
              <a:alpha val="79230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3600">
                <a:solidFill>
                  <a:srgbClr val="01ABC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Want big impact?</a:t>
            </a:r>
            <a:endParaRPr lang="en-GB" sz="3600">
              <a:solidFill>
                <a:srgbClr val="01ABC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algn="ctr"/>
            <a:endParaRPr sz="1800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buClr>
                <a:schemeClr val="dk1"/>
              </a:buClr>
              <a:buSzPct val="61000"/>
            </a:pPr>
            <a:r>
              <a:rPr lang="en-GB" sz="18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Use big image</a:t>
            </a:r>
            <a:endParaRPr lang="en-GB" sz="1800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4873133" y="2223000"/>
            <a:ext cx="2412000" cy="2412000"/>
          </a:xfrm>
          <a:prstGeom prst="ellipse">
            <a:avLst/>
          </a:prstGeom>
          <a:solidFill>
            <a:srgbClr val="AACF20">
              <a:alpha val="7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Green</a:t>
            </a:r>
            <a:endParaRPr lang="en-GB"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GB"/>
              <a:t>Use charts to explain your ideas</a:t>
            </a:r>
            <a:endParaRPr lang="en-GB"/>
          </a:p>
        </p:txBody>
      </p:sp>
      <p:sp>
        <p:nvSpPr>
          <p:cNvPr id="187" name="Shape 187"/>
          <p:cNvSpPr/>
          <p:nvPr/>
        </p:nvSpPr>
        <p:spPr>
          <a:xfrm>
            <a:off x="2697308" y="2223000"/>
            <a:ext cx="2412000" cy="2412000"/>
          </a:xfrm>
          <a:prstGeom prst="ellipse">
            <a:avLst/>
          </a:prstGeom>
          <a:noFill/>
          <a:ln w="9525" cap="flat" cmpd="sng">
            <a:solidFill>
              <a:srgbClr val="01ABC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2400">
                <a:solidFill>
                  <a:srgbClr val="01ABCF"/>
                </a:solidFill>
                <a:latin typeface="Varela Round"/>
                <a:ea typeface="Varela Round"/>
                <a:cs typeface="Varela Round"/>
                <a:sym typeface="Varela Round"/>
              </a:rPr>
              <a:t>Blue</a:t>
            </a:r>
            <a:endParaRPr lang="en-GB" sz="2400">
              <a:solidFill>
                <a:srgbClr val="01ABC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7082691" y="2223000"/>
            <a:ext cx="2412000" cy="2412000"/>
          </a:xfrm>
          <a:prstGeom prst="ellipse">
            <a:avLst/>
          </a:prstGeom>
          <a:noFill/>
          <a:ln w="9525" cap="flat" cmpd="sng">
            <a:solidFill>
              <a:srgbClr val="F9AC08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2400">
                <a:solidFill>
                  <a:srgbClr val="F9AC08"/>
                </a:solidFill>
                <a:latin typeface="Varela Round"/>
                <a:ea typeface="Varela Round"/>
                <a:cs typeface="Varela Round"/>
                <a:sym typeface="Varela Round"/>
              </a:rPr>
              <a:t>Yellow</a:t>
            </a:r>
            <a:endParaRPr lang="en-GB" sz="2400">
              <a:solidFill>
                <a:srgbClr val="F9AC0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GB"/>
              <a:t>Or use Diagrams to explain complex ideas</a:t>
            </a:r>
            <a:endParaRPr lang="en-GB"/>
          </a:p>
        </p:txBody>
      </p:sp>
      <p:sp>
        <p:nvSpPr>
          <p:cNvPr id="194" name="Shape 194"/>
          <p:cNvSpPr/>
          <p:nvPr/>
        </p:nvSpPr>
        <p:spPr>
          <a:xfrm>
            <a:off x="3224095" y="3814733"/>
            <a:ext cx="1369800" cy="87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677E1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400"/>
          </a:p>
        </p:txBody>
      </p:sp>
      <p:sp>
        <p:nvSpPr>
          <p:cNvPr id="195" name="Shape 195"/>
          <p:cNvSpPr/>
          <p:nvPr/>
        </p:nvSpPr>
        <p:spPr>
          <a:xfrm>
            <a:off x="3042407" y="2110802"/>
            <a:ext cx="1770299" cy="22454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AACF2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indent="-69850" algn="ctr">
              <a:buClr>
                <a:srgbClr val="000000"/>
              </a:buClr>
            </a:pPr>
            <a:endParaRPr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3556030" y="4189760"/>
            <a:ext cx="1037699" cy="50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7F9B1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400"/>
          </a:p>
        </p:txBody>
      </p:sp>
      <p:sp>
        <p:nvSpPr>
          <p:cNvPr id="197" name="Shape 197"/>
          <p:cNvSpPr/>
          <p:nvPr/>
        </p:nvSpPr>
        <p:spPr>
          <a:xfrm>
            <a:off x="3741214" y="4189761"/>
            <a:ext cx="606899" cy="795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BEE82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400"/>
          </a:p>
        </p:txBody>
      </p:sp>
      <p:sp>
        <p:nvSpPr>
          <p:cNvPr id="198" name="Shape 198"/>
          <p:cNvSpPr/>
          <p:nvPr/>
        </p:nvSpPr>
        <p:spPr>
          <a:xfrm>
            <a:off x="5392540" y="3814733"/>
            <a:ext cx="1369800" cy="87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005F7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400"/>
          </a:p>
        </p:txBody>
      </p:sp>
      <p:sp>
        <p:nvSpPr>
          <p:cNvPr id="199" name="Shape 199"/>
          <p:cNvSpPr/>
          <p:nvPr/>
        </p:nvSpPr>
        <p:spPr>
          <a:xfrm>
            <a:off x="5210851" y="2110802"/>
            <a:ext cx="1770299" cy="22454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01ABC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400"/>
          </a:p>
        </p:txBody>
      </p:sp>
      <p:sp>
        <p:nvSpPr>
          <p:cNvPr id="200" name="Shape 200"/>
          <p:cNvSpPr/>
          <p:nvPr/>
        </p:nvSpPr>
        <p:spPr>
          <a:xfrm>
            <a:off x="5724474" y="4189760"/>
            <a:ext cx="1037699" cy="50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00839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400"/>
          </a:p>
        </p:txBody>
      </p:sp>
      <p:sp>
        <p:nvSpPr>
          <p:cNvPr id="201" name="Shape 201"/>
          <p:cNvSpPr/>
          <p:nvPr/>
        </p:nvSpPr>
        <p:spPr>
          <a:xfrm>
            <a:off x="5909658" y="4189761"/>
            <a:ext cx="606899" cy="795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01CCF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400"/>
          </a:p>
        </p:txBody>
      </p:sp>
      <p:sp>
        <p:nvSpPr>
          <p:cNvPr id="202" name="Shape 202"/>
          <p:cNvSpPr/>
          <p:nvPr/>
        </p:nvSpPr>
        <p:spPr>
          <a:xfrm>
            <a:off x="7560984" y="3814733"/>
            <a:ext cx="1369800" cy="87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9B6B0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400"/>
          </a:p>
        </p:txBody>
      </p:sp>
      <p:sp>
        <p:nvSpPr>
          <p:cNvPr id="203" name="Shape 203"/>
          <p:cNvSpPr/>
          <p:nvPr/>
        </p:nvSpPr>
        <p:spPr>
          <a:xfrm>
            <a:off x="7379294" y="2110802"/>
            <a:ext cx="1770299" cy="22454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F9AC0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400"/>
          </a:p>
        </p:txBody>
      </p:sp>
      <p:sp>
        <p:nvSpPr>
          <p:cNvPr id="204" name="Shape 204"/>
          <p:cNvSpPr/>
          <p:nvPr/>
        </p:nvSpPr>
        <p:spPr>
          <a:xfrm>
            <a:off x="7892918" y="4189760"/>
            <a:ext cx="1037699" cy="50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C4870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400"/>
          </a:p>
        </p:txBody>
      </p:sp>
      <p:sp>
        <p:nvSpPr>
          <p:cNvPr id="205" name="Shape 205"/>
          <p:cNvSpPr/>
          <p:nvPr/>
        </p:nvSpPr>
        <p:spPr>
          <a:xfrm>
            <a:off x="8078103" y="4189761"/>
            <a:ext cx="606899" cy="795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FFB008">
              <a:alpha val="9392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400"/>
          </a:p>
        </p:txBody>
      </p:sp>
      <p:sp>
        <p:nvSpPr>
          <p:cNvPr id="206" name="Shape 206"/>
          <p:cNvSpPr txBox="1"/>
          <p:nvPr/>
        </p:nvSpPr>
        <p:spPr>
          <a:xfrm>
            <a:off x="3098836" y="3265464"/>
            <a:ext cx="1657500" cy="29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GB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Sample text</a:t>
            </a:r>
            <a:endParaRPr lang="en-GB" sz="24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5267280" y="3265464"/>
            <a:ext cx="1657500" cy="29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GB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Sample text</a:t>
            </a:r>
            <a:endParaRPr lang="en-GB" sz="24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7435725" y="3265464"/>
            <a:ext cx="1657500" cy="29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GB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Sample text</a:t>
            </a:r>
            <a:endParaRPr lang="en-GB" sz="24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209" name="Shape 20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504051" y="5103213"/>
            <a:ext cx="28098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838376" y="5103213"/>
            <a:ext cx="28098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006838" y="5103213"/>
            <a:ext cx="2809875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2318575" y="5585726"/>
            <a:ext cx="7589100" cy="4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GB" sz="1600" b="1">
                <a:solidFill>
                  <a:srgbClr val="00839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Diagram featured by </a:t>
            </a:r>
            <a:r>
              <a:rPr lang="en-GB" sz="1600" b="1" u="sng">
                <a:solidFill>
                  <a:srgbClr val="00839F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2"/>
              </a:rPr>
              <a:t>http://slidemodel.com</a:t>
            </a:r>
            <a:endParaRPr lang="en-GB" sz="1600" b="1" u="sng">
              <a:solidFill>
                <a:srgbClr val="00839F"/>
              </a:solidFill>
              <a:latin typeface="Shadows Into Light"/>
              <a:ea typeface="Shadows Into Light"/>
              <a:cs typeface="Shadows Into Light"/>
              <a:sym typeface="Shadows Into Light"/>
              <a:hlinkClick r:id="rId2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3653132" y="2506417"/>
            <a:ext cx="548889" cy="658688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214" name="Shape 214"/>
          <p:cNvSpPr/>
          <p:nvPr/>
        </p:nvSpPr>
        <p:spPr>
          <a:xfrm>
            <a:off x="5710940" y="2467169"/>
            <a:ext cx="770117" cy="737185"/>
          </a:xfrm>
          <a:custGeom>
            <a:avLst/>
            <a:gdLst/>
            <a:ahLst/>
            <a:cxnLst/>
            <a:rect l="0" t="0" r="0" b="0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215" name="Shape 215"/>
          <p:cNvSpPr/>
          <p:nvPr/>
        </p:nvSpPr>
        <p:spPr>
          <a:xfrm>
            <a:off x="7931333" y="2500102"/>
            <a:ext cx="666288" cy="671319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GB"/>
              <a:t>And tables to compare data</a:t>
            </a:r>
            <a:endParaRPr lang="en-GB"/>
          </a:p>
        </p:txBody>
      </p:sp>
      <p:graphicFrame>
        <p:nvGraphicFramePr>
          <p:cNvPr id="221" name="Shape 221"/>
          <p:cNvGraphicFramePr/>
          <p:nvPr/>
        </p:nvGraphicFramePr>
        <p:xfrm>
          <a:off x="3144450" y="2009775"/>
          <a:ext cx="6055500" cy="2878800"/>
        </p:xfrm>
        <a:graphic>
          <a:graphicData uri="http://schemas.openxmlformats.org/drawingml/2006/table">
            <a:tbl>
              <a:tblPr>
                <a:noFill/>
                <a:tableStyleId>{DCC6C0EF-07B1-464E-ADFD-978171A059CE}</a:tableStyleId>
              </a:tblPr>
              <a:tblGrid>
                <a:gridCol w="1513875"/>
                <a:gridCol w="1513875"/>
                <a:gridCol w="1513875"/>
                <a:gridCol w="1513875"/>
              </a:tblGrid>
              <a:tr h="719700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CB8">
                        <a:alpha val="1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A</a:t>
                      </a:r>
                      <a:endParaRPr lang="en-GB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CB8">
                        <a:alpha val="1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B</a:t>
                      </a:r>
                      <a:endParaRPr lang="en-GB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CB8">
                        <a:alpha val="1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C</a:t>
                      </a:r>
                      <a:endParaRPr lang="en-GB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CB8">
                        <a:alpha val="15380"/>
                      </a:srgbClr>
                    </a:solidFill>
                  </a:tcPr>
                </a:tc>
              </a:tr>
              <a:tr h="719700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Yellow</a:t>
                      </a:r>
                      <a:endParaRPr lang="en-GB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  <a:endParaRPr lang="en-GB" sz="18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20</a:t>
                      </a:r>
                      <a:endParaRPr lang="en-GB" sz="18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7</a:t>
                      </a:r>
                      <a:endParaRPr lang="en-GB" sz="18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700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Blue</a:t>
                      </a:r>
                      <a:endParaRPr lang="en-GB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30</a:t>
                      </a:r>
                      <a:endParaRPr lang="en-GB" sz="18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15</a:t>
                      </a:r>
                      <a:endParaRPr lang="en-GB" sz="18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  <a:endParaRPr lang="en-GB" sz="18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70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Orange</a:t>
                      </a:r>
                      <a:endParaRPr lang="en-GB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5</a:t>
                      </a:r>
                      <a:endParaRPr lang="en-GB" sz="18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24</a:t>
                      </a:r>
                      <a:endParaRPr lang="en-GB" sz="18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16</a:t>
                      </a:r>
                      <a:endParaRPr lang="en-GB" sz="18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79CB8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79C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 descr="mapa_esbozo_n_50-01.png"/>
          <p:cNvPicPr preferRelativeResize="0"/>
          <p:nvPr/>
        </p:nvPicPr>
        <p:blipFill>
          <a:blip r:embed="rId1" cstate="screen"/>
          <a:stretch>
            <a:fillRect/>
          </a:stretch>
        </p:blipFill>
        <p:spPr>
          <a:xfrm>
            <a:off x="2350851" y="1841200"/>
            <a:ext cx="7563251" cy="382197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GB"/>
              <a:t>Maps</a:t>
            </a:r>
            <a:endParaRPr lang="en-GB"/>
          </a:p>
        </p:txBody>
      </p:sp>
      <p:sp>
        <p:nvSpPr>
          <p:cNvPr id="228" name="Shape 228"/>
          <p:cNvSpPr/>
          <p:nvPr/>
        </p:nvSpPr>
        <p:spPr>
          <a:xfrm>
            <a:off x="3652076" y="2755700"/>
            <a:ext cx="701999" cy="2700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9AC08"/>
          </a:solidFill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GB" sz="8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our office</a:t>
            </a:r>
            <a:endParaRPr lang="en-GB" sz="8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9" name="Shape 229"/>
          <p:cNvSpPr/>
          <p:nvPr/>
        </p:nvSpPr>
        <p:spPr>
          <a:xfrm rot="8100000">
            <a:off x="5453185" y="2848503"/>
            <a:ext cx="146795" cy="146795"/>
          </a:xfrm>
          <a:prstGeom prst="teardrop">
            <a:avLst>
              <a:gd name="adj" fmla="val 100000"/>
            </a:avLst>
          </a:prstGeom>
          <a:solidFill>
            <a:srgbClr val="EA3A68"/>
          </a:solidFill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230" name="Shape 230"/>
          <p:cNvSpPr/>
          <p:nvPr/>
        </p:nvSpPr>
        <p:spPr>
          <a:xfrm rot="8100000">
            <a:off x="3000635" y="2924378"/>
            <a:ext cx="146795" cy="146795"/>
          </a:xfrm>
          <a:prstGeom prst="teardrop">
            <a:avLst>
              <a:gd name="adj" fmla="val 100000"/>
            </a:avLst>
          </a:prstGeom>
          <a:solidFill>
            <a:srgbClr val="EA3A68"/>
          </a:solidFill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231" name="Shape 231"/>
          <p:cNvSpPr/>
          <p:nvPr/>
        </p:nvSpPr>
        <p:spPr>
          <a:xfrm rot="8100000">
            <a:off x="4230810" y="4859378"/>
            <a:ext cx="146795" cy="146795"/>
          </a:xfrm>
          <a:prstGeom prst="teardrop">
            <a:avLst>
              <a:gd name="adj" fmla="val 100000"/>
            </a:avLst>
          </a:prstGeom>
          <a:solidFill>
            <a:srgbClr val="EA3A68"/>
          </a:solidFill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232" name="Shape 232"/>
          <p:cNvSpPr/>
          <p:nvPr/>
        </p:nvSpPr>
        <p:spPr>
          <a:xfrm rot="8100000">
            <a:off x="5725635" y="3678790"/>
            <a:ext cx="146795" cy="146795"/>
          </a:xfrm>
          <a:prstGeom prst="teardrop">
            <a:avLst>
              <a:gd name="adj" fmla="val 100000"/>
            </a:avLst>
          </a:prstGeom>
          <a:solidFill>
            <a:srgbClr val="EA3A68"/>
          </a:solidFill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233" name="Shape 233"/>
          <p:cNvSpPr/>
          <p:nvPr/>
        </p:nvSpPr>
        <p:spPr>
          <a:xfrm rot="8100000">
            <a:off x="8075811" y="3221403"/>
            <a:ext cx="146795" cy="146795"/>
          </a:xfrm>
          <a:prstGeom prst="teardrop">
            <a:avLst>
              <a:gd name="adj" fmla="val 100000"/>
            </a:avLst>
          </a:prstGeom>
          <a:solidFill>
            <a:srgbClr val="EA3A68"/>
          </a:solidFill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234" name="Shape 234"/>
          <p:cNvSpPr/>
          <p:nvPr/>
        </p:nvSpPr>
        <p:spPr>
          <a:xfrm rot="8100000">
            <a:off x="8614336" y="4810753"/>
            <a:ext cx="146795" cy="146795"/>
          </a:xfrm>
          <a:prstGeom prst="teardrop">
            <a:avLst>
              <a:gd name="adj" fmla="val 100000"/>
            </a:avLst>
          </a:prstGeom>
          <a:solidFill>
            <a:srgbClr val="EA3A68"/>
          </a:solidFill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ctrTitle" idx="4294967295"/>
          </p:nvPr>
        </p:nvSpPr>
        <p:spPr>
          <a:xfrm>
            <a:off x="2975100" y="1882525"/>
            <a:ext cx="6241800" cy="15465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en-GB" sz="9600" b="1"/>
              <a:t>89,526,124</a:t>
            </a:r>
            <a:endParaRPr lang="en-GB" sz="9600" b="1"/>
          </a:p>
        </p:txBody>
      </p:sp>
      <p:sp>
        <p:nvSpPr>
          <p:cNvPr id="240" name="Shape 240"/>
          <p:cNvSpPr txBox="1">
            <a:spLocks noGrp="1"/>
          </p:cNvSpPr>
          <p:nvPr>
            <p:ph type="subTitle" idx="4294967295"/>
          </p:nvPr>
        </p:nvSpPr>
        <p:spPr>
          <a:xfrm>
            <a:off x="3208501" y="3558150"/>
            <a:ext cx="5774999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>
                <a:solidFill>
                  <a:srgbClr val="FFFFFF"/>
                </a:solidFill>
              </a:rPr>
              <a:t>Whoa! That’s a big number, aren’t you proud?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3604101" y="1705105"/>
            <a:ext cx="4829425" cy="1715250"/>
          </a:xfrm>
          <a:custGeom>
            <a:avLst/>
            <a:gdLst/>
            <a:ahLst/>
            <a:cxnLst/>
            <a:rect l="0" t="0" r="0" b="0"/>
            <a:pathLst>
              <a:path w="193177" h="68610" extrusionOk="0">
                <a:moveTo>
                  <a:pt x="0" y="9488"/>
                </a:moveTo>
                <a:cubicBezTo>
                  <a:pt x="1258" y="19868"/>
                  <a:pt x="3067" y="30191"/>
                  <a:pt x="3891" y="40616"/>
                </a:cubicBezTo>
                <a:cubicBezTo>
                  <a:pt x="4486" y="48159"/>
                  <a:pt x="181" y="56546"/>
                  <a:pt x="3567" y="63314"/>
                </a:cubicBezTo>
                <a:cubicBezTo>
                  <a:pt x="4873" y="65925"/>
                  <a:pt x="9401" y="63638"/>
                  <a:pt x="12322" y="63638"/>
                </a:cubicBezTo>
                <a:cubicBezTo>
                  <a:pt x="21833" y="63638"/>
                  <a:pt x="31345" y="63484"/>
                  <a:pt x="40856" y="63638"/>
                </a:cubicBezTo>
                <a:cubicBezTo>
                  <a:pt x="63900" y="64009"/>
                  <a:pt x="86875" y="66657"/>
                  <a:pt x="109922" y="66881"/>
                </a:cubicBezTo>
                <a:cubicBezTo>
                  <a:pt x="127331" y="67049"/>
                  <a:pt x="144723" y="68044"/>
                  <a:pt x="162128" y="68502"/>
                </a:cubicBezTo>
                <a:cubicBezTo>
                  <a:pt x="170350" y="68718"/>
                  <a:pt x="178583" y="67997"/>
                  <a:pt x="186771" y="67205"/>
                </a:cubicBezTo>
                <a:cubicBezTo>
                  <a:pt x="188311" y="67055"/>
                  <a:pt x="191161" y="67772"/>
                  <a:pt x="191311" y="66232"/>
                </a:cubicBezTo>
                <a:cubicBezTo>
                  <a:pt x="192716" y="51706"/>
                  <a:pt x="189691" y="37018"/>
                  <a:pt x="190662" y="22458"/>
                </a:cubicBezTo>
                <a:cubicBezTo>
                  <a:pt x="191114" y="15663"/>
                  <a:pt x="196036" y="6211"/>
                  <a:pt x="190662" y="2030"/>
                </a:cubicBezTo>
                <a:cubicBezTo>
                  <a:pt x="185540" y="-1954"/>
                  <a:pt x="177695" y="1381"/>
                  <a:pt x="171207" y="1381"/>
                </a:cubicBezTo>
                <a:cubicBezTo>
                  <a:pt x="155624" y="1381"/>
                  <a:pt x="140081" y="2959"/>
                  <a:pt x="124514" y="3651"/>
                </a:cubicBezTo>
                <a:cubicBezTo>
                  <a:pt x="83458" y="5474"/>
                  <a:pt x="42393" y="7866"/>
                  <a:pt x="1297" y="7866"/>
                </a:cubicBezTo>
              </a:path>
            </a:pathLst>
          </a:custGeom>
          <a:noFill/>
          <a:ln w="9525" cap="flat" cmpd="sng">
            <a:solidFill>
              <a:srgbClr val="50567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42" name="Shape 242"/>
          <p:cNvSpPr/>
          <p:nvPr/>
        </p:nvSpPr>
        <p:spPr>
          <a:xfrm>
            <a:off x="3612200" y="1733026"/>
            <a:ext cx="4894450" cy="1769325"/>
          </a:xfrm>
          <a:custGeom>
            <a:avLst/>
            <a:gdLst/>
            <a:ahLst/>
            <a:cxnLst/>
            <a:rect l="0" t="0" r="0" b="0"/>
            <a:pathLst>
              <a:path w="195778" h="70773" extrusionOk="0">
                <a:moveTo>
                  <a:pt x="2270" y="3507"/>
                </a:moveTo>
                <a:cubicBezTo>
                  <a:pt x="4760" y="17455"/>
                  <a:pt x="5299" y="31884"/>
                  <a:pt x="3891" y="45984"/>
                </a:cubicBezTo>
                <a:cubicBezTo>
                  <a:pt x="3385" y="51043"/>
                  <a:pt x="3633" y="56154"/>
                  <a:pt x="3243" y="61224"/>
                </a:cubicBezTo>
                <a:cubicBezTo>
                  <a:pt x="3118" y="62844"/>
                  <a:pt x="1635" y="65090"/>
                  <a:pt x="2918" y="66088"/>
                </a:cubicBezTo>
                <a:cubicBezTo>
                  <a:pt x="6851" y="69146"/>
                  <a:pt x="12877" y="66552"/>
                  <a:pt x="17834" y="67061"/>
                </a:cubicBezTo>
                <a:cubicBezTo>
                  <a:pt x="22381" y="67527"/>
                  <a:pt x="26883" y="68541"/>
                  <a:pt x="31453" y="68682"/>
                </a:cubicBezTo>
                <a:cubicBezTo>
                  <a:pt x="56843" y="69462"/>
                  <a:pt x="82250" y="69655"/>
                  <a:pt x="107653" y="69655"/>
                </a:cubicBezTo>
                <a:cubicBezTo>
                  <a:pt x="127324" y="69655"/>
                  <a:pt x="146995" y="69655"/>
                  <a:pt x="166667" y="69655"/>
                </a:cubicBezTo>
                <a:cubicBezTo>
                  <a:pt x="175871" y="69655"/>
                  <a:pt x="192100" y="74140"/>
                  <a:pt x="193905" y="65115"/>
                </a:cubicBezTo>
                <a:cubicBezTo>
                  <a:pt x="196534" y="51962"/>
                  <a:pt x="195526" y="38321"/>
                  <a:pt x="195526" y="24908"/>
                </a:cubicBezTo>
                <a:cubicBezTo>
                  <a:pt x="195526" y="19055"/>
                  <a:pt x="194229" y="13250"/>
                  <a:pt x="194229" y="7398"/>
                </a:cubicBezTo>
                <a:cubicBezTo>
                  <a:pt x="194229" y="5104"/>
                  <a:pt x="195533" y="855"/>
                  <a:pt x="193256" y="588"/>
                </a:cubicBezTo>
                <a:cubicBezTo>
                  <a:pt x="171486" y="-1973"/>
                  <a:pt x="149636" y="5100"/>
                  <a:pt x="127757" y="6425"/>
                </a:cubicBezTo>
                <a:cubicBezTo>
                  <a:pt x="85244" y="8999"/>
                  <a:pt x="42524" y="6003"/>
                  <a:pt x="0" y="8371"/>
                </a:cubicBezTo>
              </a:path>
            </a:pathLst>
          </a:custGeom>
          <a:noFill/>
          <a:ln w="9525" cap="flat" cmpd="sng">
            <a:solidFill>
              <a:srgbClr val="50567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ctrTitle" idx="4294967295"/>
          </p:nvPr>
        </p:nvSpPr>
        <p:spPr>
          <a:xfrm>
            <a:off x="2638651" y="864001"/>
            <a:ext cx="6914699" cy="1193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GB" sz="7200">
                <a:solidFill>
                  <a:srgbClr val="FFD966"/>
                </a:solidFill>
              </a:rPr>
              <a:t>89,526,124$</a:t>
            </a:r>
            <a:endParaRPr lang="en-GB" sz="7200">
              <a:solidFill>
                <a:srgbClr val="FFD966"/>
              </a:solidFill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subTitle" idx="4294967295"/>
          </p:nvPr>
        </p:nvSpPr>
        <p:spPr>
          <a:xfrm>
            <a:off x="2638651" y="1729347"/>
            <a:ext cx="6914699" cy="61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>
                <a:solidFill>
                  <a:srgbClr val="FFFFFF"/>
                </a:solidFill>
              </a:rPr>
              <a:t>That’s a lot of money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ctrTitle" idx="4294967295"/>
          </p:nvPr>
        </p:nvSpPr>
        <p:spPr>
          <a:xfrm>
            <a:off x="2638651" y="4369204"/>
            <a:ext cx="6914699" cy="1193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GB" sz="7200">
                <a:solidFill>
                  <a:srgbClr val="FFD966"/>
                </a:solidFill>
              </a:rPr>
              <a:t>100%</a:t>
            </a:r>
            <a:endParaRPr lang="en-GB" sz="7200">
              <a:solidFill>
                <a:srgbClr val="FFD966"/>
              </a:solidFill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subTitle" idx="4294967295"/>
          </p:nvPr>
        </p:nvSpPr>
        <p:spPr>
          <a:xfrm>
            <a:off x="2638651" y="5234551"/>
            <a:ext cx="6914699" cy="61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>
                <a:solidFill>
                  <a:srgbClr val="FFFFFF"/>
                </a:solidFill>
              </a:rPr>
              <a:t>Total success!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ctrTitle" idx="4294967295"/>
          </p:nvPr>
        </p:nvSpPr>
        <p:spPr>
          <a:xfrm>
            <a:off x="2638651" y="2616602"/>
            <a:ext cx="6914699" cy="1193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GB" sz="7200">
                <a:solidFill>
                  <a:srgbClr val="FFD966"/>
                </a:solidFill>
              </a:rPr>
              <a:t>185,244</a:t>
            </a:r>
            <a:r>
              <a:rPr lang="en-GB" sz="4800">
                <a:solidFill>
                  <a:srgbClr val="FFD966"/>
                </a:solidFill>
              </a:rPr>
              <a:t> users</a:t>
            </a:r>
            <a:endParaRPr lang="en-GB" sz="4800">
              <a:solidFill>
                <a:srgbClr val="FFD966"/>
              </a:solidFill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subTitle" idx="4294967295"/>
          </p:nvPr>
        </p:nvSpPr>
        <p:spPr>
          <a:xfrm>
            <a:off x="2638651" y="3481949"/>
            <a:ext cx="6914699" cy="61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>
                <a:solidFill>
                  <a:srgbClr val="FFFFFF"/>
                </a:solidFill>
              </a:rPr>
              <a:t>And a lot of users</a:t>
            </a: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253" name="Shape 253"/>
          <p:cNvCxnSpPr/>
          <p:nvPr/>
        </p:nvCxnSpPr>
        <p:spPr>
          <a:xfrm flipH="1">
            <a:off x="6765501" y="4385551"/>
            <a:ext cx="640499" cy="283799"/>
          </a:xfrm>
          <a:prstGeom prst="straightConnector1">
            <a:avLst/>
          </a:prstGeom>
          <a:noFill/>
          <a:ln w="9525" cap="flat" cmpd="sng">
            <a:solidFill>
              <a:srgbClr val="FFD966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254" name="Shape 254"/>
          <p:cNvCxnSpPr/>
          <p:nvPr/>
        </p:nvCxnSpPr>
        <p:spPr>
          <a:xfrm rot="10800000">
            <a:off x="6903326" y="5082826"/>
            <a:ext cx="680999" cy="145799"/>
          </a:xfrm>
          <a:prstGeom prst="straightConnector1">
            <a:avLst/>
          </a:prstGeom>
          <a:noFill/>
          <a:ln w="9525" cap="flat" cmpd="sng">
            <a:solidFill>
              <a:srgbClr val="FFD966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255" name="Shape 255"/>
          <p:cNvCxnSpPr/>
          <p:nvPr/>
        </p:nvCxnSpPr>
        <p:spPr>
          <a:xfrm>
            <a:off x="5168625" y="4304500"/>
            <a:ext cx="251400" cy="291900"/>
          </a:xfrm>
          <a:prstGeom prst="straightConnector1">
            <a:avLst/>
          </a:prstGeom>
          <a:noFill/>
          <a:ln w="9525" cap="flat" cmpd="sng">
            <a:solidFill>
              <a:srgbClr val="FFD966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256" name="Shape 256"/>
          <p:cNvCxnSpPr/>
          <p:nvPr/>
        </p:nvCxnSpPr>
        <p:spPr>
          <a:xfrm rot="10800000" flipH="1">
            <a:off x="4763300" y="4969224"/>
            <a:ext cx="591900" cy="8100"/>
          </a:xfrm>
          <a:prstGeom prst="straightConnector1">
            <a:avLst/>
          </a:prstGeom>
          <a:noFill/>
          <a:ln w="9525" cap="flat" cmpd="sng">
            <a:solidFill>
              <a:srgbClr val="FFD966"/>
            </a:solidFill>
            <a:prstDash val="dash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GB"/>
              <a:t>Our process is easy</a:t>
            </a:r>
            <a:endParaRPr lang="en-GB"/>
          </a:p>
        </p:txBody>
      </p:sp>
      <p:sp>
        <p:nvSpPr>
          <p:cNvPr id="262" name="Shape 262"/>
          <p:cNvSpPr/>
          <p:nvPr/>
        </p:nvSpPr>
        <p:spPr>
          <a:xfrm>
            <a:off x="2658899" y="2545650"/>
            <a:ext cx="2517600" cy="1766700"/>
          </a:xfrm>
          <a:prstGeom prst="homePlate">
            <a:avLst>
              <a:gd name="adj" fmla="val 30129"/>
            </a:avLst>
          </a:prstGeom>
          <a:solidFill>
            <a:srgbClr val="F9AC08"/>
          </a:solidFill>
          <a:ln w="9525" cap="flat" cmpd="sng">
            <a:solidFill>
              <a:srgbClr val="50567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first</a:t>
            </a:r>
            <a:endParaRPr lang="en-GB"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4842246" y="2545650"/>
            <a:ext cx="2566200" cy="1766700"/>
          </a:xfrm>
          <a:prstGeom prst="chevron">
            <a:avLst>
              <a:gd name="adj" fmla="val 29853"/>
            </a:avLst>
          </a:prstGeom>
          <a:solidFill>
            <a:srgbClr val="01ABCF"/>
          </a:solidFill>
          <a:ln w="9525" cap="flat" cmpd="sng">
            <a:solidFill>
              <a:srgbClr val="50567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second</a:t>
            </a:r>
            <a:endParaRPr lang="en-GB"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7074008" y="2545650"/>
            <a:ext cx="2566200" cy="1766700"/>
          </a:xfrm>
          <a:prstGeom prst="chevron">
            <a:avLst>
              <a:gd name="adj" fmla="val 29853"/>
            </a:avLst>
          </a:prstGeom>
          <a:solidFill>
            <a:srgbClr val="AACF20"/>
          </a:solidFill>
          <a:ln w="9525" cap="flat" cmpd="sng">
            <a:solidFill>
              <a:srgbClr val="50567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last</a:t>
            </a:r>
            <a:endParaRPr lang="en-GB"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GB"/>
              <a:t>Let’s review some concepts</a:t>
            </a:r>
            <a:endParaRPr lang="en-GB"/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2634575" y="2362201"/>
            <a:ext cx="2236500" cy="151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b="1"/>
              <a:t>Yellow</a:t>
            </a:r>
            <a:endParaRPr lang="en-GB" b="1"/>
          </a:p>
          <a:p>
            <a:pPr>
              <a:buNone/>
            </a:pPr>
            <a:r>
              <a:rPr lang="en-GB" sz="1200"/>
              <a:t>Is the color of gold, butter and ripe lemons. In the spectrum of visible light, yellow is found between green and orange.</a:t>
            </a:r>
            <a:endParaRPr lang="en-GB" sz="1200"/>
          </a:p>
        </p:txBody>
      </p:sp>
      <p:sp>
        <p:nvSpPr>
          <p:cNvPr id="271" name="Shape 271"/>
          <p:cNvSpPr txBox="1">
            <a:spLocks noGrp="1"/>
          </p:cNvSpPr>
          <p:nvPr>
            <p:ph type="body" idx="2"/>
          </p:nvPr>
        </p:nvSpPr>
        <p:spPr>
          <a:xfrm>
            <a:off x="4985801" y="2362201"/>
            <a:ext cx="2236500" cy="151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b="1"/>
              <a:t>Blue</a:t>
            </a:r>
            <a:endParaRPr lang="en-GB" b="1"/>
          </a:p>
          <a:p>
            <a:pPr>
              <a:buNone/>
            </a:pPr>
            <a:r>
              <a:rPr lang="en-GB" sz="1200"/>
              <a:t>Is the colour of the clear sky and the deep sea. It is located between violet and green on the optical spectrum.</a:t>
            </a:r>
            <a:endParaRPr lang="en-GB" sz="1200"/>
          </a:p>
        </p:txBody>
      </p:sp>
      <p:sp>
        <p:nvSpPr>
          <p:cNvPr id="272" name="Shape 272"/>
          <p:cNvSpPr txBox="1">
            <a:spLocks noGrp="1"/>
          </p:cNvSpPr>
          <p:nvPr>
            <p:ph type="body" idx="3"/>
          </p:nvPr>
        </p:nvSpPr>
        <p:spPr>
          <a:xfrm>
            <a:off x="7337027" y="2362201"/>
            <a:ext cx="2236500" cy="151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b="1"/>
              <a:t>Red</a:t>
            </a:r>
            <a:endParaRPr lang="en-GB" b="1"/>
          </a:p>
          <a:p>
            <a:pPr>
              <a:buNone/>
            </a:pPr>
            <a:r>
              <a:rPr lang="en-GB" sz="1200"/>
              <a:t>Is the color of blood, and because of this it has historically been associated with sacrifice, danger and courage. </a:t>
            </a:r>
            <a:endParaRPr lang="en-GB" sz="1200"/>
          </a:p>
          <a:p>
            <a:pPr>
              <a:buNone/>
            </a:pPr>
            <a:endParaRPr sz="1200"/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2634575" y="4392640"/>
            <a:ext cx="2236500" cy="151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b="1"/>
              <a:t>Yellow</a:t>
            </a:r>
            <a:endParaRPr lang="en-GB" b="1"/>
          </a:p>
          <a:p>
            <a:pPr>
              <a:buNone/>
            </a:pPr>
            <a:r>
              <a:rPr lang="en-GB" sz="1200"/>
              <a:t>Is the color of gold, butter and ripe lemons. In the spectrum of visible light, yellow is found between green and orange.</a:t>
            </a:r>
            <a:endParaRPr lang="en-GB" sz="1200"/>
          </a:p>
        </p:txBody>
      </p:sp>
      <p:sp>
        <p:nvSpPr>
          <p:cNvPr id="274" name="Shape 274"/>
          <p:cNvSpPr txBox="1">
            <a:spLocks noGrp="1"/>
          </p:cNvSpPr>
          <p:nvPr>
            <p:ph type="body" idx="2"/>
          </p:nvPr>
        </p:nvSpPr>
        <p:spPr>
          <a:xfrm>
            <a:off x="4985801" y="4392640"/>
            <a:ext cx="2236500" cy="151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b="1"/>
              <a:t>Blue</a:t>
            </a:r>
            <a:endParaRPr lang="en-GB" b="1"/>
          </a:p>
          <a:p>
            <a:pPr>
              <a:buNone/>
            </a:pPr>
            <a:r>
              <a:rPr lang="en-GB" sz="1200"/>
              <a:t>Is the colour of the clear sky and the deep sea. It is located between violet and green on the optical spectrum.</a:t>
            </a:r>
            <a:endParaRPr lang="en-GB" sz="1200"/>
          </a:p>
        </p:txBody>
      </p:sp>
      <p:sp>
        <p:nvSpPr>
          <p:cNvPr id="275" name="Shape 275"/>
          <p:cNvSpPr txBox="1">
            <a:spLocks noGrp="1"/>
          </p:cNvSpPr>
          <p:nvPr>
            <p:ph type="body" idx="3"/>
          </p:nvPr>
        </p:nvSpPr>
        <p:spPr>
          <a:xfrm>
            <a:off x="7337027" y="4392640"/>
            <a:ext cx="2236500" cy="151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b="1"/>
              <a:t>Red</a:t>
            </a:r>
            <a:endParaRPr lang="en-GB" b="1"/>
          </a:p>
          <a:p>
            <a:pPr>
              <a:buNone/>
            </a:pPr>
            <a:r>
              <a:rPr lang="en-GB" sz="1200"/>
              <a:t>Is the color of blood, and because of this it has historically been associated with sacrifice, danger and courage. </a:t>
            </a:r>
            <a:endParaRPr lang="en-GB" sz="1200"/>
          </a:p>
          <a:p>
            <a:pPr>
              <a:buNone/>
            </a:pPr>
            <a:endParaRPr sz="1200"/>
          </a:p>
        </p:txBody>
      </p:sp>
      <p:sp>
        <p:nvSpPr>
          <p:cNvPr id="276" name="Shape 276"/>
          <p:cNvSpPr/>
          <p:nvPr/>
        </p:nvSpPr>
        <p:spPr>
          <a:xfrm>
            <a:off x="5047249" y="2048699"/>
            <a:ext cx="430981" cy="380691"/>
          </a:xfrm>
          <a:custGeom>
            <a:avLst/>
            <a:gdLst/>
            <a:ahLst/>
            <a:cxnLst/>
            <a:rect l="0" t="0" r="0" b="0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979CB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277" name="Shape 277"/>
          <p:cNvSpPr/>
          <p:nvPr/>
        </p:nvSpPr>
        <p:spPr>
          <a:xfrm>
            <a:off x="2721920" y="2027380"/>
            <a:ext cx="419157" cy="423317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979CB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278" name="Shape 278"/>
          <p:cNvSpPr/>
          <p:nvPr/>
        </p:nvSpPr>
        <p:spPr>
          <a:xfrm>
            <a:off x="7400966" y="2044476"/>
            <a:ext cx="436918" cy="435725"/>
          </a:xfrm>
          <a:custGeom>
            <a:avLst/>
            <a:gdLst/>
            <a:ahLst/>
            <a:cxnLst/>
            <a:rect l="0" t="0" r="0" b="0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979CB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279" name="Shape 279"/>
          <p:cNvSpPr/>
          <p:nvPr/>
        </p:nvSpPr>
        <p:spPr>
          <a:xfrm>
            <a:off x="7410147" y="4111159"/>
            <a:ext cx="418573" cy="386603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979CB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280" name="Shape 280"/>
          <p:cNvSpPr/>
          <p:nvPr/>
        </p:nvSpPr>
        <p:spPr>
          <a:xfrm>
            <a:off x="2708277" y="3972626"/>
            <a:ext cx="416213" cy="534019"/>
          </a:xfrm>
          <a:custGeom>
            <a:avLst/>
            <a:gdLst/>
            <a:ahLst/>
            <a:cxnLst/>
            <a:rect l="0" t="0" r="0" b="0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979CB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281" name="Shape 281"/>
          <p:cNvSpPr/>
          <p:nvPr/>
        </p:nvSpPr>
        <p:spPr>
          <a:xfrm>
            <a:off x="5076399" y="4102277"/>
            <a:ext cx="381859" cy="404364"/>
          </a:xfrm>
          <a:custGeom>
            <a:avLst/>
            <a:gdLst/>
            <a:ahLst/>
            <a:cxnLst/>
            <a:rect l="0" t="0" r="0" b="0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979CB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705926" y="595000"/>
            <a:ext cx="6867525" cy="569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2504401" y="5494075"/>
            <a:ext cx="7183199" cy="69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/>
              <a:t>You can copy&amp;paste graphs from </a:t>
            </a:r>
            <a:r>
              <a:rPr lang="en-GB" u="sng">
                <a:hlinkClick r:id="rId2"/>
              </a:rPr>
              <a:t>Google Sheets</a:t>
            </a:r>
            <a:endParaRPr lang="en-GB" u="sng">
              <a:hlinkClick r:id="rId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ctrTitle" idx="4294967295"/>
          </p:nvPr>
        </p:nvSpPr>
        <p:spPr>
          <a:xfrm>
            <a:off x="4555775" y="1007025"/>
            <a:ext cx="49610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/>
            <a:r>
              <a:rPr lang="en-GB" sz="9600">
                <a:solidFill>
                  <a:srgbClr val="01ABCF"/>
                </a:solidFill>
              </a:rPr>
              <a:t>Hello!</a:t>
            </a:r>
            <a:endParaRPr lang="en-GB" sz="9600">
              <a:solidFill>
                <a:srgbClr val="01ABCF"/>
              </a:solidFill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subTitle" idx="4294967295"/>
          </p:nvPr>
        </p:nvSpPr>
        <p:spPr>
          <a:xfrm>
            <a:off x="4555774" y="2215750"/>
            <a:ext cx="48711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4800">
                <a:latin typeface="Shadows Into Light"/>
                <a:ea typeface="Shadows Into Light"/>
                <a:cs typeface="Shadows Into Light"/>
                <a:sym typeface="Shadows Into Light"/>
              </a:rPr>
              <a:t>I am Jayden Smith </a:t>
            </a:r>
            <a:endParaRPr lang="en-GB" sz="4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4294967295"/>
          </p:nvPr>
        </p:nvSpPr>
        <p:spPr>
          <a:xfrm>
            <a:off x="4555839" y="3753250"/>
            <a:ext cx="4961099" cy="209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I am here because I love to give presentations. </a:t>
            </a:r>
            <a:endParaRPr lang="en-GB"/>
          </a:p>
          <a:p>
            <a:pPr>
              <a:spcBef>
                <a:spcPts val="0"/>
              </a:spcBef>
              <a:buNone/>
            </a:pPr>
            <a:r>
              <a:rPr lang="en-GB"/>
              <a:t>You can find me at:</a:t>
            </a:r>
            <a:endParaRPr lang="en-GB"/>
          </a:p>
          <a:p>
            <a:pPr>
              <a:spcBef>
                <a:spcPts val="0"/>
              </a:spcBef>
              <a:buNone/>
            </a:pPr>
            <a:r>
              <a:rPr lang="en-GB">
                <a:solidFill>
                  <a:srgbClr val="01ABCF"/>
                </a:solidFill>
              </a:rPr>
              <a:t>@username</a:t>
            </a:r>
            <a:endParaRPr lang="en-GB">
              <a:solidFill>
                <a:srgbClr val="01ABCF"/>
              </a:solidFill>
            </a:endParaRPr>
          </a:p>
        </p:txBody>
      </p:sp>
      <p:pic>
        <p:nvPicPr>
          <p:cNvPr id="127" name="Shape 127"/>
          <p:cNvPicPr preferRelativeResize="0"/>
          <p:nvPr/>
        </p:nvPicPr>
        <p:blipFill>
          <a:blip r:embed="rId1" cstate="screen"/>
          <a:stretch>
            <a:fillRect/>
          </a:stretch>
        </p:blipFill>
        <p:spPr>
          <a:xfrm>
            <a:off x="2889251" y="1314851"/>
            <a:ext cx="1407299" cy="1407299"/>
          </a:xfrm>
          <a:prstGeom prst="wedgeEllipseCallout">
            <a:avLst>
              <a:gd name="adj1" fmla="val 47110"/>
              <a:gd name="adj2" fmla="val 46541"/>
            </a:avLst>
          </a:prstGeom>
          <a:noFill/>
          <a:ln w="9525" cap="flat" cmpd="sng">
            <a:solidFill>
              <a:srgbClr val="505670"/>
            </a:solidFill>
            <a:prstDash val="dash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6893117" y="1097600"/>
            <a:ext cx="2393403" cy="4802572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293" name="Shape 293"/>
          <p:cNvSpPr txBox="1">
            <a:spLocks noGrp="1"/>
          </p:cNvSpPr>
          <p:nvPr>
            <p:ph type="body" idx="4294967295"/>
          </p:nvPr>
        </p:nvSpPr>
        <p:spPr>
          <a:xfrm>
            <a:off x="2869650" y="1345650"/>
            <a:ext cx="3213600" cy="446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0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Android project</a:t>
            </a:r>
            <a:endParaRPr lang="en-GB" sz="30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>
              <a:spcBef>
                <a:spcPts val="0"/>
              </a:spcBef>
              <a:buNone/>
            </a:pPr>
            <a:r>
              <a:rPr lang="en-GB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7006465" y="1500338"/>
            <a:ext cx="2187600" cy="38709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1000">
                <a:solidFill>
                  <a:srgbClr val="999999"/>
                </a:solidFill>
              </a:rPr>
              <a:t>Place your screenshot here</a:t>
            </a:r>
            <a:endParaRPr lang="en-GB" sz="10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6981951" y="1162676"/>
            <a:ext cx="2223239" cy="4678645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00" name="Shape 300"/>
          <p:cNvSpPr/>
          <p:nvPr/>
        </p:nvSpPr>
        <p:spPr>
          <a:xfrm>
            <a:off x="7140179" y="1818829"/>
            <a:ext cx="1906799" cy="33641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1000">
                <a:solidFill>
                  <a:srgbClr val="999999"/>
                </a:solidFill>
              </a:rPr>
              <a:t>Place your screenshot here</a:t>
            </a:r>
            <a:endParaRPr lang="en-GB" sz="1000">
              <a:solidFill>
                <a:srgbClr val="999999"/>
              </a:solidFill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type="body" idx="4294967295"/>
          </p:nvPr>
        </p:nvSpPr>
        <p:spPr>
          <a:xfrm>
            <a:off x="2869650" y="1345650"/>
            <a:ext cx="3213600" cy="446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0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iPhone project</a:t>
            </a:r>
            <a:endParaRPr lang="en-GB" sz="30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>
              <a:spcBef>
                <a:spcPts val="0"/>
              </a:spcBef>
              <a:buNone/>
            </a:pPr>
            <a:r>
              <a:rPr lang="en-GB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lang="en-GB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6540250" y="1322301"/>
            <a:ext cx="3086760" cy="4365459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07" name="Shape 307"/>
          <p:cNvSpPr/>
          <p:nvPr/>
        </p:nvSpPr>
        <p:spPr>
          <a:xfrm>
            <a:off x="6744892" y="1719282"/>
            <a:ext cx="2678699" cy="35781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1000">
                <a:solidFill>
                  <a:srgbClr val="999999"/>
                </a:solidFill>
              </a:rPr>
              <a:t>Place your screenshot here</a:t>
            </a:r>
            <a:endParaRPr lang="en-GB" sz="1000">
              <a:solidFill>
                <a:srgbClr val="999999"/>
              </a:solidFill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body" idx="4294967295"/>
          </p:nvPr>
        </p:nvSpPr>
        <p:spPr>
          <a:xfrm>
            <a:off x="2869650" y="1345650"/>
            <a:ext cx="3213600" cy="446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0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Tablet project</a:t>
            </a:r>
            <a:endParaRPr lang="en-GB" sz="30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>
              <a:spcBef>
                <a:spcPts val="0"/>
              </a:spcBef>
              <a:buNone/>
            </a:pPr>
            <a:r>
              <a:rPr lang="en-GB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lang="en-GB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4135525" y="1191201"/>
            <a:ext cx="4077828" cy="3174635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14" name="Shape 314"/>
          <p:cNvSpPr/>
          <p:nvPr/>
        </p:nvSpPr>
        <p:spPr>
          <a:xfrm>
            <a:off x="4303012" y="1358256"/>
            <a:ext cx="3742799" cy="23859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1000">
                <a:solidFill>
                  <a:srgbClr val="999999"/>
                </a:solidFill>
              </a:rPr>
              <a:t>Place your screenshot here</a:t>
            </a:r>
            <a:endParaRPr lang="en-GB" sz="1000">
              <a:solidFill>
                <a:srgbClr val="999999"/>
              </a:solidFill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body" idx="4294967295"/>
          </p:nvPr>
        </p:nvSpPr>
        <p:spPr>
          <a:xfrm>
            <a:off x="2869651" y="4644951"/>
            <a:ext cx="6517499" cy="11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30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Desktop project</a:t>
            </a:r>
            <a:endParaRPr lang="en-GB" sz="30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algn="ctr">
              <a:spcBef>
                <a:spcPts val="0"/>
              </a:spcBef>
              <a:buNone/>
            </a:pPr>
            <a:r>
              <a:rPr lang="en-GB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lang="en-GB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ctrTitle" idx="4294967295"/>
          </p:nvPr>
        </p:nvSpPr>
        <p:spPr>
          <a:xfrm>
            <a:off x="3193950" y="1332700"/>
            <a:ext cx="5804100" cy="734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GB" sz="4800">
                <a:solidFill>
                  <a:srgbClr val="EA3A68"/>
                </a:solidFill>
              </a:rPr>
              <a:t>Thanks!</a:t>
            </a:r>
            <a:endParaRPr lang="en-GB" sz="4800">
              <a:solidFill>
                <a:srgbClr val="EA3A68"/>
              </a:solidFill>
            </a:endParaRPr>
          </a:p>
        </p:txBody>
      </p:sp>
      <p:sp>
        <p:nvSpPr>
          <p:cNvPr id="321" name="Shape 321"/>
          <p:cNvSpPr txBox="1">
            <a:spLocks noGrp="1"/>
          </p:cNvSpPr>
          <p:nvPr>
            <p:ph type="subTitle" idx="4294967295"/>
          </p:nvPr>
        </p:nvSpPr>
        <p:spPr>
          <a:xfrm>
            <a:off x="2701801" y="2948587"/>
            <a:ext cx="6788399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3600" b="1"/>
              <a:t>Any questions?</a:t>
            </a:r>
            <a:endParaRPr lang="en-GB" sz="3600" b="1"/>
          </a:p>
        </p:txBody>
      </p:sp>
      <p:sp>
        <p:nvSpPr>
          <p:cNvPr id="322" name="Shape 322"/>
          <p:cNvSpPr txBox="1">
            <a:spLocks noGrp="1"/>
          </p:cNvSpPr>
          <p:nvPr>
            <p:ph type="body" idx="4294967295"/>
          </p:nvPr>
        </p:nvSpPr>
        <p:spPr>
          <a:xfrm>
            <a:off x="2701801" y="4741850"/>
            <a:ext cx="6788399" cy="129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>
                <a:solidFill>
                  <a:srgbClr val="979CB8"/>
                </a:solidFill>
              </a:rPr>
              <a:t>You can find me at:</a:t>
            </a:r>
            <a:endParaRPr lang="en-GB">
              <a:solidFill>
                <a:srgbClr val="979CB8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GB">
                <a:solidFill>
                  <a:srgbClr val="979CB8"/>
                </a:solidFill>
              </a:rPr>
              <a:t>@username</a:t>
            </a:r>
            <a:endParaRPr lang="en-GB">
              <a:solidFill>
                <a:srgbClr val="979CB8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GB">
                <a:solidFill>
                  <a:srgbClr val="979CB8"/>
                </a:solidFill>
              </a:rPr>
              <a:t>user@mail.me</a:t>
            </a:r>
            <a:endParaRPr lang="en-GB">
              <a:solidFill>
                <a:srgbClr val="979CB8"/>
              </a:solidFill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3600850" y="2456226"/>
            <a:ext cx="4748538" cy="1896499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324" name="Shape 324"/>
          <p:cNvCxnSpPr/>
          <p:nvPr/>
        </p:nvCxnSpPr>
        <p:spPr>
          <a:xfrm flipH="1">
            <a:off x="7547074" y="2253575"/>
            <a:ext cx="810600" cy="7053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25" name="Shape 325"/>
          <p:cNvCxnSpPr/>
          <p:nvPr/>
        </p:nvCxnSpPr>
        <p:spPr>
          <a:xfrm>
            <a:off x="4904351" y="2302226"/>
            <a:ext cx="218999" cy="559199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26" name="Shape 326"/>
          <p:cNvCxnSpPr/>
          <p:nvPr/>
        </p:nvCxnSpPr>
        <p:spPr>
          <a:xfrm rot="10800000" flipH="1">
            <a:off x="3874851" y="3858551"/>
            <a:ext cx="826799" cy="648599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27" name="Shape 327"/>
          <p:cNvCxnSpPr/>
          <p:nvPr/>
        </p:nvCxnSpPr>
        <p:spPr>
          <a:xfrm rot="10800000">
            <a:off x="6930799" y="3850499"/>
            <a:ext cx="178500" cy="7134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28" name="Shape 328"/>
          <p:cNvCxnSpPr/>
          <p:nvPr/>
        </p:nvCxnSpPr>
        <p:spPr>
          <a:xfrm rot="10800000">
            <a:off x="7231049" y="3793624"/>
            <a:ext cx="186300" cy="1704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9CB8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/>
        </p:nvSpPr>
        <p:spPr>
          <a:xfrm>
            <a:off x="7772575" y="1179563"/>
            <a:ext cx="2592000" cy="152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ct val="122000"/>
            </a:pPr>
            <a:r>
              <a:rPr lang="en-GB" sz="9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SlidesCarnival icons are editable shapes</a:t>
            </a:r>
            <a:r>
              <a:rPr lang="en-GB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. </a:t>
            </a:r>
            <a:endParaRPr lang="en-GB"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>
              <a:buClr>
                <a:srgbClr val="000000"/>
              </a:buClr>
            </a:pP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>
              <a:buClr>
                <a:srgbClr val="000000"/>
              </a:buClr>
              <a:buSzPct val="122000"/>
            </a:pPr>
            <a:r>
              <a:rPr lang="en-GB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This means that you can:</a:t>
            </a:r>
            <a:endParaRPr lang="en-GB"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indent="-285750">
              <a:buClr>
                <a:srgbClr val="FFFFFF"/>
              </a:buClr>
              <a:buSzPct val="100000"/>
              <a:buFont typeface="Varela Round"/>
              <a:buChar char="●"/>
            </a:pPr>
            <a:r>
              <a:rPr lang="en-GB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Resize them without losing quality.</a:t>
            </a:r>
            <a:endParaRPr lang="en-GB"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indent="-285750">
              <a:buClr>
                <a:srgbClr val="FFFFFF"/>
              </a:buClr>
              <a:buSzPct val="100000"/>
              <a:buFont typeface="Varela Round"/>
              <a:buChar char="●"/>
            </a:pPr>
            <a:r>
              <a:rPr lang="en-GB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Change fill color and opacity.</a:t>
            </a:r>
            <a:endParaRPr lang="en-GB"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r>
              <a:rPr lang="en-GB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Isn’t that nice? :)</a:t>
            </a:r>
            <a:endParaRPr lang="en-GB"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r>
              <a:rPr lang="en-GB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Examples:</a:t>
            </a:r>
            <a:endParaRPr lang="en-GB"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>
              <a:buClr>
                <a:srgbClr val="000000"/>
              </a:buClr>
            </a:pP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1801965" y="1139451"/>
            <a:ext cx="373873" cy="479695"/>
          </a:xfrm>
          <a:custGeom>
            <a:avLst/>
            <a:gdLst/>
            <a:ahLst/>
            <a:cxnLst/>
            <a:rect l="0" t="0" r="0" b="0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49" name="Shape 349"/>
          <p:cNvSpPr/>
          <p:nvPr/>
        </p:nvSpPr>
        <p:spPr>
          <a:xfrm>
            <a:off x="2376801" y="1206456"/>
            <a:ext cx="398875" cy="337703"/>
          </a:xfrm>
          <a:custGeom>
            <a:avLst/>
            <a:gdLst/>
            <a:ahLst/>
            <a:cxnLst/>
            <a:rect l="0" t="0" r="0" b="0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50" name="Shape 350"/>
          <p:cNvSpPr/>
          <p:nvPr/>
        </p:nvSpPr>
        <p:spPr>
          <a:xfrm>
            <a:off x="2969208" y="1207505"/>
            <a:ext cx="387139" cy="341965"/>
          </a:xfrm>
          <a:custGeom>
            <a:avLst/>
            <a:gdLst/>
            <a:ahLst/>
            <a:cxnLst/>
            <a:rect l="0" t="0" r="0" b="0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51" name="Shape 351"/>
          <p:cNvSpPr/>
          <p:nvPr/>
        </p:nvSpPr>
        <p:spPr>
          <a:xfrm>
            <a:off x="3595096" y="1198478"/>
            <a:ext cx="315367" cy="354182"/>
          </a:xfrm>
          <a:custGeom>
            <a:avLst/>
            <a:gdLst/>
            <a:ahLst/>
            <a:cxnLst/>
            <a:rect l="0" t="0" r="0" b="0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52" name="Shape 352"/>
          <p:cNvSpPr/>
          <p:nvPr/>
        </p:nvSpPr>
        <p:spPr>
          <a:xfrm>
            <a:off x="4202363" y="1195288"/>
            <a:ext cx="268576" cy="357372"/>
          </a:xfrm>
          <a:custGeom>
            <a:avLst/>
            <a:gdLst/>
            <a:ahLst/>
            <a:cxnLst/>
            <a:rect l="0" t="0" r="0" b="0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53" name="Shape 353"/>
          <p:cNvSpPr/>
          <p:nvPr/>
        </p:nvSpPr>
        <p:spPr>
          <a:xfrm>
            <a:off x="4714980" y="1191026"/>
            <a:ext cx="414829" cy="366420"/>
          </a:xfrm>
          <a:custGeom>
            <a:avLst/>
            <a:gdLst/>
            <a:ahLst/>
            <a:cxnLst/>
            <a:rect l="0" t="0" r="0" b="0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54" name="Shape 354"/>
          <p:cNvSpPr/>
          <p:nvPr/>
        </p:nvSpPr>
        <p:spPr>
          <a:xfrm>
            <a:off x="5332913" y="1169215"/>
            <a:ext cx="355777" cy="411092"/>
          </a:xfrm>
          <a:custGeom>
            <a:avLst/>
            <a:gdLst/>
            <a:ahLst/>
            <a:cxnLst/>
            <a:rect l="0" t="0" r="0" b="0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55" name="Shape 355"/>
          <p:cNvSpPr/>
          <p:nvPr/>
        </p:nvSpPr>
        <p:spPr>
          <a:xfrm>
            <a:off x="5891795" y="1195813"/>
            <a:ext cx="414283" cy="362159"/>
          </a:xfrm>
          <a:custGeom>
            <a:avLst/>
            <a:gdLst/>
            <a:ahLst/>
            <a:cxnLst/>
            <a:rect l="0" t="0" r="0" b="0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56" name="Shape 356"/>
          <p:cNvSpPr/>
          <p:nvPr/>
        </p:nvSpPr>
        <p:spPr>
          <a:xfrm>
            <a:off x="6501728" y="1202195"/>
            <a:ext cx="366420" cy="349395"/>
          </a:xfrm>
          <a:custGeom>
            <a:avLst/>
            <a:gdLst/>
            <a:ahLst/>
            <a:cxnLst/>
            <a:rect l="0" t="0" r="0" b="0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57" name="Shape 357"/>
          <p:cNvSpPr/>
          <p:nvPr/>
        </p:nvSpPr>
        <p:spPr>
          <a:xfrm>
            <a:off x="7095185" y="1193692"/>
            <a:ext cx="355777" cy="363230"/>
          </a:xfrm>
          <a:custGeom>
            <a:avLst/>
            <a:gdLst/>
            <a:ahLst/>
            <a:cxnLst/>
            <a:rect l="0" t="0" r="0" b="0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58" name="Shape 358"/>
          <p:cNvSpPr/>
          <p:nvPr/>
        </p:nvSpPr>
        <p:spPr>
          <a:xfrm>
            <a:off x="1806226" y="1732906"/>
            <a:ext cx="368540" cy="456288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59" name="Shape 359"/>
          <p:cNvSpPr/>
          <p:nvPr/>
        </p:nvSpPr>
        <p:spPr>
          <a:xfrm>
            <a:off x="2393825" y="1732906"/>
            <a:ext cx="368540" cy="456288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60" name="Shape 360"/>
          <p:cNvSpPr/>
          <p:nvPr/>
        </p:nvSpPr>
        <p:spPr>
          <a:xfrm>
            <a:off x="2971328" y="1801506"/>
            <a:ext cx="380233" cy="327060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61" name="Shape 361"/>
          <p:cNvSpPr/>
          <p:nvPr/>
        </p:nvSpPr>
        <p:spPr>
          <a:xfrm>
            <a:off x="3558401" y="1768529"/>
            <a:ext cx="379708" cy="384495"/>
          </a:xfrm>
          <a:custGeom>
            <a:avLst/>
            <a:gdLst/>
            <a:ahLst/>
            <a:cxnLst/>
            <a:rect l="0" t="0" r="0" b="0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62" name="Shape 362"/>
          <p:cNvSpPr/>
          <p:nvPr/>
        </p:nvSpPr>
        <p:spPr>
          <a:xfrm>
            <a:off x="4148667" y="1793531"/>
            <a:ext cx="376517" cy="332917"/>
          </a:xfrm>
          <a:custGeom>
            <a:avLst/>
            <a:gdLst/>
            <a:ahLst/>
            <a:cxnLst/>
            <a:rect l="0" t="0" r="0" b="0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63" name="Shape 363"/>
          <p:cNvSpPr/>
          <p:nvPr/>
        </p:nvSpPr>
        <p:spPr>
          <a:xfrm>
            <a:off x="4742647" y="1793530"/>
            <a:ext cx="365350" cy="336632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64" name="Shape 364"/>
          <p:cNvSpPr/>
          <p:nvPr/>
        </p:nvSpPr>
        <p:spPr>
          <a:xfrm>
            <a:off x="5339818" y="1797246"/>
            <a:ext cx="338774" cy="32920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65" name="Shape 365"/>
          <p:cNvSpPr/>
          <p:nvPr/>
        </p:nvSpPr>
        <p:spPr>
          <a:xfrm>
            <a:off x="5908820" y="1778625"/>
            <a:ext cx="375447" cy="368016"/>
          </a:xfrm>
          <a:custGeom>
            <a:avLst/>
            <a:gdLst/>
            <a:ahLst/>
            <a:cxnLst/>
            <a:rect l="0" t="0" r="0" b="0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66" name="Shape 366"/>
          <p:cNvSpPr/>
          <p:nvPr/>
        </p:nvSpPr>
        <p:spPr>
          <a:xfrm>
            <a:off x="6458129" y="1738216"/>
            <a:ext cx="458408" cy="451502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67" name="Shape 367"/>
          <p:cNvSpPr/>
          <p:nvPr/>
        </p:nvSpPr>
        <p:spPr>
          <a:xfrm>
            <a:off x="7056896" y="1754170"/>
            <a:ext cx="429691" cy="410568"/>
          </a:xfrm>
          <a:custGeom>
            <a:avLst/>
            <a:gdLst/>
            <a:ahLst/>
            <a:cxnLst/>
            <a:rect l="0" t="0" r="0" b="0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68" name="Shape 368"/>
          <p:cNvSpPr/>
          <p:nvPr/>
        </p:nvSpPr>
        <p:spPr>
          <a:xfrm>
            <a:off x="1776964" y="2405584"/>
            <a:ext cx="421211" cy="298888"/>
          </a:xfrm>
          <a:custGeom>
            <a:avLst/>
            <a:gdLst/>
            <a:ahLst/>
            <a:cxnLst/>
            <a:rect l="0" t="0" r="0" b="0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69" name="Shape 369"/>
          <p:cNvSpPr/>
          <p:nvPr/>
        </p:nvSpPr>
        <p:spPr>
          <a:xfrm>
            <a:off x="2366704" y="2349221"/>
            <a:ext cx="417998" cy="404710"/>
          </a:xfrm>
          <a:custGeom>
            <a:avLst/>
            <a:gdLst/>
            <a:ahLst/>
            <a:cxnLst/>
            <a:rect l="0" t="0" r="0" b="0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70" name="Shape 370"/>
          <p:cNvSpPr/>
          <p:nvPr/>
        </p:nvSpPr>
        <p:spPr>
          <a:xfrm>
            <a:off x="2969733" y="2367296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71" name="Shape 371"/>
          <p:cNvSpPr/>
          <p:nvPr/>
        </p:nvSpPr>
        <p:spPr>
          <a:xfrm>
            <a:off x="3553615" y="2355604"/>
            <a:ext cx="392472" cy="391401"/>
          </a:xfrm>
          <a:custGeom>
            <a:avLst/>
            <a:gdLst/>
            <a:ahLst/>
            <a:cxnLst/>
            <a:rect l="0" t="0" r="0" b="0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72" name="Shape 372"/>
          <p:cNvSpPr/>
          <p:nvPr/>
        </p:nvSpPr>
        <p:spPr>
          <a:xfrm>
            <a:off x="4153977" y="2367842"/>
            <a:ext cx="365350" cy="366945"/>
          </a:xfrm>
          <a:custGeom>
            <a:avLst/>
            <a:gdLst/>
            <a:ahLst/>
            <a:cxnLst/>
            <a:rect l="0" t="0" r="0" b="0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73" name="Shape 373"/>
          <p:cNvSpPr/>
          <p:nvPr/>
        </p:nvSpPr>
        <p:spPr>
          <a:xfrm>
            <a:off x="4758055" y="2324767"/>
            <a:ext cx="332917" cy="452551"/>
          </a:xfrm>
          <a:custGeom>
            <a:avLst/>
            <a:gdLst/>
            <a:ahLst/>
            <a:cxnLst/>
            <a:rect l="0" t="0" r="0" b="0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74" name="Shape 374"/>
          <p:cNvSpPr/>
          <p:nvPr/>
        </p:nvSpPr>
        <p:spPr>
          <a:xfrm>
            <a:off x="5301529" y="2414632"/>
            <a:ext cx="417998" cy="269625"/>
          </a:xfrm>
          <a:custGeom>
            <a:avLst/>
            <a:gdLst/>
            <a:ahLst/>
            <a:cxnLst/>
            <a:rect l="0" t="0" r="0" b="0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75" name="Shape 375"/>
          <p:cNvSpPr/>
          <p:nvPr/>
        </p:nvSpPr>
        <p:spPr>
          <a:xfrm>
            <a:off x="5906678" y="2357199"/>
            <a:ext cx="385041" cy="389281"/>
          </a:xfrm>
          <a:custGeom>
            <a:avLst/>
            <a:gdLst/>
            <a:ahLst/>
            <a:cxnLst/>
            <a:rect l="0" t="0" r="0" b="0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76" name="Shape 376"/>
          <p:cNvSpPr/>
          <p:nvPr/>
        </p:nvSpPr>
        <p:spPr>
          <a:xfrm>
            <a:off x="6493228" y="2342316"/>
            <a:ext cx="387161" cy="402569"/>
          </a:xfrm>
          <a:custGeom>
            <a:avLst/>
            <a:gdLst/>
            <a:ahLst/>
            <a:cxnLst/>
            <a:rect l="0" t="0" r="0" b="0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77" name="Shape 377"/>
          <p:cNvSpPr/>
          <p:nvPr/>
        </p:nvSpPr>
        <p:spPr>
          <a:xfrm>
            <a:off x="7062753" y="2354007"/>
            <a:ext cx="414283" cy="388210"/>
          </a:xfrm>
          <a:custGeom>
            <a:avLst/>
            <a:gdLst/>
            <a:ahLst/>
            <a:cxnLst/>
            <a:rect l="0" t="0" r="0" b="0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78" name="Shape 378"/>
          <p:cNvSpPr/>
          <p:nvPr/>
        </p:nvSpPr>
        <p:spPr>
          <a:xfrm>
            <a:off x="1825896" y="2959681"/>
            <a:ext cx="324415" cy="354203"/>
          </a:xfrm>
          <a:custGeom>
            <a:avLst/>
            <a:gdLst/>
            <a:ahLst/>
            <a:cxnLst/>
            <a:rect l="0" t="0" r="0" b="0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79" name="Shape 379"/>
          <p:cNvSpPr/>
          <p:nvPr/>
        </p:nvSpPr>
        <p:spPr>
          <a:xfrm>
            <a:off x="2399135" y="2960226"/>
            <a:ext cx="346226" cy="348324"/>
          </a:xfrm>
          <a:custGeom>
            <a:avLst/>
            <a:gdLst/>
            <a:ahLst/>
            <a:cxnLst/>
            <a:rect l="0" t="0" r="0" b="0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80" name="Shape 380"/>
          <p:cNvSpPr/>
          <p:nvPr/>
        </p:nvSpPr>
        <p:spPr>
          <a:xfrm>
            <a:off x="2993663" y="2960226"/>
            <a:ext cx="346205" cy="348324"/>
          </a:xfrm>
          <a:custGeom>
            <a:avLst/>
            <a:gdLst/>
            <a:ahLst/>
            <a:cxnLst/>
            <a:rect l="0" t="0" r="0" b="0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81" name="Shape 381"/>
          <p:cNvSpPr/>
          <p:nvPr/>
        </p:nvSpPr>
        <p:spPr>
          <a:xfrm>
            <a:off x="3576475" y="2960226"/>
            <a:ext cx="345680" cy="348324"/>
          </a:xfrm>
          <a:custGeom>
            <a:avLst/>
            <a:gdLst/>
            <a:ahLst/>
            <a:cxnLst/>
            <a:rect l="0" t="0" r="0" b="0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82" name="Shape 382"/>
          <p:cNvSpPr/>
          <p:nvPr/>
        </p:nvSpPr>
        <p:spPr>
          <a:xfrm>
            <a:off x="4244368" y="2905983"/>
            <a:ext cx="186685" cy="460550"/>
          </a:xfrm>
          <a:custGeom>
            <a:avLst/>
            <a:gdLst/>
            <a:ahLst/>
            <a:cxnLst/>
            <a:rect l="0" t="0" r="0" b="0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83" name="Shape 383"/>
          <p:cNvSpPr/>
          <p:nvPr/>
        </p:nvSpPr>
        <p:spPr>
          <a:xfrm>
            <a:off x="4843156" y="2909175"/>
            <a:ext cx="161683" cy="455217"/>
          </a:xfrm>
          <a:custGeom>
            <a:avLst/>
            <a:gdLst/>
            <a:ahLst/>
            <a:cxnLst/>
            <a:rect l="0" t="0" r="0" b="0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84" name="Shape 384"/>
          <p:cNvSpPr/>
          <p:nvPr/>
        </p:nvSpPr>
        <p:spPr>
          <a:xfrm>
            <a:off x="5436065" y="2959681"/>
            <a:ext cx="147324" cy="348871"/>
          </a:xfrm>
          <a:custGeom>
            <a:avLst/>
            <a:gdLst/>
            <a:ahLst/>
            <a:cxnLst/>
            <a:rect l="0" t="0" r="0" b="0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85" name="Shape 385"/>
          <p:cNvSpPr/>
          <p:nvPr/>
        </p:nvSpPr>
        <p:spPr>
          <a:xfrm>
            <a:off x="5926368" y="2954894"/>
            <a:ext cx="343014" cy="363230"/>
          </a:xfrm>
          <a:custGeom>
            <a:avLst/>
            <a:gdLst/>
            <a:ahLst/>
            <a:cxnLst/>
            <a:rect l="0" t="0" r="0" b="0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86" name="Shape 386"/>
          <p:cNvSpPr/>
          <p:nvPr/>
        </p:nvSpPr>
        <p:spPr>
          <a:xfrm>
            <a:off x="6499609" y="2964467"/>
            <a:ext cx="375993" cy="347275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87" name="Shape 387"/>
          <p:cNvSpPr/>
          <p:nvPr/>
        </p:nvSpPr>
        <p:spPr>
          <a:xfrm>
            <a:off x="7094114" y="2905438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88" name="Shape 388"/>
          <p:cNvSpPr/>
          <p:nvPr/>
        </p:nvSpPr>
        <p:spPr>
          <a:xfrm>
            <a:off x="1924283" y="3509537"/>
            <a:ext cx="127108" cy="429713"/>
          </a:xfrm>
          <a:custGeom>
            <a:avLst/>
            <a:gdLst/>
            <a:ahLst/>
            <a:cxnLst/>
            <a:rect l="0" t="0" r="0" b="0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89" name="Shape 389"/>
          <p:cNvSpPr/>
          <p:nvPr/>
        </p:nvSpPr>
        <p:spPr>
          <a:xfrm>
            <a:off x="2437425" y="3493582"/>
            <a:ext cx="274957" cy="460550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90" name="Shape 390"/>
          <p:cNvSpPr/>
          <p:nvPr/>
        </p:nvSpPr>
        <p:spPr>
          <a:xfrm>
            <a:off x="2985140" y="3493582"/>
            <a:ext cx="360039" cy="460550"/>
          </a:xfrm>
          <a:custGeom>
            <a:avLst/>
            <a:gdLst/>
            <a:ahLst/>
            <a:cxnLst/>
            <a:rect l="0" t="0" r="0" b="0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91" name="Shape 391"/>
          <p:cNvSpPr/>
          <p:nvPr/>
        </p:nvSpPr>
        <p:spPr>
          <a:xfrm>
            <a:off x="4116214" y="3571757"/>
            <a:ext cx="434499" cy="242503"/>
          </a:xfrm>
          <a:custGeom>
            <a:avLst/>
            <a:gdLst/>
            <a:ahLst/>
            <a:cxnLst/>
            <a:rect l="0" t="0" r="0" b="0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92" name="Shape 392"/>
          <p:cNvSpPr/>
          <p:nvPr/>
        </p:nvSpPr>
        <p:spPr>
          <a:xfrm>
            <a:off x="3537116" y="3521229"/>
            <a:ext cx="421735" cy="398875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93" name="Shape 393"/>
          <p:cNvSpPr/>
          <p:nvPr/>
        </p:nvSpPr>
        <p:spPr>
          <a:xfrm>
            <a:off x="4734671" y="3531348"/>
            <a:ext cx="373327" cy="376517"/>
          </a:xfrm>
          <a:custGeom>
            <a:avLst/>
            <a:gdLst/>
            <a:ahLst/>
            <a:cxnLst/>
            <a:rect l="0" t="0" r="0" b="0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94" name="Shape 394"/>
          <p:cNvSpPr/>
          <p:nvPr/>
        </p:nvSpPr>
        <p:spPr>
          <a:xfrm>
            <a:off x="5320675" y="3534538"/>
            <a:ext cx="378113" cy="376517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95" name="Shape 395"/>
          <p:cNvSpPr/>
          <p:nvPr/>
        </p:nvSpPr>
        <p:spPr>
          <a:xfrm>
            <a:off x="5856172" y="3534538"/>
            <a:ext cx="492436" cy="398329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96" name="Shape 396"/>
          <p:cNvSpPr/>
          <p:nvPr/>
        </p:nvSpPr>
        <p:spPr>
          <a:xfrm>
            <a:off x="6536302" y="3518585"/>
            <a:ext cx="296222" cy="412141"/>
          </a:xfrm>
          <a:custGeom>
            <a:avLst/>
            <a:gdLst/>
            <a:ahLst/>
            <a:cxnLst/>
            <a:rect l="0" t="0" r="0" b="0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97" name="Shape 397"/>
          <p:cNvSpPr/>
          <p:nvPr/>
        </p:nvSpPr>
        <p:spPr>
          <a:xfrm>
            <a:off x="7126567" y="3539325"/>
            <a:ext cx="289294" cy="396187"/>
          </a:xfrm>
          <a:custGeom>
            <a:avLst/>
            <a:gdLst/>
            <a:ahLst/>
            <a:cxnLst/>
            <a:rect l="0" t="0" r="0" b="0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98" name="Shape 398"/>
          <p:cNvSpPr/>
          <p:nvPr/>
        </p:nvSpPr>
        <p:spPr>
          <a:xfrm>
            <a:off x="1788677" y="4147663"/>
            <a:ext cx="417998" cy="330797"/>
          </a:xfrm>
          <a:custGeom>
            <a:avLst/>
            <a:gdLst/>
            <a:ahLst/>
            <a:cxnLst/>
            <a:rect l="0" t="0" r="0" b="0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399" name="Shape 399"/>
          <p:cNvSpPr/>
          <p:nvPr/>
        </p:nvSpPr>
        <p:spPr>
          <a:xfrm>
            <a:off x="2372015" y="4172118"/>
            <a:ext cx="407377" cy="276553"/>
          </a:xfrm>
          <a:custGeom>
            <a:avLst/>
            <a:gdLst/>
            <a:ahLst/>
            <a:cxnLst/>
            <a:rect l="0" t="0" r="0" b="0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00" name="Shape 400"/>
          <p:cNvSpPr/>
          <p:nvPr/>
        </p:nvSpPr>
        <p:spPr>
          <a:xfrm>
            <a:off x="2971327" y="4160426"/>
            <a:ext cx="386614" cy="302079"/>
          </a:xfrm>
          <a:custGeom>
            <a:avLst/>
            <a:gdLst/>
            <a:ahLst/>
            <a:cxnLst/>
            <a:rect l="0" t="0" r="0" b="0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01" name="Shape 401"/>
          <p:cNvSpPr/>
          <p:nvPr/>
        </p:nvSpPr>
        <p:spPr>
          <a:xfrm>
            <a:off x="3556261" y="4152448"/>
            <a:ext cx="389303" cy="316438"/>
          </a:xfrm>
          <a:custGeom>
            <a:avLst/>
            <a:gdLst/>
            <a:ahLst/>
            <a:cxnLst/>
            <a:rect l="0" t="0" r="0" b="0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02" name="Shape 402"/>
          <p:cNvSpPr/>
          <p:nvPr/>
        </p:nvSpPr>
        <p:spPr>
          <a:xfrm>
            <a:off x="4164621" y="4126923"/>
            <a:ext cx="351515" cy="354706"/>
          </a:xfrm>
          <a:custGeom>
            <a:avLst/>
            <a:gdLst/>
            <a:ahLst/>
            <a:cxnLst/>
            <a:rect l="0" t="0" r="0" b="0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03" name="Shape 403"/>
          <p:cNvSpPr/>
          <p:nvPr/>
        </p:nvSpPr>
        <p:spPr>
          <a:xfrm>
            <a:off x="4720312" y="4171594"/>
            <a:ext cx="397258" cy="292507"/>
          </a:xfrm>
          <a:custGeom>
            <a:avLst/>
            <a:gdLst/>
            <a:ahLst/>
            <a:cxnLst/>
            <a:rect l="0" t="0" r="0" b="0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04" name="Shape 404"/>
          <p:cNvSpPr/>
          <p:nvPr/>
        </p:nvSpPr>
        <p:spPr>
          <a:xfrm>
            <a:off x="5308983" y="4171594"/>
            <a:ext cx="396733" cy="292507"/>
          </a:xfrm>
          <a:custGeom>
            <a:avLst/>
            <a:gdLst/>
            <a:ahLst/>
            <a:cxnLst/>
            <a:rect l="0" t="0" r="0" b="0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05" name="Shape 405"/>
          <p:cNvSpPr/>
          <p:nvPr/>
        </p:nvSpPr>
        <p:spPr>
          <a:xfrm>
            <a:off x="5907224" y="4142877"/>
            <a:ext cx="382353" cy="335037"/>
          </a:xfrm>
          <a:custGeom>
            <a:avLst/>
            <a:gdLst/>
            <a:ahLst/>
            <a:cxnLst/>
            <a:rect l="0" t="0" r="0" b="0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06" name="Shape 406"/>
          <p:cNvSpPr/>
          <p:nvPr/>
        </p:nvSpPr>
        <p:spPr>
          <a:xfrm>
            <a:off x="6475133" y="4102467"/>
            <a:ext cx="419615" cy="422784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07" name="Shape 407"/>
          <p:cNvSpPr/>
          <p:nvPr/>
        </p:nvSpPr>
        <p:spPr>
          <a:xfrm>
            <a:off x="7093064" y="4126399"/>
            <a:ext cx="359492" cy="364279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08" name="Shape 408"/>
          <p:cNvSpPr/>
          <p:nvPr/>
        </p:nvSpPr>
        <p:spPr>
          <a:xfrm>
            <a:off x="1782821" y="4698569"/>
            <a:ext cx="409497" cy="398853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09" name="Shape 409"/>
          <p:cNvSpPr/>
          <p:nvPr/>
        </p:nvSpPr>
        <p:spPr>
          <a:xfrm>
            <a:off x="2352346" y="4762907"/>
            <a:ext cx="436619" cy="266980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10" name="Shape 410"/>
          <p:cNvSpPr/>
          <p:nvPr/>
        </p:nvSpPr>
        <p:spPr>
          <a:xfrm>
            <a:off x="3042573" y="4671447"/>
            <a:ext cx="256359" cy="437143"/>
          </a:xfrm>
          <a:custGeom>
            <a:avLst/>
            <a:gdLst/>
            <a:ahLst/>
            <a:cxnLst/>
            <a:rect l="0" t="0" r="0" b="0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11" name="Shape 411"/>
          <p:cNvSpPr/>
          <p:nvPr/>
        </p:nvSpPr>
        <p:spPr>
          <a:xfrm>
            <a:off x="3593501" y="4713452"/>
            <a:ext cx="321749" cy="403661"/>
          </a:xfrm>
          <a:custGeom>
            <a:avLst/>
            <a:gdLst/>
            <a:ahLst/>
            <a:cxnLst/>
            <a:rect l="0" t="0" r="0" b="0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12" name="Shape 412"/>
          <p:cNvSpPr/>
          <p:nvPr/>
        </p:nvSpPr>
        <p:spPr>
          <a:xfrm>
            <a:off x="4156644" y="4744310"/>
            <a:ext cx="362159" cy="314821"/>
          </a:xfrm>
          <a:custGeom>
            <a:avLst/>
            <a:gdLst/>
            <a:ahLst/>
            <a:cxnLst/>
            <a:rect l="0" t="0" r="0" b="0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13" name="Shape 413"/>
          <p:cNvSpPr/>
          <p:nvPr/>
        </p:nvSpPr>
        <p:spPr>
          <a:xfrm>
            <a:off x="4742100" y="4716117"/>
            <a:ext cx="363230" cy="363754"/>
          </a:xfrm>
          <a:custGeom>
            <a:avLst/>
            <a:gdLst/>
            <a:ahLst/>
            <a:cxnLst/>
            <a:rect l="0" t="0" r="0" b="0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14" name="Shape 414"/>
          <p:cNvSpPr/>
          <p:nvPr/>
        </p:nvSpPr>
        <p:spPr>
          <a:xfrm>
            <a:off x="5328126" y="4711332"/>
            <a:ext cx="365874" cy="374397"/>
          </a:xfrm>
          <a:custGeom>
            <a:avLst/>
            <a:gdLst/>
            <a:ahLst/>
            <a:cxnLst/>
            <a:rect l="0" t="0" r="0" b="0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15" name="Shape 415"/>
          <p:cNvSpPr/>
          <p:nvPr/>
        </p:nvSpPr>
        <p:spPr>
          <a:xfrm>
            <a:off x="5887533" y="4715046"/>
            <a:ext cx="422260" cy="356848"/>
          </a:xfrm>
          <a:custGeom>
            <a:avLst/>
            <a:gdLst/>
            <a:ahLst/>
            <a:cxnLst/>
            <a:rect l="0" t="0" r="0" b="0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16" name="Shape 416"/>
          <p:cNvSpPr/>
          <p:nvPr/>
        </p:nvSpPr>
        <p:spPr>
          <a:xfrm>
            <a:off x="6493228" y="4707616"/>
            <a:ext cx="384495" cy="379708"/>
          </a:xfrm>
          <a:custGeom>
            <a:avLst/>
            <a:gdLst/>
            <a:ahLst/>
            <a:cxnLst/>
            <a:rect l="0" t="0" r="0" b="0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17" name="Shape 417"/>
          <p:cNvSpPr/>
          <p:nvPr/>
        </p:nvSpPr>
        <p:spPr>
          <a:xfrm>
            <a:off x="7090398" y="4689521"/>
            <a:ext cx="368540" cy="412163"/>
          </a:xfrm>
          <a:custGeom>
            <a:avLst/>
            <a:gdLst/>
            <a:ahLst/>
            <a:cxnLst/>
            <a:rect l="0" t="0" r="0" b="0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18" name="Shape 418"/>
          <p:cNvSpPr/>
          <p:nvPr/>
        </p:nvSpPr>
        <p:spPr>
          <a:xfrm>
            <a:off x="1754650" y="5353720"/>
            <a:ext cx="474362" cy="267505"/>
          </a:xfrm>
          <a:custGeom>
            <a:avLst/>
            <a:gdLst/>
            <a:ahLst/>
            <a:cxnLst/>
            <a:rect l="0" t="0" r="0" b="0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19" name="Shape 419"/>
          <p:cNvSpPr/>
          <p:nvPr/>
        </p:nvSpPr>
        <p:spPr>
          <a:xfrm>
            <a:off x="2382134" y="5282976"/>
            <a:ext cx="382375" cy="402590"/>
          </a:xfrm>
          <a:custGeom>
            <a:avLst/>
            <a:gdLst/>
            <a:ahLst/>
            <a:cxnLst/>
            <a:rect l="0" t="0" r="0" b="0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20" name="Shape 420"/>
          <p:cNvSpPr/>
          <p:nvPr/>
        </p:nvSpPr>
        <p:spPr>
          <a:xfrm>
            <a:off x="2954850" y="5260116"/>
            <a:ext cx="420643" cy="433952"/>
          </a:xfrm>
          <a:custGeom>
            <a:avLst/>
            <a:gdLst/>
            <a:ahLst/>
            <a:cxnLst/>
            <a:rect l="0" t="0" r="0" b="0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21" name="Shape 421"/>
          <p:cNvSpPr/>
          <p:nvPr/>
        </p:nvSpPr>
        <p:spPr>
          <a:xfrm>
            <a:off x="3563713" y="5296811"/>
            <a:ext cx="371207" cy="375993"/>
          </a:xfrm>
          <a:custGeom>
            <a:avLst/>
            <a:gdLst/>
            <a:ahLst/>
            <a:cxnLst/>
            <a:rect l="0" t="0" r="0" b="0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22" name="Shape 422"/>
          <p:cNvSpPr/>
          <p:nvPr/>
        </p:nvSpPr>
        <p:spPr>
          <a:xfrm>
            <a:off x="4114094" y="5297881"/>
            <a:ext cx="446191" cy="372256"/>
          </a:xfrm>
          <a:custGeom>
            <a:avLst/>
            <a:gdLst/>
            <a:ahLst/>
            <a:cxnLst/>
            <a:rect l="0" t="0" r="0" b="0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23" name="Shape 423"/>
          <p:cNvSpPr/>
          <p:nvPr/>
        </p:nvSpPr>
        <p:spPr>
          <a:xfrm>
            <a:off x="4751674" y="5265974"/>
            <a:ext cx="344085" cy="416403"/>
          </a:xfrm>
          <a:custGeom>
            <a:avLst/>
            <a:gdLst/>
            <a:ahLst/>
            <a:cxnLst/>
            <a:rect l="0" t="0" r="0" b="0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24" name="Shape 424"/>
          <p:cNvSpPr/>
          <p:nvPr/>
        </p:nvSpPr>
        <p:spPr>
          <a:xfrm>
            <a:off x="5266431" y="5261188"/>
            <a:ext cx="494054" cy="448311"/>
          </a:xfrm>
          <a:custGeom>
            <a:avLst/>
            <a:gdLst/>
            <a:ahLst/>
            <a:cxnLst/>
            <a:rect l="0" t="0" r="0" b="0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25" name="Shape 425"/>
          <p:cNvSpPr/>
          <p:nvPr/>
        </p:nvSpPr>
        <p:spPr>
          <a:xfrm>
            <a:off x="5860411" y="5254260"/>
            <a:ext cx="485006" cy="464265"/>
          </a:xfrm>
          <a:custGeom>
            <a:avLst/>
            <a:gdLst/>
            <a:ahLst/>
            <a:cxnLst/>
            <a:rect l="0" t="0" r="0" b="0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26" name="Shape 426"/>
          <p:cNvSpPr/>
          <p:nvPr/>
        </p:nvSpPr>
        <p:spPr>
          <a:xfrm>
            <a:off x="6470346" y="5365412"/>
            <a:ext cx="431308" cy="249955"/>
          </a:xfrm>
          <a:custGeom>
            <a:avLst/>
            <a:gdLst/>
            <a:ahLst/>
            <a:cxnLst/>
            <a:rect l="0" t="0" r="0" b="0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27" name="Shape 427"/>
          <p:cNvSpPr/>
          <p:nvPr/>
        </p:nvSpPr>
        <p:spPr>
          <a:xfrm>
            <a:off x="7115925" y="5319670"/>
            <a:ext cx="321749" cy="353133"/>
          </a:xfrm>
          <a:custGeom>
            <a:avLst/>
            <a:gdLst/>
            <a:ahLst/>
            <a:cxnLst/>
            <a:rect l="0" t="0" r="0" b="0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28" name="Shape 428"/>
          <p:cNvSpPr/>
          <p:nvPr/>
        </p:nvSpPr>
        <p:spPr>
          <a:xfrm>
            <a:off x="7874991" y="2745091"/>
            <a:ext cx="458408" cy="451502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29" name="Shape 429"/>
          <p:cNvSpPr/>
          <p:nvPr/>
        </p:nvSpPr>
        <p:spPr>
          <a:xfrm>
            <a:off x="8768611" y="2745082"/>
            <a:ext cx="1104910" cy="1088367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30" name="Shape 430"/>
          <p:cNvSpPr/>
          <p:nvPr/>
        </p:nvSpPr>
        <p:spPr>
          <a:xfrm>
            <a:off x="8059709" y="2955945"/>
            <a:ext cx="436619" cy="266980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431" name="Shape 431"/>
          <p:cNvSpPr/>
          <p:nvPr/>
        </p:nvSpPr>
        <p:spPr>
          <a:xfrm>
            <a:off x="9213847" y="3253343"/>
            <a:ext cx="1052391" cy="643569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3174450" y="1830109"/>
            <a:ext cx="58431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GB" sz="6000">
                <a:solidFill>
                  <a:srgbClr val="AACF20"/>
                </a:solidFill>
              </a:rPr>
              <a:t>1.</a:t>
            </a:r>
            <a:endParaRPr lang="en-GB" sz="6000">
              <a:solidFill>
                <a:srgbClr val="AACF20"/>
              </a:solidFill>
            </a:endParaRPr>
          </a:p>
          <a:p>
            <a:r>
              <a:rPr lang="en-GB"/>
              <a:t>Transition headline</a:t>
            </a:r>
            <a:endParaRPr lang="en-GB"/>
          </a:p>
        </p:txBody>
      </p:sp>
      <p:sp>
        <p:nvSpPr>
          <p:cNvPr id="133" name="Shape 133"/>
          <p:cNvSpPr txBox="1">
            <a:spLocks noGrp="1"/>
          </p:cNvSpPr>
          <p:nvPr>
            <p:ph type="subTitle" idx="1"/>
          </p:nvPr>
        </p:nvSpPr>
        <p:spPr>
          <a:xfrm>
            <a:off x="3174450" y="3505725"/>
            <a:ext cx="58431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/>
              <a:t>Let’s start with the first set of slides</a:t>
            </a: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2928601" y="2882401"/>
            <a:ext cx="6334799" cy="109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/>
              <a:t>Quotations are commonly printed as a means of inspiration and to invoke philosophical thoughts from the reader.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GB"/>
              <a:t>This is a slide title</a:t>
            </a:r>
            <a:endParaRPr lang="en-GB"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2594326" y="1918651"/>
            <a:ext cx="7056299" cy="408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/>
            <a:r>
              <a:rPr lang="en-GB"/>
              <a:t>Here you have a list of items</a:t>
            </a:r>
            <a:endParaRPr lang="en-GB"/>
          </a:p>
          <a:p>
            <a:pPr marL="457200" indent="-228600"/>
            <a:r>
              <a:rPr lang="en-GB"/>
              <a:t>And some text</a:t>
            </a:r>
            <a:endParaRPr lang="en-GB"/>
          </a:p>
          <a:p>
            <a:pPr marL="457200" indent="-228600"/>
            <a:r>
              <a:rPr lang="en-GB"/>
              <a:t>But remember not to overload your slides with content</a:t>
            </a:r>
            <a:endParaRPr lang="en-GB"/>
          </a:p>
          <a:p>
            <a:pPr>
              <a:buNone/>
            </a:pPr>
          </a:p>
          <a:p>
            <a:pPr>
              <a:buNone/>
            </a:pPr>
            <a:r>
              <a:rPr lang="en-GB"/>
              <a:t>You audience will listen to you or read the content, but won’t do both. </a:t>
            </a: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ctrTitle" idx="4294967295"/>
          </p:nvPr>
        </p:nvSpPr>
        <p:spPr>
          <a:xfrm>
            <a:off x="2209800" y="30255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GB" sz="6000" b="1">
                <a:solidFill>
                  <a:srgbClr val="EA3A68"/>
                </a:solidFill>
              </a:rPr>
              <a:t>BIG CONCEPT</a:t>
            </a:r>
            <a:endParaRPr lang="en-GB" sz="6000" b="1">
              <a:solidFill>
                <a:srgbClr val="EA3A68"/>
              </a:solidFill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ubTitle" idx="4294967295"/>
          </p:nvPr>
        </p:nvSpPr>
        <p:spPr>
          <a:xfrm>
            <a:off x="2938500" y="4548750"/>
            <a:ext cx="63150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Bring the attention of your audience over a key concept using icons or illustrations</a:t>
            </a:r>
            <a:endParaRPr lang="en-GB"/>
          </a:p>
        </p:txBody>
      </p:sp>
      <p:sp>
        <p:nvSpPr>
          <p:cNvPr id="151" name="Shape 151"/>
          <p:cNvSpPr/>
          <p:nvPr/>
        </p:nvSpPr>
        <p:spPr>
          <a:xfrm>
            <a:off x="5301526" y="1491576"/>
            <a:ext cx="1734899" cy="1702499"/>
          </a:xfrm>
          <a:prstGeom prst="wedgeEllipseCallout">
            <a:avLst>
              <a:gd name="adj1" fmla="val 463"/>
              <a:gd name="adj2" fmla="val 63799"/>
            </a:avLst>
          </a:prstGeom>
          <a:solidFill>
            <a:srgbClr val="EA3A68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  <p:sp>
        <p:nvSpPr>
          <p:cNvPr id="152" name="Shape 152"/>
          <p:cNvSpPr/>
          <p:nvPr/>
        </p:nvSpPr>
        <p:spPr>
          <a:xfrm>
            <a:off x="5723340" y="1891272"/>
            <a:ext cx="891247" cy="903113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2633976" y="1831450"/>
            <a:ext cx="326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sz="3000" b="1"/>
              <a:t>White</a:t>
            </a:r>
            <a:endParaRPr lang="en-GB" sz="3000" b="1"/>
          </a:p>
          <a:p>
            <a:pPr>
              <a:buNone/>
            </a:pPr>
            <a:r>
              <a:rPr lang="en-GB"/>
              <a:t>Is the color of milk and fresh snow, the color produced by the combination of all the colors of the visible spectrum.</a:t>
            </a:r>
            <a:endParaRPr lang="en-GB"/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GB"/>
              <a:t>You can also split your content</a:t>
            </a:r>
            <a:endParaRPr lang="en-GB"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6439550" y="1831450"/>
            <a:ext cx="3155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sz="3000" b="1"/>
              <a:t>Black</a:t>
            </a:r>
            <a:endParaRPr lang="en-GB" sz="3000" b="1"/>
          </a:p>
          <a:p>
            <a:pPr>
              <a:buNone/>
            </a:pPr>
            <a:r>
              <a:rPr lang="en-GB"/>
              <a:t>Is the color of coal, ebony, and of outer space. It is the darkest color, the result of the absence of or complete absorption of light.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GB"/>
              <a:t>In two or three columns</a:t>
            </a:r>
            <a:endParaRPr lang="en-GB"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2538826" y="1902800"/>
            <a:ext cx="2297399" cy="409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b="1"/>
              <a:t>Yellow</a:t>
            </a:r>
            <a:endParaRPr lang="en-GB" b="1"/>
          </a:p>
          <a:p>
            <a:pPr>
              <a:buNone/>
            </a:pPr>
            <a:r>
              <a:rPr lang="en-GB"/>
              <a:t>Is the color of gold, butter and ripe lemons. In the spectrum of visible light, yellow is found between green and orange.</a:t>
            </a:r>
            <a:endParaRPr lang="en-GB"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953926" y="1902800"/>
            <a:ext cx="2297399" cy="409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b="1"/>
              <a:t>Blue</a:t>
            </a:r>
            <a:endParaRPr lang="en-GB" b="1"/>
          </a:p>
          <a:p>
            <a:pPr>
              <a:buNone/>
            </a:pPr>
            <a:r>
              <a:rPr lang="en-GB"/>
              <a:t>Is the colour of the clear sky and the deep sea. It is located between violet and green on the optical spectrum.</a:t>
            </a:r>
            <a:endParaRPr lang="en-GB"/>
          </a:p>
        </p:txBody>
      </p:sp>
      <p:sp>
        <p:nvSpPr>
          <p:cNvPr id="167" name="Shape 167"/>
          <p:cNvSpPr txBox="1">
            <a:spLocks noGrp="1"/>
          </p:cNvSpPr>
          <p:nvPr>
            <p:ph type="body" idx="3"/>
          </p:nvPr>
        </p:nvSpPr>
        <p:spPr>
          <a:xfrm>
            <a:off x="7369026" y="1902800"/>
            <a:ext cx="2297399" cy="409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b="1"/>
              <a:t>Red</a:t>
            </a:r>
            <a:endParaRPr lang="en-GB" b="1"/>
          </a:p>
          <a:p>
            <a:pPr>
              <a:buNone/>
            </a:pPr>
            <a:r>
              <a:rPr lang="en-GB"/>
              <a:t>Is the color of blood, and because of this it has historically been associated with sacrifice, danger and courage. </a:t>
            </a:r>
            <a:endParaRPr lang="en-GB"/>
          </a:p>
          <a:p>
            <a:pPr>
              <a:buNone/>
            </a:p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GB"/>
              <a:t>A picture is worth a thousand words</a:t>
            </a:r>
            <a:endParaRPr lang="en-GB"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478625" y="2172500"/>
            <a:ext cx="3080400" cy="299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sz="2000"/>
              <a:t>A complex idea can be conveyed with just a single still image, namely making it possible to absorb large amounts of data quickly.</a:t>
            </a:r>
            <a:endParaRPr lang="en-GB" sz="2000"/>
          </a:p>
        </p:txBody>
      </p:sp>
      <p:pic>
        <p:nvPicPr>
          <p:cNvPr id="174" name="Shape 174" descr="coffee.jpg"/>
          <p:cNvPicPr preferRelativeResize="0"/>
          <p:nvPr/>
        </p:nvPicPr>
        <p:blipFill>
          <a:blip r:embed="rId1" cstate="screen"/>
          <a:stretch>
            <a:fillRect/>
          </a:stretch>
        </p:blipFill>
        <p:spPr>
          <a:xfrm>
            <a:off x="3009925" y="2306275"/>
            <a:ext cx="2731800" cy="2731800"/>
          </a:xfrm>
          <a:prstGeom prst="rect">
            <a:avLst/>
          </a:prstGeom>
          <a:noFill/>
          <a:ln w="9525" cap="flat" cmpd="sng">
            <a:solidFill>
              <a:srgbClr val="505670"/>
            </a:solidFill>
            <a:prstDash val="dash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一PPT www.1ppt.com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3359</Words>
  <Application>WPS 演示</Application>
  <PresentationFormat>自定义</PresentationFormat>
  <Paragraphs>200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6" baseType="lpstr">
      <vt:lpstr>Arial</vt:lpstr>
      <vt:lpstr>方正书宋_GBK</vt:lpstr>
      <vt:lpstr>Wingdings</vt:lpstr>
      <vt:lpstr>Arial</vt:lpstr>
      <vt:lpstr>Shadows Into Light</vt:lpstr>
      <vt:lpstr>Varela Round</vt:lpstr>
      <vt:lpstr>Calibri</vt:lpstr>
      <vt:lpstr>宋体</vt:lpstr>
      <vt:lpstr>微软雅黑</vt:lpstr>
      <vt:lpstr>微软雅黑</vt:lpstr>
      <vt:lpstr>Thonburi</vt:lpstr>
      <vt:lpstr>汉仪旗黑KW</vt:lpstr>
      <vt:lpstr>宋体</vt:lpstr>
      <vt:lpstr>Arial Unicode MS</vt:lpstr>
      <vt:lpstr>汉仪书宋二KW</vt:lpstr>
      <vt:lpstr>Wingdings</vt:lpstr>
      <vt:lpstr>宋体-简</vt:lpstr>
      <vt:lpstr>苹方-简</vt:lpstr>
      <vt:lpstr>Helvetica Neue</vt:lpstr>
      <vt:lpstr>第一PPT www.1ppt.com</vt:lpstr>
      <vt:lpstr>第一PPT，www.1ppt.com</vt:lpstr>
      <vt:lpstr>This is your presentation title</vt:lpstr>
      <vt:lpstr>Hello!</vt:lpstr>
      <vt:lpstr>Transition headline</vt:lpstr>
      <vt:lpstr>PowerPoint 演示文稿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PowerPoint 演示文稿</vt:lpstr>
      <vt:lpstr>Use charts to explain your ideas</vt:lpstr>
      <vt:lpstr>Or use Diagrams to explain complex ideas</vt:lpstr>
      <vt:lpstr>And tables to compare data</vt:lpstr>
      <vt:lpstr>Maps</vt:lpstr>
      <vt:lpstr>89,526,124</vt:lpstr>
      <vt:lpstr>185,244 users</vt:lpstr>
      <vt:lpstr>Our process is easy</vt:lpstr>
      <vt:lpstr>Let’s review some concepts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Thanks!</vt:lpstr>
      <vt:lpstr>PowerPoint 演示文稿</vt:lpstr>
    </vt:vector>
  </TitlesOfParts>
  <Company>第一PPT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第一PPT</dc:creator>
  <cp:keywords>www.1ppt.com</cp:keywords>
  <dc:description>www.1ppt.com</dc:description>
  <cp:lastModifiedBy>davidxiong</cp:lastModifiedBy>
  <cp:revision>11</cp:revision>
  <dcterms:created xsi:type="dcterms:W3CDTF">2019-06-08T09:21:19Z</dcterms:created>
  <dcterms:modified xsi:type="dcterms:W3CDTF">2019-06-08T09:21:19Z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2052-1.1.0.1454</vt:lpwstr>
  </property>
</Properties>
</file>